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481" r:id="rId3"/>
    <p:sldId id="516" r:id="rId4"/>
    <p:sldId id="546" r:id="rId5"/>
    <p:sldId id="519" r:id="rId6"/>
    <p:sldId id="551" r:id="rId7"/>
    <p:sldId id="527" r:id="rId8"/>
    <p:sldId id="540" r:id="rId9"/>
    <p:sldId id="521" r:id="rId10"/>
    <p:sldId id="552" r:id="rId11"/>
    <p:sldId id="530" r:id="rId12"/>
    <p:sldId id="541" r:id="rId13"/>
    <p:sldId id="542" r:id="rId14"/>
    <p:sldId id="543" r:id="rId15"/>
    <p:sldId id="518" r:id="rId16"/>
    <p:sldId id="553" r:id="rId17"/>
    <p:sldId id="544" r:id="rId18"/>
    <p:sldId id="547" r:id="rId19"/>
    <p:sldId id="522" r:id="rId20"/>
    <p:sldId id="549" r:id="rId21"/>
  </p:sldIdLst>
  <p:sldSz cx="12192000" cy="6858000"/>
  <p:notesSz cx="6858000" cy="9144000"/>
  <p:embeddedFontLst>
    <p:embeddedFont>
      <p:font typeface="Chivo Light" panose="020B0600000101010101" charset="0"/>
      <p:regular r:id="rId23"/>
      <p:italic r:id="rId24"/>
    </p:embeddedFont>
    <p:embeddedFont>
      <p:font typeface="Oswald Medium" panose="00000600000000000000" pitchFamily="2" charset="0"/>
      <p:regular r:id="rId25"/>
    </p:embeddedFont>
    <p:embeddedFont>
      <p:font typeface="Oswald SemiBold" panose="00000700000000000000" pitchFamily="2" charset="0"/>
      <p:regular r:id="rId26"/>
      <p:bold r:id="rId27"/>
    </p:embeddedFont>
    <p:embeddedFont>
      <p:font typeface="Roboto Light" panose="02000000000000000000" pitchFamily="2" charset="0"/>
      <p:regular r:id="rId28"/>
      <p: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6" userDrawn="1">
          <p15:clr>
            <a:srgbClr val="A4A3A4"/>
          </p15:clr>
        </p15:guide>
        <p15:guide id="2" pos="62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" initials="A" lastIdx="1" clrIdx="0">
    <p:extLst>
      <p:ext uri="{19B8F6BF-5375-455C-9EA6-DF929625EA0E}">
        <p15:presenceInfo xmlns:p15="http://schemas.microsoft.com/office/powerpoint/2012/main" userId="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8E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95" autoAdjust="0"/>
    <p:restoredTop sz="94344"/>
  </p:normalViewPr>
  <p:slideViewPr>
    <p:cSldViewPr snapToGrid="0" snapToObjects="1">
      <p:cViewPr varScale="1">
        <p:scale>
          <a:sx n="81" d="100"/>
          <a:sy n="81" d="100"/>
        </p:scale>
        <p:origin x="494" y="53"/>
      </p:cViewPr>
      <p:guideLst>
        <p:guide orient="horz" pos="1896"/>
        <p:guide pos="62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swald Medium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swald Medium" pitchFamily="2" charset="77"/>
              </a:defRPr>
            </a:lvl1pPr>
          </a:lstStyle>
          <a:p>
            <a:fld id="{EB692D35-10FD-6545-8C02-813A60B2B96E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swald Medium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swald Medium" pitchFamily="2" charset="77"/>
              </a:defRPr>
            </a:lvl1pPr>
          </a:lstStyle>
          <a:p>
            <a:fld id="{1CDBF76F-1338-7C4E-90E8-75B3975575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466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swald Medium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swald Medium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swald Medium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swald Medium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swald Medium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9F6D277-3820-1440-9688-2E7596157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89E3C-9EB4-AB45-B7C4-A3593B30B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76475"/>
            <a:ext cx="10515600" cy="132556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B11B6-42A4-6142-A7C8-2743D7B0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pPr/>
              <a:t>6/27/2022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50A37-380D-F94E-B5F2-9B3040D1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DE528-A2B4-3D4C-90CE-4430B4F7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BC4F468-92DA-1344-817F-5C3B436262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Chivo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ceteros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verterem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his, sea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eius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iisque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eu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Et vis stet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dolorem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perpetua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usu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ea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diam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affert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labores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7968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145" y="497475"/>
            <a:ext cx="11443710" cy="1200872"/>
          </a:xfr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circle background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5" y="2972410"/>
            <a:ext cx="3650745" cy="120087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70629" y="2972409"/>
            <a:ext cx="3650745" cy="120087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1" i="0" cap="all" baseline="0">
                <a:latin typeface="Oswald SemiBold" pitchFamily="2" charset="77"/>
              </a:defRPr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7112" y="2972408"/>
            <a:ext cx="3650745" cy="120087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D6EB1DA-ED53-6F49-9F06-388137EB17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4143" y="4173281"/>
            <a:ext cx="3650745" cy="1938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6056064-94F0-8141-8549-E2C1A2D176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70627" y="4173280"/>
            <a:ext cx="3650745" cy="1938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7D5D29D-8CE0-5C49-BAFD-C85F34BEDD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7110" y="4173279"/>
            <a:ext cx="3650745" cy="1938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90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497475"/>
            <a:ext cx="11443710" cy="1200872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accent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5" y="2403642"/>
            <a:ext cx="3650745" cy="742077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70629" y="2403641"/>
            <a:ext cx="3650745" cy="742077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1" i="0" cap="all" baseline="0">
                <a:latin typeface="Oswald SemiBold" pitchFamily="2" charset="77"/>
              </a:defRPr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7112" y="2403640"/>
            <a:ext cx="3650745" cy="742077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D6EB1DA-ED53-6F49-9F06-388137EB17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4143" y="3145719"/>
            <a:ext cx="3650745" cy="742077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6056064-94F0-8141-8549-E2C1A2D176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70627" y="3145718"/>
            <a:ext cx="3650745" cy="742077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7D5D29D-8CE0-5C49-BAFD-C85F34BEDD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7110" y="3145717"/>
            <a:ext cx="3650745" cy="742077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F725F5F-29EC-7A46-867A-CB9D50B0EE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4143" y="4704781"/>
            <a:ext cx="3650745" cy="742077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B1D89C0-DF86-9545-9067-BA2DAC653A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70627" y="4704780"/>
            <a:ext cx="3650745" cy="742077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1" i="0" cap="all" baseline="0">
                <a:latin typeface="Oswald SemiBold" pitchFamily="2" charset="77"/>
              </a:defRPr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44CABBFD-2B5D-444F-B158-905AE8E47C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67110" y="4704779"/>
            <a:ext cx="3650745" cy="742077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54232E4-32B2-BD43-9691-9BBD9351E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74141" y="5446858"/>
            <a:ext cx="3650745" cy="742077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C0A11A7-0907-614C-8968-1586880AB59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70625" y="5446857"/>
            <a:ext cx="3650745" cy="742077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682C0728-65EA-464F-9DD9-96CB9AFFB3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67108" y="5446856"/>
            <a:ext cx="3650745" cy="742077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1779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277" y="4774196"/>
            <a:ext cx="3186688" cy="1325563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5761" y="4774195"/>
            <a:ext cx="3186688" cy="1325563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02244" y="4774194"/>
            <a:ext cx="3186688" cy="1325563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A110A1B4-AB77-864B-B93F-F28A825262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276" y="1947278"/>
            <a:ext cx="3186687" cy="2777853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911B599-DCFD-2A4C-816B-38B258B72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05760" y="1947278"/>
            <a:ext cx="3186687" cy="2777853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741FAB79-2CD0-1F4F-8D6D-89BBDBD10E8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2243" y="1947277"/>
            <a:ext cx="3186687" cy="2777853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51CBA4-BF0F-F64D-A26B-C41A89039D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276" y="603183"/>
            <a:ext cx="10979654" cy="810532"/>
          </a:xfrm>
        </p:spPr>
        <p:txBody>
          <a:bodyPr>
            <a:noAutofit/>
          </a:bodyPr>
          <a:lstStyle>
            <a:lvl1pPr algn="ctr">
              <a:defRPr sz="6000">
                <a:solidFill>
                  <a:schemeClr val="accent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670466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2635213"/>
            <a:ext cx="11443710" cy="1200872"/>
          </a:xfr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2736" y="4061401"/>
            <a:ext cx="2634697" cy="1938771"/>
          </a:xfrm>
        </p:spPr>
        <p:txBody>
          <a:bodyPr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6680" y="4061400"/>
            <a:ext cx="2634697" cy="1938771"/>
          </a:xfrm>
        </p:spPr>
        <p:txBody>
          <a:bodyPr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40624" y="4061399"/>
            <a:ext cx="2634697" cy="1938771"/>
          </a:xfrm>
        </p:spPr>
        <p:txBody>
          <a:bodyPr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19F3C81-C606-9E45-A76F-3D6A4C159F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64567" y="4061398"/>
            <a:ext cx="2634697" cy="1938771"/>
          </a:xfrm>
        </p:spPr>
        <p:txBody>
          <a:bodyPr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58902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153989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19F3C81-C606-9E45-A76F-3D6A4C159F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8476" y="5039833"/>
            <a:ext cx="5470790" cy="1453042"/>
          </a:xfrm>
        </p:spPr>
        <p:txBody>
          <a:bodyPr>
            <a:noAutofit/>
          </a:bodyPr>
          <a:lstStyle>
            <a:lvl1pPr marL="0" indent="0">
              <a:buNone/>
              <a:defRPr sz="1400" b="0" i="0"/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D328E688-4C96-3741-B36A-E07F7575E2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2736" y="5039832"/>
            <a:ext cx="5470790" cy="1453042"/>
          </a:xfrm>
        </p:spPr>
        <p:txBody>
          <a:bodyPr>
            <a:noAutofit/>
          </a:bodyPr>
          <a:lstStyle>
            <a:lvl1pPr marL="0" indent="0">
              <a:buNone/>
              <a:defRPr sz="1400" b="0" i="0"/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E735F7D-60F3-B145-8311-B30F1DF63C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28476" y="4469219"/>
            <a:ext cx="5470790" cy="570613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852C7C0-65BA-1D4D-8A01-2388FE2C2A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2736" y="4469218"/>
            <a:ext cx="5470790" cy="570613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9592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3428999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19F3C81-C606-9E45-A76F-3D6A4C159F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4662" y="5613991"/>
            <a:ext cx="3562677" cy="850604"/>
          </a:xfrm>
        </p:spPr>
        <p:txBody>
          <a:bodyPr>
            <a:noAutofit/>
          </a:bodyPr>
          <a:lstStyle>
            <a:lvl1pPr marL="0" indent="0">
              <a:buNone/>
              <a:defRPr sz="1400" b="0" i="0"/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D328E688-4C96-3741-B36A-E07F7575E2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2736" y="5613990"/>
            <a:ext cx="3562677" cy="850604"/>
          </a:xfrm>
        </p:spPr>
        <p:txBody>
          <a:bodyPr>
            <a:noAutofit/>
          </a:bodyPr>
          <a:lstStyle>
            <a:lvl1pPr marL="0" indent="0">
              <a:buNone/>
              <a:defRPr sz="1400" b="0" i="0"/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E735F7D-60F3-B145-8311-B30F1DF63C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4662" y="5043377"/>
            <a:ext cx="3562677" cy="570613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852C7C0-65BA-1D4D-8A01-2388FE2C2A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2736" y="5043376"/>
            <a:ext cx="3562677" cy="570613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D47342-243E-EA42-8B1C-33FAC522BA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36587" y="5613990"/>
            <a:ext cx="3562677" cy="850604"/>
          </a:xfrm>
        </p:spPr>
        <p:txBody>
          <a:bodyPr>
            <a:noAutofit/>
          </a:bodyPr>
          <a:lstStyle>
            <a:lvl1pPr marL="0" indent="0">
              <a:buNone/>
              <a:defRPr sz="1400" b="0" i="0"/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11C4EF7-2E45-A142-A612-2BF9D714DF9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587" y="5043376"/>
            <a:ext cx="3562677" cy="570613"/>
          </a:xfrm>
        </p:spPr>
        <p:txBody>
          <a:bodyPr anchor="b">
            <a:noAutofit/>
          </a:bodyPr>
          <a:lstStyle>
            <a:lvl1pPr marL="0" indent="0">
              <a:buNone/>
              <a:defRPr sz="18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747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5770" y="2322193"/>
            <a:ext cx="3147935" cy="1536989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19F3C81-C606-9E45-A76F-3D6A4C159F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29846" y="2322192"/>
            <a:ext cx="3147935" cy="1536989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7655E03-1B41-0643-886E-78DF89046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5770" y="4376148"/>
            <a:ext cx="3147935" cy="1536989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2EC3778-6871-3F46-8EE3-A1C813759D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29846" y="4376147"/>
            <a:ext cx="3147935" cy="1536989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173943D-8970-6940-B28D-1826D9D8AE7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0591" y="4366865"/>
            <a:ext cx="3940517" cy="1545828"/>
          </a:xfrm>
        </p:spPr>
        <p:txBody>
          <a:bodyPr anchor="ctr">
            <a:noAutofit/>
          </a:bodyPr>
          <a:lstStyle>
            <a:lvl1pPr marL="0" indent="0" algn="r">
              <a:buNone/>
              <a:defRPr sz="36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CB3FA68-8FF9-B64E-B527-A0CFCFF97C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2070" y="2324060"/>
            <a:ext cx="3940517" cy="1545828"/>
          </a:xfrm>
        </p:spPr>
        <p:txBody>
          <a:bodyPr anchor="ctr">
            <a:noAutofit/>
          </a:bodyPr>
          <a:lstStyle>
            <a:lvl1pPr marL="0" indent="0" algn="r">
              <a:buNone/>
              <a:defRPr sz="36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E4A625-885B-E04E-8BFC-79A5BD6A2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404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599" y="1231034"/>
            <a:ext cx="3207255" cy="219796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8289588" cy="6858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10599" y="3429000"/>
            <a:ext cx="3207255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33841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7655E03-1B41-0643-886E-78DF89046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5770" y="4376148"/>
            <a:ext cx="6418030" cy="1536989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/>
            </a:lvl1pPr>
            <a:lvl2pPr marL="457200" indent="0">
              <a:buNone/>
              <a:defRPr sz="1400" b="0" i="0"/>
            </a:lvl2pPr>
            <a:lvl3pPr marL="914400" indent="0">
              <a:buNone/>
              <a:defRPr sz="1200" b="0" i="0"/>
            </a:lvl3pPr>
            <a:lvl4pPr marL="1371600" indent="0">
              <a:buNone/>
              <a:defRPr sz="1100" b="0" i="0"/>
            </a:lvl4pPr>
            <a:lvl5pPr marL="1828800" indent="0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173943D-8970-6940-B28D-1826D9D8AE7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0591" y="4366865"/>
            <a:ext cx="3940517" cy="1545828"/>
          </a:xfrm>
        </p:spPr>
        <p:txBody>
          <a:bodyPr anchor="ctr">
            <a:noAutofit/>
          </a:bodyPr>
          <a:lstStyle>
            <a:lvl1pPr marL="0" indent="0" algn="r">
              <a:buNone/>
              <a:defRPr sz="36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CB3FA68-8FF9-B64E-B527-A0CFCFF97C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2070" y="2721935"/>
            <a:ext cx="3036305" cy="926259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E4A625-885B-E04E-8BFC-79A5BD6A2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noFill/>
        </p:spPr>
        <p:txBody>
          <a:bodyPr>
            <a:normAutofit/>
          </a:bodyPr>
          <a:lstStyle>
            <a:lvl1pPr algn="ctr">
              <a:defRPr sz="3600">
                <a:solidFill>
                  <a:schemeClr val="accent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AA4EDCC-12FD-2F4B-8085-FA396D74402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4782" y="2721935"/>
            <a:ext cx="3036305" cy="926259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8B7584C-4C1C-894B-9823-E37B760A35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317494" y="2721935"/>
            <a:ext cx="3036305" cy="926259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 i="0" cap="all" baseline="0"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6047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5786F8-1EBE-A34F-8FF0-691916AD4E7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951" y="517848"/>
            <a:ext cx="8800097" cy="988579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" y="3429000"/>
            <a:ext cx="4059936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10599" y="3429000"/>
            <a:ext cx="3207255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C53FD0C-B1DC-E141-90F0-958953CFC69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32064" y="3429000"/>
            <a:ext cx="4059936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F5F0BC-E255-C841-9FB2-D5898ADF33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95951" y="1699219"/>
            <a:ext cx="8800096" cy="795787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/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3C10868-D381-D148-A04D-51D793729E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847" y="4719762"/>
            <a:ext cx="3036306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F56925B-FE49-864C-BCE2-2C4BDFAA009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7847" y="3793503"/>
            <a:ext cx="3036305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tx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91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5B5204-28C8-E44F-A86F-32B498F4E9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5131 w 12192000"/>
              <a:gd name="connsiteY0" fmla="*/ 838931 h 6858000"/>
              <a:gd name="connsiteX1" fmla="*/ 11276869 w 12192000"/>
              <a:gd name="connsiteY1" fmla="*/ 838931 h 6858000"/>
              <a:gd name="connsiteX2" fmla="*/ 11276869 w 12192000"/>
              <a:gd name="connsiteY2" fmla="*/ 5893657 h 6858000"/>
              <a:gd name="connsiteX3" fmla="*/ 915131 w 12192000"/>
              <a:gd name="connsiteY3" fmla="*/ 5893657 h 6858000"/>
              <a:gd name="connsiteX4" fmla="*/ 838200 w 12192000"/>
              <a:gd name="connsiteY4" fmla="*/ 762000 h 6858000"/>
              <a:gd name="connsiteX5" fmla="*/ 838200 w 12192000"/>
              <a:gd name="connsiteY5" fmla="*/ 5970588 h 6858000"/>
              <a:gd name="connsiteX6" fmla="*/ 11353800 w 12192000"/>
              <a:gd name="connsiteY6" fmla="*/ 5970588 h 6858000"/>
              <a:gd name="connsiteX7" fmla="*/ 11353800 w 12192000"/>
              <a:gd name="connsiteY7" fmla="*/ 76200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915131" y="838931"/>
                </a:moveTo>
                <a:lnTo>
                  <a:pt x="11276869" y="838931"/>
                </a:lnTo>
                <a:lnTo>
                  <a:pt x="11276869" y="5893657"/>
                </a:lnTo>
                <a:lnTo>
                  <a:pt x="915131" y="5893657"/>
                </a:lnTo>
                <a:close/>
                <a:moveTo>
                  <a:pt x="838200" y="762000"/>
                </a:moveTo>
                <a:lnTo>
                  <a:pt x="838200" y="5970588"/>
                </a:lnTo>
                <a:lnTo>
                  <a:pt x="11353800" y="5970588"/>
                </a:lnTo>
                <a:lnTo>
                  <a:pt x="11353800" y="762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89E3C-9EB4-AB45-B7C4-A3593B30B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76475"/>
            <a:ext cx="10515600" cy="132556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B11B6-42A4-6142-A7C8-2743D7B0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pPr/>
              <a:t>6/27/2022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50A37-380D-F94E-B5F2-9B3040D1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DE528-A2B4-3D4C-90CE-4430B4F7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4BB6CA-D6FD-4640-9A59-A33350DBE5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bg2"/>
                </a:solidFill>
              </a:defRPr>
            </a:lvl2pPr>
            <a:lvl3pPr marL="914400" indent="0" algn="ctr">
              <a:buNone/>
              <a:defRPr>
                <a:solidFill>
                  <a:schemeClr val="bg2"/>
                </a:solidFill>
              </a:defRPr>
            </a:lvl3pPr>
            <a:lvl4pPr marL="1371600" indent="0" algn="ctr">
              <a:buNone/>
              <a:defRPr>
                <a:solidFill>
                  <a:schemeClr val="bg2"/>
                </a:solidFill>
              </a:defRPr>
            </a:lvl4pPr>
            <a:lvl5pPr marL="18288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716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FE7F68-8A21-DB42-8073-581EE274B25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B8B77C-15A9-6442-A014-0792F57103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18F8246-9AD0-7849-A7EF-AC79192FD9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1128" y="4698497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1CD2F1A-219E-B045-9E75-477E9186A2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1129" y="3772238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AFC96B9-125D-6643-9F73-DCBBE03A38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97128" y="4698497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5D2DB74-049F-F748-9864-6C2F0520FA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97129" y="3772238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49560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FE7F68-8A21-DB42-8073-581EE274B25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42900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B8B77C-15A9-6442-A014-0792F57103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42900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18F8246-9AD0-7849-A7EF-AC79192FD9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1128" y="1269497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1CD2F1A-219E-B045-9E75-477E9186A2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1129" y="343238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AFC96B9-125D-6643-9F73-DCBBE03A38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97128" y="1269497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5D2DB74-049F-F748-9864-6C2F0520FA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97129" y="343238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3035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FE7F68-8A21-DB42-8073-581EE274B25F}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42900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B8B77C-15A9-6442-A014-0792F57103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18F8246-9AD0-7849-A7EF-AC79192FD9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33190" y="4778308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1CD2F1A-219E-B045-9E75-477E9186A2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33191" y="3852049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AFC96B9-125D-6643-9F73-DCBBE03A38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97128" y="1269497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5D2DB74-049F-F748-9864-6C2F0520FA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97129" y="343238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71975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FE7F68-8A21-DB42-8073-581EE274B25F}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B8B77C-15A9-6442-A014-0792F57103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0"/>
            <a:ext cx="6096000" cy="3429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18F8246-9AD0-7849-A7EF-AC79192FD9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7190" y="4778308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1CD2F1A-219E-B045-9E75-477E9186A2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7191" y="3852049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AFC96B9-125D-6643-9F73-DCBBE03A38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1128" y="1269497"/>
            <a:ext cx="4693745" cy="1620389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 b="0" i="0"/>
            </a:lvl2pPr>
            <a:lvl3pPr marL="914400" indent="0" algn="ctr">
              <a:buNone/>
              <a:defRPr sz="1200" b="0" i="0"/>
            </a:lvl3pPr>
            <a:lvl4pPr marL="1371600" indent="0" algn="ctr">
              <a:buNone/>
              <a:defRPr sz="1100" b="0" i="0"/>
            </a:lvl4pPr>
            <a:lvl5pPr marL="1828800" indent="0" algn="ctr">
              <a:buNone/>
              <a:defRPr sz="11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5D2DB74-049F-F748-9864-6C2F0520FA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1129" y="343238"/>
            <a:ext cx="4693743" cy="926259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 i="0" cap="all" baseline="0">
                <a:solidFill>
                  <a:schemeClr val="accent1"/>
                </a:solidFill>
                <a:latin typeface="Oswald SemiBold" pitchFamily="2" charset="77"/>
              </a:defRPr>
            </a:lvl1pPr>
            <a:lvl2pPr marL="457200" indent="0">
              <a:buNone/>
              <a:defRPr sz="1200" b="0" i="0"/>
            </a:lvl2pPr>
            <a:lvl3pPr marL="914400" indent="0">
              <a:buNone/>
              <a:defRPr sz="1100" b="0" i="0"/>
            </a:lvl3pPr>
            <a:lvl4pPr marL="1371600" indent="0">
              <a:buNone/>
              <a:defRPr sz="1050" b="0" i="0"/>
            </a:lvl4pPr>
            <a:lvl5pPr marL="1828800" indent="0">
              <a:buNone/>
              <a:defRPr sz="105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65958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4774193"/>
            <a:ext cx="4072130" cy="1325563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72130" y="4774195"/>
            <a:ext cx="4081270" cy="1325563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3400" y="4774194"/>
            <a:ext cx="4038600" cy="1325563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A110A1B4-AB77-864B-B93F-F28A825262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47278"/>
            <a:ext cx="4059936" cy="2777853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911B599-DCFD-2A4C-816B-38B258B72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72130" y="1947278"/>
            <a:ext cx="4059936" cy="2777853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741FAB79-2CD0-1F4F-8D6D-89BBDBD10E8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53400" y="1947277"/>
            <a:ext cx="4038600" cy="2777853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51CBA4-BF0F-F64D-A26B-C41A89039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76" y="603183"/>
            <a:ext cx="10979654" cy="810532"/>
          </a:xfrm>
        </p:spPr>
        <p:txBody>
          <a:bodyPr>
            <a:noAutofit/>
          </a:bodyPr>
          <a:lstStyle>
            <a:lvl1pPr algn="ctr">
              <a:defRPr sz="6000">
                <a:solidFill>
                  <a:schemeClr val="accent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6422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1231034"/>
            <a:ext cx="3207255" cy="219796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55546" y="0"/>
            <a:ext cx="8236454" cy="6858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5" y="3429000"/>
            <a:ext cx="3207255" cy="1938771"/>
          </a:xfrm>
        </p:spPr>
        <p:txBody>
          <a:bodyPr>
            <a:noAutofit/>
          </a:bodyPr>
          <a:lstStyle>
            <a:lvl1pPr marL="0" indent="0" algn="r">
              <a:buNone/>
              <a:defRPr sz="1800" b="0" i="0"/>
            </a:lvl1pPr>
            <a:lvl2pPr marL="457200" indent="0" algn="r">
              <a:buNone/>
              <a:defRPr sz="1600" b="0" i="0"/>
            </a:lvl2pPr>
            <a:lvl3pPr marL="914400" indent="0" algn="r">
              <a:buNone/>
              <a:defRPr sz="1400" b="0" i="0"/>
            </a:lvl3pPr>
            <a:lvl4pPr marL="1371600" indent="0" algn="r">
              <a:buNone/>
              <a:defRPr sz="1200" b="0" i="0"/>
            </a:lvl4pPr>
            <a:lvl5pPr marL="1828800" indent="0" algn="r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25034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1231034"/>
            <a:ext cx="3207255" cy="2197966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55546" y="0"/>
            <a:ext cx="7398254" cy="6857999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5" y="3429000"/>
            <a:ext cx="3207255" cy="1938771"/>
          </a:xfrm>
        </p:spPr>
        <p:txBody>
          <a:bodyPr>
            <a:noAutofit/>
          </a:bodyPr>
          <a:lstStyle>
            <a:lvl1pPr marL="0" indent="0" algn="r">
              <a:buNone/>
              <a:defRPr sz="1800" b="0" i="0"/>
            </a:lvl1pPr>
            <a:lvl2pPr marL="457200" indent="0" algn="r">
              <a:buNone/>
              <a:defRPr sz="1600" b="0" i="0"/>
            </a:lvl2pPr>
            <a:lvl3pPr marL="914400" indent="0" algn="r">
              <a:buNone/>
              <a:defRPr sz="1400" b="0" i="0"/>
            </a:lvl3pPr>
            <a:lvl4pPr marL="1371600" indent="0" algn="r">
              <a:buNone/>
              <a:defRPr sz="1200" b="0" i="0"/>
            </a:lvl4pPr>
            <a:lvl5pPr marL="1828800" indent="0" algn="r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40234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77" y="1231034"/>
            <a:ext cx="4431771" cy="2197966"/>
          </a:xfrm>
        </p:spPr>
        <p:txBody>
          <a:bodyPr anchor="b">
            <a:normAutofit/>
          </a:bodyPr>
          <a:lstStyle>
            <a:lvl1pPr algn="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18753" y="0"/>
            <a:ext cx="5131981" cy="6857999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41477" y="3429000"/>
            <a:ext cx="4431771" cy="1938771"/>
          </a:xfrm>
        </p:spPr>
        <p:txBody>
          <a:bodyPr>
            <a:noAutofit/>
          </a:bodyPr>
          <a:lstStyle>
            <a:lvl1pPr marL="0" indent="0" algn="r">
              <a:buNone/>
              <a:defRPr sz="1800" b="0" i="0"/>
            </a:lvl1pPr>
            <a:lvl2pPr marL="457200" indent="0" algn="r">
              <a:buNone/>
              <a:defRPr sz="1600" b="0" i="0"/>
            </a:lvl2pPr>
            <a:lvl3pPr marL="914400" indent="0" algn="r">
              <a:buNone/>
              <a:defRPr sz="1400" b="0" i="0"/>
            </a:lvl3pPr>
            <a:lvl4pPr marL="1371600" indent="0" algn="r">
              <a:buNone/>
              <a:defRPr sz="1200" b="0" i="0"/>
            </a:lvl4pPr>
            <a:lvl5pPr marL="1828800" indent="0" algn="r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33120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17" y="1231034"/>
            <a:ext cx="3506969" cy="4553078"/>
          </a:xfrm>
        </p:spPr>
        <p:txBody>
          <a:bodyPr anchor="ctr">
            <a:normAutofit/>
          </a:bodyPr>
          <a:lstStyle>
            <a:lvl1pPr algn="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80114" y="0"/>
            <a:ext cx="4431772" cy="6857999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43014" y="1231034"/>
            <a:ext cx="3506969" cy="4553078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i="0"/>
            </a:lvl1pPr>
            <a:lvl2pPr marL="457200" indent="0" algn="l">
              <a:buNone/>
              <a:defRPr sz="1600" b="0" i="0"/>
            </a:lvl2pPr>
            <a:lvl3pPr marL="914400" indent="0" algn="l">
              <a:buNone/>
              <a:defRPr sz="1400" b="0" i="0"/>
            </a:lvl3pPr>
            <a:lvl4pPr marL="1371600" indent="0" algn="l">
              <a:buNone/>
              <a:defRPr sz="1200" b="0" i="0"/>
            </a:lvl4pPr>
            <a:lvl5pPr marL="1828800" indent="0" algn="l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13406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967784"/>
            <a:ext cx="7323826" cy="89547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DB2149F-603D-7843-9D40-B4F0702171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4146" y="1998921"/>
            <a:ext cx="7323826" cy="422177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93629" y="2459614"/>
            <a:ext cx="3207255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247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9F6D277-3820-1440-9688-2E7596157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89E3C-9EB4-AB45-B7C4-A3593B30B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9056"/>
            <a:ext cx="10515600" cy="132556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B11B6-42A4-6142-A7C8-2743D7B0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pPr/>
              <a:t>6/27/2022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50A37-380D-F94E-B5F2-9B3040D1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DE528-A2B4-3D4C-90CE-4430B4F7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BC4F468-92DA-1344-817F-5C3B436262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64619"/>
            <a:ext cx="10515600" cy="265166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latin typeface="Chivo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73877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489" y="224003"/>
            <a:ext cx="7323826" cy="895478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DB2149F-603D-7843-9D40-B4F0702171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681398"/>
            <a:ext cx="10292316" cy="32010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68490" y="1119482"/>
            <a:ext cx="7323826" cy="1540652"/>
          </a:xfrm>
        </p:spPr>
        <p:txBody>
          <a:bodyPr>
            <a:noAutofit/>
          </a:bodyPr>
          <a:lstStyle>
            <a:lvl1pPr marL="0" indent="0" algn="r">
              <a:buNone/>
              <a:defRPr sz="1800" b="0" i="0"/>
            </a:lvl1pPr>
            <a:lvl2pPr marL="457200" indent="0" algn="r">
              <a:buNone/>
              <a:defRPr sz="1600" b="0" i="0"/>
            </a:lvl2pPr>
            <a:lvl3pPr marL="914400" indent="0" algn="r">
              <a:buNone/>
              <a:defRPr sz="1400" b="0" i="0"/>
            </a:lvl3pPr>
            <a:lvl4pPr marL="1371600" indent="0" algn="r">
              <a:buNone/>
              <a:defRPr sz="1200" b="0" i="0"/>
            </a:lvl4pPr>
            <a:lvl5pPr marL="1828800" indent="0" algn="r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39870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146" y="365125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2875829"/>
            <a:ext cx="11443710" cy="76669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4F869854-3722-4B4B-9DA3-B5247AF21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48231" y="365125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FB03B086-70F9-6647-BA92-BB712C6368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22316" y="3845646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96402" y="3845646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00E4FC5-3C29-A34A-9ED0-9BB0AABEE5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2316" y="365125"/>
            <a:ext cx="5495538" cy="2197966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A2362EC-5402-4541-ADB3-E692FB79A2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4146" y="3845646"/>
            <a:ext cx="5495538" cy="2197966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2056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146" y="365125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599" y="365125"/>
            <a:ext cx="3207255" cy="21979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4F869854-3722-4B4B-9DA3-B5247AF21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71140" y="365125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FB03B086-70F9-6647-BA92-BB712C6368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68134" y="365125"/>
            <a:ext cx="2521454" cy="2197966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4146" y="2766219"/>
            <a:ext cx="7915442" cy="3454472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BDCB00E-E181-034A-B4E2-2FB1C9C17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10599" y="2766219"/>
            <a:ext cx="3207255" cy="3454472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0434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146" y="697634"/>
            <a:ext cx="2553805" cy="251662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4F869854-3722-4B4B-9DA3-B5247AF21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3540" y="697634"/>
            <a:ext cx="2553805" cy="251662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FB03B086-70F9-6647-BA92-BB712C6368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4145" y="3532908"/>
            <a:ext cx="2553805" cy="251662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23540" y="3532908"/>
            <a:ext cx="2553805" cy="251662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8DFC60-50BC-894B-8B80-24E61B8F5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934" y="1888691"/>
            <a:ext cx="528086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A80F8A3-B225-6547-B2D1-86354B64A7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3435925"/>
            <a:ext cx="5257800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10399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7ED2-1F49-304C-B176-8885B70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7180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A830-0C08-7643-B5FE-31305898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AB6C3-2239-C84E-91D3-4A770CB16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69248-CF74-654F-A717-216FEE5D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19FC7-A5DE-C744-B3B5-6D0A4B6B5B2B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DDB55-3CDC-6446-A034-741394EA6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5764E-077A-7E4C-A650-9D8D8C1D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18E57-5B6E-4F4A-A4EC-583B6710C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04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rgbClr val="F88E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BB8533-D7B6-644D-BD33-D13D8516B8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762000"/>
            <a:ext cx="10515600" cy="5208588"/>
          </a:xfrm>
          <a:solidFill>
            <a:schemeClr val="bg1">
              <a:alpha val="34000"/>
            </a:schemeClr>
          </a:solidFill>
        </p:spPr>
        <p:txBody>
          <a:bodyPr anchor="ctr"/>
          <a:lstStyle>
            <a:lvl1pPr marL="0" indent="0" algn="ctr">
              <a:buNone/>
              <a:defRPr b="0" i="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9F6D277-3820-1440-9688-2E7596157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89E3C-9EB4-AB45-B7C4-A3593B30B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7921" y="2276475"/>
            <a:ext cx="4478079" cy="1325563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B11B6-42A4-6142-A7C8-2743D7B0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pPr/>
              <a:t>6/27/2022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50A37-380D-F94E-B5F2-9B3040D1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DE528-A2B4-3D4C-90CE-4430B4F7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60B1C4F-631A-2841-BCDB-E21EE524FA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17921" y="3602038"/>
            <a:ext cx="4478079" cy="16557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bg2"/>
                </a:solidFill>
              </a:defRPr>
            </a:lvl2pPr>
            <a:lvl3pPr marL="914400" indent="0" algn="ctr">
              <a:buNone/>
              <a:defRPr>
                <a:solidFill>
                  <a:schemeClr val="bg2"/>
                </a:solidFill>
              </a:defRPr>
            </a:lvl3pPr>
            <a:lvl4pPr marL="1371600" indent="0" algn="ctr">
              <a:buNone/>
              <a:defRPr>
                <a:solidFill>
                  <a:schemeClr val="bg2"/>
                </a:solidFill>
              </a:defRPr>
            </a:lvl4pPr>
            <a:lvl5pPr marL="1828800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8247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93344" y="0"/>
            <a:ext cx="4405312" cy="6858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5660800-BC7C-3D4D-BB4D-D14309B627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772" y="1446028"/>
            <a:ext cx="3326754" cy="198297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/>
            </a:lvl1pPr>
            <a:lvl2pPr marL="457200" indent="0" algn="ctr">
              <a:buNone/>
              <a:defRPr sz="1800" b="0" i="0"/>
            </a:lvl2pPr>
            <a:lvl3pPr marL="914400" indent="0" algn="ctr">
              <a:buNone/>
              <a:defRPr sz="1600" b="0" i="0"/>
            </a:lvl3pPr>
            <a:lvl4pPr marL="1371600" indent="0" algn="ctr">
              <a:buNone/>
              <a:defRPr sz="1400" b="0" i="0"/>
            </a:lvl4pPr>
            <a:lvl5pPr marL="1828800" indent="0" algn="ctr">
              <a:buNone/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BB0B1F9-E45E-7246-93FB-0390711AB9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772" y="4580749"/>
            <a:ext cx="3326754" cy="198297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/>
            </a:lvl1pPr>
            <a:lvl2pPr marL="457200" indent="0" algn="ctr">
              <a:buNone/>
              <a:defRPr sz="1800" b="0" i="0"/>
            </a:lvl2pPr>
            <a:lvl3pPr marL="914400" indent="0" algn="ctr">
              <a:buNone/>
              <a:defRPr sz="1600" b="0" i="0"/>
            </a:lvl3pPr>
            <a:lvl4pPr marL="1371600" indent="0" algn="ctr">
              <a:buNone/>
              <a:defRPr sz="1400" b="0" i="0"/>
            </a:lvl4pPr>
            <a:lvl5pPr marL="1828800" indent="0" algn="ctr">
              <a:buNone/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C7732C0-67A9-5747-8D6C-C098C12A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80474" y="1446028"/>
            <a:ext cx="3326754" cy="198297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/>
            </a:lvl1pPr>
            <a:lvl2pPr marL="457200" indent="0" algn="ctr">
              <a:buNone/>
              <a:defRPr sz="1800" b="0" i="0"/>
            </a:lvl2pPr>
            <a:lvl3pPr marL="914400" indent="0" algn="ctr">
              <a:buNone/>
              <a:defRPr sz="1600" b="0" i="0"/>
            </a:lvl3pPr>
            <a:lvl4pPr marL="1371600" indent="0" algn="ctr">
              <a:buNone/>
              <a:defRPr sz="1400" b="0" i="0"/>
            </a:lvl4pPr>
            <a:lvl5pPr marL="1828800" indent="0" algn="ctr">
              <a:buNone/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5FCAB5F-601E-724F-A4FC-9B65024475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80474" y="4580749"/>
            <a:ext cx="3326754" cy="198297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/>
            </a:lvl1pPr>
            <a:lvl2pPr marL="457200" indent="0" algn="ctr">
              <a:buNone/>
              <a:defRPr sz="1800" b="0" i="0"/>
            </a:lvl2pPr>
            <a:lvl3pPr marL="914400" indent="0" algn="ctr">
              <a:buNone/>
              <a:defRPr sz="1600" b="0" i="0"/>
            </a:lvl3pPr>
            <a:lvl4pPr marL="1371600" indent="0" algn="ctr">
              <a:buNone/>
              <a:defRPr sz="1400" b="0" i="0"/>
            </a:lvl4pPr>
            <a:lvl5pPr marL="1828800" indent="0" algn="ctr">
              <a:buNone/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4181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5491" y="365126"/>
            <a:ext cx="5181600" cy="266945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5999" cy="6858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6C4427-8EB4-564E-BF01-EADFAFB3E7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26213" y="3214688"/>
            <a:ext cx="5181600" cy="3141661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9590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4A015D-571F-1F4B-974B-CBD2C44674A0}"/>
              </a:ext>
            </a:extLst>
          </p:cNvPr>
          <p:cNvSpPr/>
          <p:nvPr userDrawn="1"/>
        </p:nvSpPr>
        <p:spPr>
          <a:xfrm>
            <a:off x="3687412" y="0"/>
            <a:ext cx="4677631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8827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5" y="0"/>
            <a:ext cx="3678237" cy="6858000"/>
          </a:xfrm>
          <a:solidFill>
            <a:schemeClr val="bg1"/>
          </a:solidFill>
        </p:spPr>
        <p:txBody>
          <a:bodyPr/>
          <a:lstStyle>
            <a:lvl1pPr>
              <a:defRPr b="0" i="0"/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6C4427-8EB4-564E-BF01-EADFAFB3E7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69634" y="1496290"/>
            <a:ext cx="3913187" cy="4723536"/>
          </a:xfrm>
        </p:spPr>
        <p:txBody>
          <a:bodyPr/>
          <a:lstStyle>
            <a:lvl1pPr marL="0" indent="0">
              <a:buNone/>
              <a:defRPr b="0" i="0"/>
            </a:lvl1pPr>
            <a:lvl2pPr marL="457200" indent="0">
              <a:buNone/>
              <a:defRPr b="0" i="0"/>
            </a:lvl2pPr>
            <a:lvl3pPr marL="914400" indent="0">
              <a:buNone/>
              <a:defRPr b="0" i="0"/>
            </a:lvl3pPr>
            <a:lvl4pPr marL="1371600" indent="0">
              <a:buNone/>
              <a:defRPr b="0" i="0"/>
            </a:lvl4pPr>
            <a:lvl5pPr marL="1828800" indent="0">
              <a:buNone/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968" y="401781"/>
            <a:ext cx="3896519" cy="109450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CDEBD39-CAFB-764B-A906-1F6F43175C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71055" y="4281054"/>
            <a:ext cx="3328194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18EBCA8-64DD-DE4F-8610-06030AD6F5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65849" y="1732683"/>
            <a:ext cx="3333400" cy="2548371"/>
          </a:xfrm>
        </p:spPr>
        <p:txBody>
          <a:bodyPr anchor="b"/>
          <a:lstStyle>
            <a:lvl1pPr marL="0" indent="0">
              <a:buNone/>
              <a:defRPr b="1" i="0" cap="all" baseline="0">
                <a:latin typeface="Oswald SemiBold" pitchFamily="2" charset="77"/>
              </a:defRPr>
            </a:lvl1pPr>
            <a:lvl2pPr marL="457200" indent="0">
              <a:buNone/>
              <a:defRPr b="1" i="0" cap="all" baseline="0">
                <a:latin typeface="Oswald SemiBold" pitchFamily="2" charset="77"/>
              </a:defRPr>
            </a:lvl2pPr>
            <a:lvl3pPr marL="914400" indent="0">
              <a:buNone/>
              <a:defRPr b="1" i="0" cap="all" baseline="0">
                <a:latin typeface="Oswald SemiBold" pitchFamily="2" charset="77"/>
              </a:defRPr>
            </a:lvl3pPr>
            <a:lvl4pPr marL="1371600" indent="0">
              <a:buNone/>
              <a:defRPr b="1" i="0" cap="all" baseline="0">
                <a:latin typeface="Oswald SemiBold" pitchFamily="2" charset="77"/>
              </a:defRPr>
            </a:lvl4pPr>
            <a:lvl5pPr marL="1828800" indent="0">
              <a:buNone/>
              <a:defRPr b="1" i="0" cap="all" baseline="0">
                <a:latin typeface="Oswald SemiBold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2226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497475"/>
            <a:ext cx="11443710" cy="1200872"/>
          </a:xfr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6" y="2228131"/>
            <a:ext cx="3466088" cy="1200872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956" y="2228130"/>
            <a:ext cx="3466088" cy="1200872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1" i="0" cap="all" baseline="0">
                <a:latin typeface="Oswald SemiBold" pitchFamily="2" charset="77"/>
              </a:defRPr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51766" y="2228129"/>
            <a:ext cx="3466088" cy="1200872"/>
          </a:xfrm>
        </p:spPr>
        <p:txBody>
          <a:bodyPr anchor="b">
            <a:noAutofit/>
          </a:bodyPr>
          <a:lstStyle>
            <a:lvl1pPr marL="0" indent="0" algn="l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D6EB1DA-ED53-6F49-9F06-388137EB17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4144" y="3429002"/>
            <a:ext cx="3466088" cy="1938771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6056064-94F0-8141-8549-E2C1A2D176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62956" y="3429001"/>
            <a:ext cx="3466088" cy="1938771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7D5D29D-8CE0-5C49-BAFD-C85F34BEDD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51764" y="3429000"/>
            <a:ext cx="3466088" cy="1938771"/>
          </a:xfrm>
        </p:spPr>
        <p:txBody>
          <a:bodyPr>
            <a:noAutofit/>
          </a:bodyPr>
          <a:lstStyle>
            <a:lvl1pPr marL="0" indent="0" algn="l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022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497475"/>
            <a:ext cx="11443710" cy="1200872"/>
          </a:xfr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5" y="2972410"/>
            <a:ext cx="3650745" cy="120087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70629" y="2972409"/>
            <a:ext cx="3650745" cy="120087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1" i="0" cap="all" baseline="0">
                <a:latin typeface="Oswald SemiBold" pitchFamily="2" charset="77"/>
              </a:defRPr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7112" y="2972408"/>
            <a:ext cx="3650745" cy="120087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 i="0" cap="all" baseline="0">
                <a:latin typeface="Oswald SemiBold" pitchFamily="2" charset="77"/>
              </a:defRPr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D6EB1DA-ED53-6F49-9F06-388137EB17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4143" y="4173281"/>
            <a:ext cx="3650745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6056064-94F0-8141-8549-E2C1A2D176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70627" y="4173280"/>
            <a:ext cx="3650745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7D5D29D-8CE0-5C49-BAFD-C85F34BEDD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7110" y="4173279"/>
            <a:ext cx="3650745" cy="1938771"/>
          </a:xfrm>
        </p:spPr>
        <p:txBody>
          <a:bodyPr>
            <a:noAutofit/>
          </a:bodyPr>
          <a:lstStyle>
            <a:lvl1pPr marL="0" indent="0">
              <a:buNone/>
              <a:defRPr sz="1800" b="0" i="0"/>
            </a:lvl1pPr>
            <a:lvl2pPr marL="457200" indent="0">
              <a:buNone/>
              <a:defRPr sz="1600" b="0" i="0"/>
            </a:lvl2pPr>
            <a:lvl3pPr marL="914400" indent="0">
              <a:buNone/>
              <a:defRPr sz="1400" b="0" i="0"/>
            </a:lvl3pPr>
            <a:lvl4pPr marL="1371600" indent="0">
              <a:buNone/>
              <a:defRPr sz="1200" b="0" i="0"/>
            </a:lvl4pPr>
            <a:lvl5pPr marL="1828800" indent="0">
              <a:buNone/>
              <a:defRPr sz="1200" b="0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052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2B6463-B070-BB45-90E2-9C1C867AA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6BF2F-F7D7-2B45-880A-9B98D91FE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61682-1BF7-EE41-9243-D95AF59C9E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2">
                    <a:lumMod val="25000"/>
                  </a:schemeClr>
                </a:solidFill>
                <a:latin typeface="Oswald Medium" pitchFamily="2" charset="77"/>
              </a:defRPr>
            </a:lvl1pPr>
          </a:lstStyle>
          <a:p>
            <a:fld id="{CC488FE3-79BF-DB4F-B648-6A8349C22FAF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642CB-2366-3F4E-9D73-1789D4B06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bg2">
                    <a:lumMod val="25000"/>
                  </a:schemeClr>
                </a:solidFill>
                <a:latin typeface="Oswald Medium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88C8-E345-D145-89E4-13B882F99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2">
                    <a:lumMod val="25000"/>
                  </a:schemeClr>
                </a:solidFill>
                <a:latin typeface="Oswald Medium" pitchFamily="2" charset="77"/>
              </a:defRPr>
            </a:lvl1pPr>
          </a:lstStyle>
          <a:p>
            <a:fld id="{7E324480-4799-EE47-8D39-A19AEB8288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01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4" r:id="rId2"/>
    <p:sldLayoutId id="2147483756" r:id="rId3"/>
    <p:sldLayoutId id="2147483675" r:id="rId4"/>
    <p:sldLayoutId id="2147483650" r:id="rId5"/>
    <p:sldLayoutId id="2147483676" r:id="rId6"/>
    <p:sldLayoutId id="2147483677" r:id="rId7"/>
    <p:sldLayoutId id="2147483670" r:id="rId8"/>
    <p:sldLayoutId id="2147483759" r:id="rId9"/>
    <p:sldLayoutId id="2147483760" r:id="rId10"/>
    <p:sldLayoutId id="2147483758" r:id="rId11"/>
    <p:sldLayoutId id="2147483687" r:id="rId12"/>
    <p:sldLayoutId id="2147483680" r:id="rId13"/>
    <p:sldLayoutId id="2147483686" r:id="rId14"/>
    <p:sldLayoutId id="2147483761" r:id="rId15"/>
    <p:sldLayoutId id="2147483762" r:id="rId16"/>
    <p:sldLayoutId id="2147483678" r:id="rId17"/>
    <p:sldLayoutId id="2147483763" r:id="rId18"/>
    <p:sldLayoutId id="2147483688" r:id="rId19"/>
    <p:sldLayoutId id="2147483689" r:id="rId20"/>
    <p:sldLayoutId id="2147483764" r:id="rId21"/>
    <p:sldLayoutId id="2147483765" r:id="rId22"/>
    <p:sldLayoutId id="2147483766" r:id="rId23"/>
    <p:sldLayoutId id="2147483767" r:id="rId24"/>
    <p:sldLayoutId id="2147483679" r:id="rId25"/>
    <p:sldLayoutId id="2147483681" r:id="rId26"/>
    <p:sldLayoutId id="2147483682" r:id="rId27"/>
    <p:sldLayoutId id="2147483684" r:id="rId28"/>
    <p:sldLayoutId id="2147483683" r:id="rId29"/>
    <p:sldLayoutId id="2147483685" r:id="rId30"/>
    <p:sldLayoutId id="2147483671" r:id="rId31"/>
    <p:sldLayoutId id="2147483673" r:id="rId32"/>
    <p:sldLayoutId id="2147483672" r:id="rId33"/>
    <p:sldLayoutId id="2147483669" r:id="rId34"/>
    <p:sldLayoutId id="2147483690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cap="all" baseline="0">
          <a:solidFill>
            <a:schemeClr val="accent1"/>
          </a:solidFill>
          <a:latin typeface="Oswald Medium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hivo Light" pitchFamily="2" charset="77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hivo Light" pitchFamily="2" charset="77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hivo Light" pitchFamily="2" charset="77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hivo Light" pitchFamily="2" charset="77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hivo Light" pitchFamily="2" charset="77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47B5DE7-5DC2-5245-945D-DAB17142E3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alphaModFix amt="35000"/>
          </a:blip>
          <a:srcRect t="5990" b="5990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E7337118-9C94-F941-B02C-A696065A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AI_14_</a:t>
            </a:r>
            <a:r>
              <a:rPr lang="ko-KR" altLang="en-US" dirty="0"/>
              <a:t>이도형 </a:t>
            </a:r>
            <a:endParaRPr lang="en-US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B2386E16-4F55-6247-9B6B-4FABED163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2390"/>
            <a:ext cx="9144000" cy="366458"/>
          </a:xfrm>
        </p:spPr>
        <p:txBody>
          <a:bodyPr>
            <a:no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Oswald Medium" panose="00000600000000000000" pitchFamily="2" charset="0"/>
              </a:rPr>
              <a:t>개인 프로젝트</a:t>
            </a:r>
            <a:endParaRPr lang="en-US" sz="3200" dirty="0">
              <a:solidFill>
                <a:schemeClr val="accent1"/>
              </a:solidFill>
              <a:latin typeface="Oswald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424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047F7-7B5B-B3DD-75A3-316FDBB8B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9957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연도별 게임 트렌드</a:t>
            </a:r>
          </a:p>
        </p:txBody>
      </p:sp>
    </p:spTree>
    <p:extLst>
      <p:ext uri="{BB962C8B-B14F-4D97-AF65-F5344CB8AC3E}">
        <p14:creationId xmlns:p14="http://schemas.microsoft.com/office/powerpoint/2010/main" val="4036988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80206D-20BA-8640-BE4C-7E866CBFAC2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4974" y="5199933"/>
            <a:ext cx="4693743" cy="926259"/>
          </a:xfrm>
        </p:spPr>
        <p:txBody>
          <a:bodyPr/>
          <a:lstStyle/>
          <a:p>
            <a:r>
              <a:rPr lang="ko-KR" altLang="en-US" sz="3200" dirty="0"/>
              <a:t>연도별 게임 </a:t>
            </a:r>
            <a:r>
              <a:rPr lang="ko-KR" altLang="en-US" sz="3200" dirty="0" err="1"/>
              <a:t>발매량</a:t>
            </a:r>
            <a:endParaRPr lang="en-US" sz="3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BF84D2-AD98-8132-8DBD-E2AA3390F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27" y="384048"/>
            <a:ext cx="5647550" cy="48365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31CF77E-16C9-CC42-0104-A90C9FC58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524" y="384048"/>
            <a:ext cx="5647549" cy="4836506"/>
          </a:xfrm>
          <a:prstGeom prst="rect">
            <a:avLst/>
          </a:prstGeom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2BF1778-CD4D-9450-340F-2A0C61047C35}"/>
              </a:ext>
            </a:extLst>
          </p:cNvPr>
          <p:cNvSpPr txBox="1">
            <a:spLocks/>
          </p:cNvSpPr>
          <p:nvPr/>
        </p:nvSpPr>
        <p:spPr>
          <a:xfrm>
            <a:off x="6888568" y="5199933"/>
            <a:ext cx="4693743" cy="9262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 cap="all" baseline="0">
                <a:solidFill>
                  <a:schemeClr val="accent1"/>
                </a:solidFill>
                <a:latin typeface="Oswald SemiBold" pitchFamily="2" charset="77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Chivo Light" pitchFamily="2" charset="77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tx1"/>
                </a:solidFill>
                <a:latin typeface="Chivo Light" pitchFamily="2" charset="77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b="0" i="0" kern="1200">
                <a:solidFill>
                  <a:schemeClr val="tx1"/>
                </a:solidFill>
                <a:latin typeface="Chivo Light" pitchFamily="2" charset="77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b="0" i="0" kern="1200">
                <a:solidFill>
                  <a:schemeClr val="tx1"/>
                </a:solidFill>
                <a:latin typeface="Chivo Light" pitchFamily="2" charset="77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연도별 게임  총 판매량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0908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51CC735-C22A-1B36-F54F-B575B66BD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46" y="185285"/>
            <a:ext cx="11217974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08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44AC-9338-0540-9151-6E43178F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658" y="2017418"/>
            <a:ext cx="3207255" cy="2197966"/>
          </a:xfrm>
        </p:spPr>
        <p:txBody>
          <a:bodyPr/>
          <a:lstStyle/>
          <a:p>
            <a:r>
              <a:rPr lang="ko-KR" altLang="en-US" dirty="0"/>
              <a:t>장르별 </a:t>
            </a:r>
            <a:br>
              <a:rPr lang="en-US" altLang="ko-KR" dirty="0"/>
            </a:br>
            <a:r>
              <a:rPr lang="ko-KR" altLang="en-US" dirty="0"/>
              <a:t>연도 판매량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3CAC02-49C1-67B8-D4C0-95A2B11BA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87" y="0"/>
            <a:ext cx="5675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09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44AC-9338-0540-9151-6E43178F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658" y="2017418"/>
            <a:ext cx="3207255" cy="2197966"/>
          </a:xfrm>
        </p:spPr>
        <p:txBody>
          <a:bodyPr/>
          <a:lstStyle/>
          <a:p>
            <a:r>
              <a:rPr lang="ko-KR" altLang="en-US" dirty="0"/>
              <a:t>장르별 </a:t>
            </a:r>
            <a:br>
              <a:rPr lang="en-US" altLang="ko-KR" dirty="0"/>
            </a:br>
            <a:r>
              <a:rPr lang="ko-KR" altLang="en-US" dirty="0"/>
              <a:t>연도 판매량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4CFE1B-42C6-D8F9-BFAE-7AC579ECE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87" y="0"/>
            <a:ext cx="5747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85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7F0DFA4-E76A-7F45-B4AA-271C1950E00E}"/>
              </a:ext>
            </a:extLst>
          </p:cNvPr>
          <p:cNvSpPr/>
          <p:nvPr/>
        </p:nvSpPr>
        <p:spPr>
          <a:xfrm>
            <a:off x="77967" y="1732648"/>
            <a:ext cx="12192000" cy="37084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3CFF1-9FDA-0444-AF3B-F491BF39E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연도별 게임 트랜드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2786C-5070-A941-BF72-0D95FBDF20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5" y="2664433"/>
            <a:ext cx="3650745" cy="1200872"/>
          </a:xfrm>
        </p:spPr>
        <p:txBody>
          <a:bodyPr/>
          <a:lstStyle/>
          <a:p>
            <a:r>
              <a:rPr lang="en-US" dirty="0"/>
              <a:t>1</a:t>
            </a:r>
            <a:r>
              <a:rPr lang="ko-KR" altLang="en-US" dirty="0"/>
              <a:t>위 </a:t>
            </a:r>
            <a:r>
              <a:rPr lang="en-US" altLang="ko-KR" dirty="0"/>
              <a:t>Action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CE1A98-0F87-A74F-AA65-77B83A83DC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70629" y="2664432"/>
            <a:ext cx="3650745" cy="1200872"/>
          </a:xfrm>
        </p:spPr>
        <p:txBody>
          <a:bodyPr/>
          <a:lstStyle/>
          <a:p>
            <a:r>
              <a:rPr lang="en-US" dirty="0"/>
              <a:t>2</a:t>
            </a:r>
            <a:r>
              <a:rPr lang="ko-KR" altLang="en-US" dirty="0"/>
              <a:t>위 </a:t>
            </a:r>
            <a:r>
              <a:rPr lang="en-US" altLang="ko-KR" dirty="0"/>
              <a:t>Sports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6740C1-17A1-D943-B9F5-1C249233855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49845" y="2699204"/>
            <a:ext cx="3650745" cy="1200872"/>
          </a:xfrm>
        </p:spPr>
        <p:txBody>
          <a:bodyPr/>
          <a:lstStyle/>
          <a:p>
            <a:r>
              <a:rPr lang="en-US" dirty="0"/>
              <a:t>3</a:t>
            </a:r>
            <a:r>
              <a:rPr lang="ko-KR" altLang="en-US" dirty="0"/>
              <a:t>위 </a:t>
            </a:r>
            <a:r>
              <a:rPr lang="en-US" altLang="ko-KR" dirty="0"/>
              <a:t>Shooter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47633C-5C8B-954B-AF57-90150978AA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4143" y="3865304"/>
            <a:ext cx="3650745" cy="1938771"/>
          </a:xfrm>
        </p:spPr>
        <p:txBody>
          <a:bodyPr/>
          <a:lstStyle/>
          <a:p>
            <a:r>
              <a:rPr lang="en-US" dirty="0"/>
              <a:t>2000</a:t>
            </a:r>
            <a:r>
              <a:rPr lang="ko-KR" altLang="en-US" dirty="0"/>
              <a:t>년 이후로 </a:t>
            </a:r>
            <a:endParaRPr lang="en-US" altLang="ko-KR" dirty="0"/>
          </a:p>
          <a:p>
            <a:r>
              <a:rPr lang="ko-KR" altLang="en-US" dirty="0"/>
              <a:t>급증하는 장르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4CCD4E-F3A1-BE4F-A5A6-C0A79ED88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70627" y="3865303"/>
            <a:ext cx="3650745" cy="1938771"/>
          </a:xfrm>
        </p:spPr>
        <p:txBody>
          <a:bodyPr/>
          <a:lstStyle/>
          <a:p>
            <a:r>
              <a:rPr lang="en-US" dirty="0"/>
              <a:t>2000</a:t>
            </a:r>
            <a:r>
              <a:rPr lang="ko-KR" altLang="en-US" dirty="0"/>
              <a:t>년 이후로</a:t>
            </a:r>
            <a:r>
              <a:rPr lang="en-US" dirty="0"/>
              <a:t>. </a:t>
            </a:r>
          </a:p>
          <a:p>
            <a:r>
              <a:rPr lang="ko-KR" altLang="en-US" dirty="0"/>
              <a:t>급증하여 </a:t>
            </a:r>
            <a:r>
              <a:rPr lang="en-US" altLang="ko-KR" dirty="0"/>
              <a:t>Action</a:t>
            </a:r>
            <a:r>
              <a:rPr lang="ko-KR" altLang="en-US" dirty="0"/>
              <a:t>과 비등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3332F2-078A-AC4F-9F76-4788C19418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7110" y="3865302"/>
            <a:ext cx="3650745" cy="1938771"/>
          </a:xfrm>
        </p:spPr>
        <p:txBody>
          <a:bodyPr/>
          <a:lstStyle/>
          <a:p>
            <a:r>
              <a:rPr lang="en-US" dirty="0"/>
              <a:t>1,2</a:t>
            </a:r>
            <a:r>
              <a:rPr lang="ko-KR" altLang="en-US" dirty="0"/>
              <a:t>순위에 밀리지만 </a:t>
            </a:r>
            <a:endParaRPr lang="en-US" altLang="ko-KR" dirty="0"/>
          </a:p>
          <a:p>
            <a:r>
              <a:rPr lang="ko-KR" altLang="en-US" dirty="0"/>
              <a:t>그래도 높은 판매량</a:t>
            </a:r>
            <a:endParaRPr lang="en-US" altLang="ko-KR" dirty="0"/>
          </a:p>
        </p:txBody>
      </p:sp>
      <p:sp>
        <p:nvSpPr>
          <p:cNvPr id="13" name="Freeform 585">
            <a:extLst>
              <a:ext uri="{FF2B5EF4-FFF2-40B4-BE49-F238E27FC236}">
                <a16:creationId xmlns:a16="http://schemas.microsoft.com/office/drawing/2014/main" id="{0E1D6AEF-EBE5-1F96-37AD-62BC59ECCF13}"/>
              </a:ext>
            </a:extLst>
          </p:cNvPr>
          <p:cNvSpPr/>
          <p:nvPr/>
        </p:nvSpPr>
        <p:spPr>
          <a:xfrm>
            <a:off x="8345958" y="2809675"/>
            <a:ext cx="691371" cy="449766"/>
          </a:xfrm>
          <a:custGeom>
            <a:avLst/>
            <a:gdLst>
              <a:gd name="connsiteX0" fmla="*/ 123971 w 330299"/>
              <a:gd name="connsiteY0" fmla="*/ 131261 h 277946"/>
              <a:gd name="connsiteX1" fmla="*/ 156991 w 330299"/>
              <a:gd name="connsiteY1" fmla="*/ 155662 h 277946"/>
              <a:gd name="connsiteX2" fmla="*/ 165293 w 330299"/>
              <a:gd name="connsiteY2" fmla="*/ 163857 h 277946"/>
              <a:gd name="connsiteX3" fmla="*/ 156991 w 330299"/>
              <a:gd name="connsiteY3" fmla="*/ 172053 h 277946"/>
              <a:gd name="connsiteX4" fmla="*/ 112178 w 330299"/>
              <a:gd name="connsiteY4" fmla="*/ 146721 h 277946"/>
              <a:gd name="connsiteX5" fmla="*/ 108405 w 330299"/>
              <a:gd name="connsiteY5" fmla="*/ 180156 h 277946"/>
              <a:gd name="connsiteX6" fmla="*/ 181709 w 330299"/>
              <a:gd name="connsiteY6" fmla="*/ 180156 h 277946"/>
              <a:gd name="connsiteX7" fmla="*/ 188785 w 330299"/>
              <a:gd name="connsiteY7" fmla="*/ 131261 h 277946"/>
              <a:gd name="connsiteX8" fmla="*/ 16609 w 330299"/>
              <a:gd name="connsiteY8" fmla="*/ 98664 h 277946"/>
              <a:gd name="connsiteX9" fmla="*/ 16609 w 330299"/>
              <a:gd name="connsiteY9" fmla="*/ 114962 h 277946"/>
              <a:gd name="connsiteX10" fmla="*/ 33119 w 330299"/>
              <a:gd name="connsiteY10" fmla="*/ 114962 h 277946"/>
              <a:gd name="connsiteX11" fmla="*/ 27647 w 330299"/>
              <a:gd name="connsiteY11" fmla="*/ 163857 h 277946"/>
              <a:gd name="connsiteX12" fmla="*/ 67837 w 330299"/>
              <a:gd name="connsiteY12" fmla="*/ 163857 h 277946"/>
              <a:gd name="connsiteX13" fmla="*/ 75208 w 330299"/>
              <a:gd name="connsiteY13" fmla="*/ 171134 h 277946"/>
              <a:gd name="connsiteX14" fmla="*/ 67837 w 330299"/>
              <a:gd name="connsiteY14" fmla="*/ 180156 h 277946"/>
              <a:gd name="connsiteX15" fmla="*/ 25760 w 330299"/>
              <a:gd name="connsiteY15" fmla="*/ 180156 h 277946"/>
              <a:gd name="connsiteX16" fmla="*/ 23968 w 330299"/>
              <a:gd name="connsiteY16" fmla="*/ 196454 h 277946"/>
              <a:gd name="connsiteX17" fmla="*/ 62837 w 330299"/>
              <a:gd name="connsiteY17" fmla="*/ 196454 h 277946"/>
              <a:gd name="connsiteX18" fmla="*/ 64605 w 330299"/>
              <a:gd name="connsiteY18" fmla="*/ 196454 h 277946"/>
              <a:gd name="connsiteX19" fmla="*/ 71976 w 330299"/>
              <a:gd name="connsiteY19" fmla="*/ 205476 h 277946"/>
              <a:gd name="connsiteX20" fmla="*/ 62837 w 330299"/>
              <a:gd name="connsiteY20" fmla="*/ 212752 h 277946"/>
              <a:gd name="connsiteX21" fmla="*/ 21987 w 330299"/>
              <a:gd name="connsiteY21" fmla="*/ 212752 h 277946"/>
              <a:gd name="connsiteX22" fmla="*/ 20194 w 330299"/>
              <a:gd name="connsiteY22" fmla="*/ 229051 h 277946"/>
              <a:gd name="connsiteX23" fmla="*/ 57931 w 330299"/>
              <a:gd name="connsiteY23" fmla="*/ 229051 h 277946"/>
              <a:gd name="connsiteX24" fmla="*/ 65302 w 330299"/>
              <a:gd name="connsiteY24" fmla="*/ 236328 h 277946"/>
              <a:gd name="connsiteX25" fmla="*/ 57931 w 330299"/>
              <a:gd name="connsiteY25" fmla="*/ 245349 h 277946"/>
              <a:gd name="connsiteX26" fmla="*/ 18402 w 330299"/>
              <a:gd name="connsiteY26" fmla="*/ 245349 h 277946"/>
              <a:gd name="connsiteX27" fmla="*/ 16609 w 330299"/>
              <a:gd name="connsiteY27" fmla="*/ 261647 h 277946"/>
              <a:gd name="connsiteX28" fmla="*/ 82649 w 330299"/>
              <a:gd name="connsiteY28" fmla="*/ 261647 h 277946"/>
              <a:gd name="connsiteX29" fmla="*/ 99159 w 330299"/>
              <a:gd name="connsiteY29" fmla="*/ 114962 h 277946"/>
              <a:gd name="connsiteX30" fmla="*/ 313789 w 330299"/>
              <a:gd name="connsiteY30" fmla="*/ 114962 h 277946"/>
              <a:gd name="connsiteX31" fmla="*/ 313789 w 330299"/>
              <a:gd name="connsiteY31" fmla="*/ 98664 h 277946"/>
              <a:gd name="connsiteX32" fmla="*/ 41422 w 330299"/>
              <a:gd name="connsiteY32" fmla="*/ 49768 h 277946"/>
              <a:gd name="connsiteX33" fmla="*/ 74442 w 330299"/>
              <a:gd name="connsiteY33" fmla="*/ 49768 h 277946"/>
              <a:gd name="connsiteX34" fmla="*/ 81813 w 330299"/>
              <a:gd name="connsiteY34" fmla="*/ 57045 h 277946"/>
              <a:gd name="connsiteX35" fmla="*/ 74442 w 330299"/>
              <a:gd name="connsiteY35" fmla="*/ 66067 h 277946"/>
              <a:gd name="connsiteX36" fmla="*/ 41422 w 330299"/>
              <a:gd name="connsiteY36" fmla="*/ 66067 h 277946"/>
              <a:gd name="connsiteX37" fmla="*/ 39654 w 330299"/>
              <a:gd name="connsiteY37" fmla="*/ 66067 h 277946"/>
              <a:gd name="connsiteX38" fmla="*/ 32283 w 330299"/>
              <a:gd name="connsiteY38" fmla="*/ 57045 h 277946"/>
              <a:gd name="connsiteX39" fmla="*/ 41422 w 330299"/>
              <a:gd name="connsiteY39" fmla="*/ 49768 h 277946"/>
              <a:gd name="connsiteX40" fmla="*/ 115669 w 330299"/>
              <a:gd name="connsiteY40" fmla="*/ 33470 h 277946"/>
              <a:gd name="connsiteX41" fmla="*/ 115669 w 330299"/>
              <a:gd name="connsiteY41" fmla="*/ 49768 h 277946"/>
              <a:gd name="connsiteX42" fmla="*/ 181709 w 330299"/>
              <a:gd name="connsiteY42" fmla="*/ 49768 h 277946"/>
              <a:gd name="connsiteX43" fmla="*/ 181709 w 330299"/>
              <a:gd name="connsiteY43" fmla="*/ 33470 h 277946"/>
              <a:gd name="connsiteX44" fmla="*/ 16609 w 330299"/>
              <a:gd name="connsiteY44" fmla="*/ 33470 h 277946"/>
              <a:gd name="connsiteX45" fmla="*/ 16609 w 330299"/>
              <a:gd name="connsiteY45" fmla="*/ 82366 h 277946"/>
              <a:gd name="connsiteX46" fmla="*/ 313789 w 330299"/>
              <a:gd name="connsiteY46" fmla="*/ 82366 h 277946"/>
              <a:gd name="connsiteX47" fmla="*/ 313789 w 330299"/>
              <a:gd name="connsiteY47" fmla="*/ 33470 h 277946"/>
              <a:gd name="connsiteX48" fmla="*/ 198219 w 330299"/>
              <a:gd name="connsiteY48" fmla="*/ 33470 h 277946"/>
              <a:gd name="connsiteX49" fmla="*/ 198219 w 330299"/>
              <a:gd name="connsiteY49" fmla="*/ 49768 h 277946"/>
              <a:gd name="connsiteX50" fmla="*/ 181709 w 330299"/>
              <a:gd name="connsiteY50" fmla="*/ 66066 h 277946"/>
              <a:gd name="connsiteX51" fmla="*/ 115669 w 330299"/>
              <a:gd name="connsiteY51" fmla="*/ 66066 h 277946"/>
              <a:gd name="connsiteX52" fmla="*/ 99159 w 330299"/>
              <a:gd name="connsiteY52" fmla="*/ 49768 h 277946"/>
              <a:gd name="connsiteX53" fmla="*/ 99159 w 330299"/>
              <a:gd name="connsiteY53" fmla="*/ 33470 h 277946"/>
              <a:gd name="connsiteX54" fmla="*/ 25748 w 330299"/>
              <a:gd name="connsiteY54" fmla="*/ 47 h 277946"/>
              <a:gd name="connsiteX55" fmla="*/ 33119 w 330299"/>
              <a:gd name="connsiteY55" fmla="*/ 9069 h 277946"/>
              <a:gd name="connsiteX56" fmla="*/ 33119 w 330299"/>
              <a:gd name="connsiteY56" fmla="*/ 17171 h 277946"/>
              <a:gd name="connsiteX57" fmla="*/ 270794 w 330299"/>
              <a:gd name="connsiteY57" fmla="*/ 17171 h 277946"/>
              <a:gd name="connsiteX58" fmla="*/ 263422 w 330299"/>
              <a:gd name="connsiteY58" fmla="*/ 8150 h 277946"/>
              <a:gd name="connsiteX59" fmla="*/ 272561 w 330299"/>
              <a:gd name="connsiteY59" fmla="*/ 873 h 277946"/>
              <a:gd name="connsiteX60" fmla="*/ 305581 w 330299"/>
              <a:gd name="connsiteY60" fmla="*/ 873 h 277946"/>
              <a:gd name="connsiteX61" fmla="*/ 312952 w 330299"/>
              <a:gd name="connsiteY61" fmla="*/ 8150 h 277946"/>
              <a:gd name="connsiteX62" fmla="*/ 305581 w 330299"/>
              <a:gd name="connsiteY62" fmla="*/ 17171 h 277946"/>
              <a:gd name="connsiteX63" fmla="*/ 313789 w 330299"/>
              <a:gd name="connsiteY63" fmla="*/ 17171 h 277946"/>
              <a:gd name="connsiteX64" fmla="*/ 330299 w 330299"/>
              <a:gd name="connsiteY64" fmla="*/ 33470 h 277946"/>
              <a:gd name="connsiteX65" fmla="*/ 330299 w 330299"/>
              <a:gd name="connsiteY65" fmla="*/ 114962 h 277946"/>
              <a:gd name="connsiteX66" fmla="*/ 313789 w 330299"/>
              <a:gd name="connsiteY66" fmla="*/ 131261 h 277946"/>
              <a:gd name="connsiteX67" fmla="*/ 204823 w 330299"/>
              <a:gd name="connsiteY67" fmla="*/ 131261 h 277946"/>
              <a:gd name="connsiteX68" fmla="*/ 204823 w 330299"/>
              <a:gd name="connsiteY68" fmla="*/ 133403 h 277946"/>
              <a:gd name="connsiteX69" fmla="*/ 198219 w 330299"/>
              <a:gd name="connsiteY69" fmla="*/ 182298 h 277946"/>
              <a:gd name="connsiteX70" fmla="*/ 181992 w 330299"/>
              <a:gd name="connsiteY70" fmla="*/ 196454 h 277946"/>
              <a:gd name="connsiteX71" fmla="*/ 106518 w 330299"/>
              <a:gd name="connsiteY71" fmla="*/ 196454 h 277946"/>
              <a:gd name="connsiteX72" fmla="*/ 98970 w 330299"/>
              <a:gd name="connsiteY72" fmla="*/ 263417 h 277946"/>
              <a:gd name="connsiteX73" fmla="*/ 82555 w 330299"/>
              <a:gd name="connsiteY73" fmla="*/ 277946 h 277946"/>
              <a:gd name="connsiteX74" fmla="*/ 16515 w 330299"/>
              <a:gd name="connsiteY74" fmla="*/ 277946 h 277946"/>
              <a:gd name="connsiteX75" fmla="*/ 14719 w 330299"/>
              <a:gd name="connsiteY75" fmla="*/ 277849 h 277946"/>
              <a:gd name="connsiteX76" fmla="*/ 99 w 330299"/>
              <a:gd name="connsiteY76" fmla="*/ 259878 h 277946"/>
              <a:gd name="connsiteX77" fmla="*/ 14722 w 330299"/>
              <a:gd name="connsiteY77" fmla="*/ 131261 h 277946"/>
              <a:gd name="connsiteX78" fmla="*/ 99 w 330299"/>
              <a:gd name="connsiteY78" fmla="*/ 114962 h 277946"/>
              <a:gd name="connsiteX79" fmla="*/ 99 w 330299"/>
              <a:gd name="connsiteY79" fmla="*/ 33470 h 277946"/>
              <a:gd name="connsiteX80" fmla="*/ 16609 w 330299"/>
              <a:gd name="connsiteY80" fmla="*/ 17171 h 277946"/>
              <a:gd name="connsiteX81" fmla="*/ 16609 w 330299"/>
              <a:gd name="connsiteY81" fmla="*/ 9069 h 277946"/>
              <a:gd name="connsiteX82" fmla="*/ 16609 w 330299"/>
              <a:gd name="connsiteY82" fmla="*/ 7324 h 277946"/>
              <a:gd name="connsiteX83" fmla="*/ 25748 w 330299"/>
              <a:gd name="connsiteY83" fmla="*/ 47 h 27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30299" h="277946">
                <a:moveTo>
                  <a:pt x="123971" y="131261"/>
                </a:moveTo>
                <a:cubicBezTo>
                  <a:pt x="123971" y="142344"/>
                  <a:pt x="144161" y="155662"/>
                  <a:pt x="156991" y="155662"/>
                </a:cubicBezTo>
                <a:cubicBezTo>
                  <a:pt x="161576" y="155662"/>
                  <a:pt x="165293" y="159331"/>
                  <a:pt x="165293" y="163857"/>
                </a:cubicBezTo>
                <a:cubicBezTo>
                  <a:pt x="165293" y="168384"/>
                  <a:pt x="161576" y="172053"/>
                  <a:pt x="156991" y="172053"/>
                </a:cubicBezTo>
                <a:cubicBezTo>
                  <a:pt x="138916" y="170818"/>
                  <a:pt x="122406" y="161485"/>
                  <a:pt x="112178" y="146721"/>
                </a:cubicBezTo>
                <a:lnTo>
                  <a:pt x="108405" y="180156"/>
                </a:lnTo>
                <a:lnTo>
                  <a:pt x="181709" y="180156"/>
                </a:lnTo>
                <a:lnTo>
                  <a:pt x="188785" y="131261"/>
                </a:lnTo>
                <a:close/>
                <a:moveTo>
                  <a:pt x="16609" y="98664"/>
                </a:moveTo>
                <a:lnTo>
                  <a:pt x="16609" y="114962"/>
                </a:lnTo>
                <a:lnTo>
                  <a:pt x="33119" y="114962"/>
                </a:lnTo>
                <a:lnTo>
                  <a:pt x="27647" y="163857"/>
                </a:lnTo>
                <a:lnTo>
                  <a:pt x="67837" y="163857"/>
                </a:lnTo>
                <a:cubicBezTo>
                  <a:pt x="71723" y="164268"/>
                  <a:pt x="74792" y="167298"/>
                  <a:pt x="75208" y="171134"/>
                </a:cubicBezTo>
                <a:cubicBezTo>
                  <a:pt x="75697" y="175635"/>
                  <a:pt x="72396" y="179674"/>
                  <a:pt x="67837" y="180156"/>
                </a:cubicBezTo>
                <a:lnTo>
                  <a:pt x="25760" y="180156"/>
                </a:lnTo>
                <a:lnTo>
                  <a:pt x="23968" y="196454"/>
                </a:lnTo>
                <a:lnTo>
                  <a:pt x="62837" y="196454"/>
                </a:lnTo>
                <a:cubicBezTo>
                  <a:pt x="63425" y="196392"/>
                  <a:pt x="64017" y="196392"/>
                  <a:pt x="64605" y="196454"/>
                </a:cubicBezTo>
                <a:cubicBezTo>
                  <a:pt x="69164" y="196936"/>
                  <a:pt x="72464" y="200975"/>
                  <a:pt x="71976" y="205476"/>
                </a:cubicBezTo>
                <a:cubicBezTo>
                  <a:pt x="71488" y="209976"/>
                  <a:pt x="67396" y="213234"/>
                  <a:pt x="62837" y="212752"/>
                </a:cubicBezTo>
                <a:lnTo>
                  <a:pt x="21987" y="212752"/>
                </a:lnTo>
                <a:lnTo>
                  <a:pt x="20194" y="229051"/>
                </a:lnTo>
                <a:lnTo>
                  <a:pt x="57931" y="229051"/>
                </a:lnTo>
                <a:cubicBezTo>
                  <a:pt x="61817" y="229461"/>
                  <a:pt x="64886" y="232492"/>
                  <a:pt x="65302" y="236328"/>
                </a:cubicBezTo>
                <a:cubicBezTo>
                  <a:pt x="65791" y="240828"/>
                  <a:pt x="62490" y="244867"/>
                  <a:pt x="57931" y="245349"/>
                </a:cubicBezTo>
                <a:lnTo>
                  <a:pt x="18402" y="245349"/>
                </a:lnTo>
                <a:lnTo>
                  <a:pt x="16609" y="261647"/>
                </a:lnTo>
                <a:lnTo>
                  <a:pt x="82649" y="261647"/>
                </a:lnTo>
                <a:lnTo>
                  <a:pt x="99159" y="114962"/>
                </a:lnTo>
                <a:lnTo>
                  <a:pt x="313789" y="114962"/>
                </a:lnTo>
                <a:lnTo>
                  <a:pt x="313789" y="98664"/>
                </a:lnTo>
                <a:close/>
                <a:moveTo>
                  <a:pt x="41422" y="49768"/>
                </a:moveTo>
                <a:lnTo>
                  <a:pt x="74442" y="49768"/>
                </a:lnTo>
                <a:cubicBezTo>
                  <a:pt x="78327" y="50179"/>
                  <a:pt x="81397" y="53209"/>
                  <a:pt x="81813" y="57045"/>
                </a:cubicBezTo>
                <a:cubicBezTo>
                  <a:pt x="82301" y="61546"/>
                  <a:pt x="79001" y="65585"/>
                  <a:pt x="74442" y="66067"/>
                </a:cubicBezTo>
                <a:lnTo>
                  <a:pt x="41422" y="66067"/>
                </a:lnTo>
                <a:cubicBezTo>
                  <a:pt x="40834" y="66129"/>
                  <a:pt x="40242" y="66129"/>
                  <a:pt x="39654" y="66067"/>
                </a:cubicBezTo>
                <a:cubicBezTo>
                  <a:pt x="35095" y="65585"/>
                  <a:pt x="31795" y="61546"/>
                  <a:pt x="32283" y="57045"/>
                </a:cubicBezTo>
                <a:cubicBezTo>
                  <a:pt x="32771" y="52544"/>
                  <a:pt x="36863" y="49286"/>
                  <a:pt x="41422" y="49768"/>
                </a:cubicBezTo>
                <a:close/>
                <a:moveTo>
                  <a:pt x="115669" y="33470"/>
                </a:moveTo>
                <a:lnTo>
                  <a:pt x="115669" y="49768"/>
                </a:lnTo>
                <a:lnTo>
                  <a:pt x="181709" y="49768"/>
                </a:lnTo>
                <a:lnTo>
                  <a:pt x="181709" y="33470"/>
                </a:lnTo>
                <a:close/>
                <a:moveTo>
                  <a:pt x="16609" y="33470"/>
                </a:moveTo>
                <a:lnTo>
                  <a:pt x="16609" y="82366"/>
                </a:lnTo>
                <a:lnTo>
                  <a:pt x="313789" y="82366"/>
                </a:lnTo>
                <a:lnTo>
                  <a:pt x="313789" y="33470"/>
                </a:lnTo>
                <a:lnTo>
                  <a:pt x="198219" y="33470"/>
                </a:lnTo>
                <a:lnTo>
                  <a:pt x="198219" y="49768"/>
                </a:lnTo>
                <a:cubicBezTo>
                  <a:pt x="198219" y="58769"/>
                  <a:pt x="190827" y="66066"/>
                  <a:pt x="181709" y="66066"/>
                </a:cubicBezTo>
                <a:lnTo>
                  <a:pt x="115669" y="66066"/>
                </a:lnTo>
                <a:cubicBezTo>
                  <a:pt x="106551" y="66066"/>
                  <a:pt x="99159" y="58769"/>
                  <a:pt x="99159" y="49768"/>
                </a:cubicBezTo>
                <a:lnTo>
                  <a:pt x="99159" y="33470"/>
                </a:lnTo>
                <a:close/>
                <a:moveTo>
                  <a:pt x="25748" y="47"/>
                </a:moveTo>
                <a:cubicBezTo>
                  <a:pt x="30307" y="529"/>
                  <a:pt x="33607" y="4568"/>
                  <a:pt x="33119" y="9069"/>
                </a:cubicBezTo>
                <a:lnTo>
                  <a:pt x="33119" y="17171"/>
                </a:lnTo>
                <a:lnTo>
                  <a:pt x="270794" y="17171"/>
                </a:lnTo>
                <a:cubicBezTo>
                  <a:pt x="266235" y="16690"/>
                  <a:pt x="262934" y="12651"/>
                  <a:pt x="263422" y="8150"/>
                </a:cubicBezTo>
                <a:cubicBezTo>
                  <a:pt x="263911" y="3649"/>
                  <a:pt x="268002" y="391"/>
                  <a:pt x="272561" y="873"/>
                </a:cubicBezTo>
                <a:lnTo>
                  <a:pt x="305581" y="873"/>
                </a:lnTo>
                <a:cubicBezTo>
                  <a:pt x="309467" y="1284"/>
                  <a:pt x="312536" y="4314"/>
                  <a:pt x="312952" y="8150"/>
                </a:cubicBezTo>
                <a:cubicBezTo>
                  <a:pt x="313441" y="12651"/>
                  <a:pt x="310140" y="16690"/>
                  <a:pt x="305581" y="17171"/>
                </a:cubicBezTo>
                <a:lnTo>
                  <a:pt x="313789" y="17171"/>
                </a:lnTo>
                <a:cubicBezTo>
                  <a:pt x="322907" y="17171"/>
                  <a:pt x="330299" y="24468"/>
                  <a:pt x="330299" y="33470"/>
                </a:cubicBezTo>
                <a:lnTo>
                  <a:pt x="330299" y="114962"/>
                </a:lnTo>
                <a:cubicBezTo>
                  <a:pt x="330299" y="123964"/>
                  <a:pt x="322907" y="131261"/>
                  <a:pt x="313789" y="131261"/>
                </a:cubicBezTo>
                <a:lnTo>
                  <a:pt x="204823" y="131261"/>
                </a:lnTo>
                <a:cubicBezTo>
                  <a:pt x="204917" y="131972"/>
                  <a:pt x="204917" y="132692"/>
                  <a:pt x="204823" y="133403"/>
                </a:cubicBezTo>
                <a:lnTo>
                  <a:pt x="198219" y="182298"/>
                </a:lnTo>
                <a:cubicBezTo>
                  <a:pt x="197177" y="190369"/>
                  <a:pt x="190234" y="196426"/>
                  <a:pt x="181992" y="196454"/>
                </a:cubicBezTo>
                <a:lnTo>
                  <a:pt x="106518" y="196454"/>
                </a:lnTo>
                <a:lnTo>
                  <a:pt x="98970" y="263417"/>
                </a:lnTo>
                <a:cubicBezTo>
                  <a:pt x="98056" y="271685"/>
                  <a:pt x="90980" y="277947"/>
                  <a:pt x="82555" y="277946"/>
                </a:cubicBezTo>
                <a:lnTo>
                  <a:pt x="16515" y="277946"/>
                </a:lnTo>
                <a:cubicBezTo>
                  <a:pt x="15915" y="277946"/>
                  <a:pt x="15315" y="277914"/>
                  <a:pt x="14719" y="277849"/>
                </a:cubicBezTo>
                <a:cubicBezTo>
                  <a:pt x="5655" y="276872"/>
                  <a:pt x="-891" y="268826"/>
                  <a:pt x="99" y="259878"/>
                </a:cubicBezTo>
                <a:lnTo>
                  <a:pt x="14722" y="131261"/>
                </a:lnTo>
                <a:cubicBezTo>
                  <a:pt x="6348" y="130310"/>
                  <a:pt x="44" y="123284"/>
                  <a:pt x="99" y="114962"/>
                </a:cubicBezTo>
                <a:lnTo>
                  <a:pt x="99" y="33470"/>
                </a:lnTo>
                <a:cubicBezTo>
                  <a:pt x="99" y="24468"/>
                  <a:pt x="7491" y="17171"/>
                  <a:pt x="16609" y="17171"/>
                </a:cubicBezTo>
                <a:lnTo>
                  <a:pt x="16609" y="9069"/>
                </a:lnTo>
                <a:cubicBezTo>
                  <a:pt x="16546" y="8489"/>
                  <a:pt x="16546" y="7904"/>
                  <a:pt x="16609" y="7324"/>
                </a:cubicBezTo>
                <a:cubicBezTo>
                  <a:pt x="17097" y="2823"/>
                  <a:pt x="21189" y="-435"/>
                  <a:pt x="25748" y="47"/>
                </a:cubicBezTo>
                <a:close/>
              </a:path>
            </a:pathLst>
          </a:custGeom>
          <a:solidFill>
            <a:schemeClr val="tx1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Oswald Medium" pitchFamily="2" charset="77"/>
            </a:endParaRPr>
          </a:p>
        </p:txBody>
      </p:sp>
      <p:sp>
        <p:nvSpPr>
          <p:cNvPr id="14" name="Freeform 445">
            <a:extLst>
              <a:ext uri="{FF2B5EF4-FFF2-40B4-BE49-F238E27FC236}">
                <a16:creationId xmlns:a16="http://schemas.microsoft.com/office/drawing/2014/main" id="{C763290E-7AF4-0724-1850-0C8A8D09D8B3}"/>
              </a:ext>
            </a:extLst>
          </p:cNvPr>
          <p:cNvSpPr/>
          <p:nvPr/>
        </p:nvSpPr>
        <p:spPr>
          <a:xfrm>
            <a:off x="4399035" y="2630132"/>
            <a:ext cx="691371" cy="636080"/>
          </a:xfrm>
          <a:custGeom>
            <a:avLst/>
            <a:gdLst>
              <a:gd name="connsiteX0" fmla="*/ 250559 w 330250"/>
              <a:gd name="connsiteY0" fmla="*/ 269632 h 329918"/>
              <a:gd name="connsiteX1" fmla="*/ 264334 w 330250"/>
              <a:gd name="connsiteY1" fmla="*/ 283030 h 329918"/>
              <a:gd name="connsiteX2" fmla="*/ 264339 w 330250"/>
              <a:gd name="connsiteY2" fmla="*/ 283402 h 329918"/>
              <a:gd name="connsiteX3" fmla="*/ 250569 w 330250"/>
              <a:gd name="connsiteY3" fmla="*/ 297182 h 329918"/>
              <a:gd name="connsiteX4" fmla="*/ 236789 w 330250"/>
              <a:gd name="connsiteY4" fmla="*/ 283412 h 329918"/>
              <a:gd name="connsiteX5" fmla="*/ 250559 w 330250"/>
              <a:gd name="connsiteY5" fmla="*/ 269632 h 329918"/>
              <a:gd name="connsiteX6" fmla="*/ 283202 w 330250"/>
              <a:gd name="connsiteY6" fmla="*/ 239442 h 329918"/>
              <a:gd name="connsiteX7" fmla="*/ 296977 w 330250"/>
              <a:gd name="connsiteY7" fmla="*/ 253123 h 329918"/>
              <a:gd name="connsiteX8" fmla="*/ 296977 w 330250"/>
              <a:gd name="connsiteY8" fmla="*/ 253217 h 329918"/>
              <a:gd name="connsiteX9" fmla="*/ 283202 w 330250"/>
              <a:gd name="connsiteY9" fmla="*/ 266992 h 329918"/>
              <a:gd name="connsiteX10" fmla="*/ 269427 w 330250"/>
              <a:gd name="connsiteY10" fmla="*/ 253217 h 329918"/>
              <a:gd name="connsiteX11" fmla="*/ 283202 w 330250"/>
              <a:gd name="connsiteY11" fmla="*/ 239442 h 329918"/>
              <a:gd name="connsiteX12" fmla="*/ 217162 w 330250"/>
              <a:gd name="connsiteY12" fmla="*/ 239442 h 329918"/>
              <a:gd name="connsiteX13" fmla="*/ 230937 w 330250"/>
              <a:gd name="connsiteY13" fmla="*/ 253123 h 329918"/>
              <a:gd name="connsiteX14" fmla="*/ 230937 w 330250"/>
              <a:gd name="connsiteY14" fmla="*/ 253217 h 329918"/>
              <a:gd name="connsiteX15" fmla="*/ 217162 w 330250"/>
              <a:gd name="connsiteY15" fmla="*/ 266992 h 329918"/>
              <a:gd name="connsiteX16" fmla="*/ 203387 w 330250"/>
              <a:gd name="connsiteY16" fmla="*/ 253217 h 329918"/>
              <a:gd name="connsiteX17" fmla="*/ 217162 w 330250"/>
              <a:gd name="connsiteY17" fmla="*/ 239442 h 329918"/>
              <a:gd name="connsiteX18" fmla="*/ 66212 w 330250"/>
              <a:gd name="connsiteY18" fmla="*/ 220102 h 329918"/>
              <a:gd name="connsiteX19" fmla="*/ 82722 w 330250"/>
              <a:gd name="connsiteY19" fmla="*/ 220102 h 329918"/>
              <a:gd name="connsiteX20" fmla="*/ 82722 w 330250"/>
              <a:gd name="connsiteY20" fmla="*/ 247650 h 329918"/>
              <a:gd name="connsiteX21" fmla="*/ 110270 w 330250"/>
              <a:gd name="connsiteY21" fmla="*/ 247650 h 329918"/>
              <a:gd name="connsiteX22" fmla="*/ 110270 w 330250"/>
              <a:gd name="connsiteY22" fmla="*/ 264160 h 329918"/>
              <a:gd name="connsiteX23" fmla="*/ 82722 w 330250"/>
              <a:gd name="connsiteY23" fmla="*/ 264160 h 329918"/>
              <a:gd name="connsiteX24" fmla="*/ 82722 w 330250"/>
              <a:gd name="connsiteY24" fmla="*/ 291708 h 329918"/>
              <a:gd name="connsiteX25" fmla="*/ 66212 w 330250"/>
              <a:gd name="connsiteY25" fmla="*/ 291708 h 329918"/>
              <a:gd name="connsiteX26" fmla="*/ 66212 w 330250"/>
              <a:gd name="connsiteY26" fmla="*/ 264160 h 329918"/>
              <a:gd name="connsiteX27" fmla="*/ 38664 w 330250"/>
              <a:gd name="connsiteY27" fmla="*/ 264160 h 329918"/>
              <a:gd name="connsiteX28" fmla="*/ 38664 w 330250"/>
              <a:gd name="connsiteY28" fmla="*/ 247650 h 329918"/>
              <a:gd name="connsiteX29" fmla="*/ 66212 w 330250"/>
              <a:gd name="connsiteY29" fmla="*/ 247650 h 329918"/>
              <a:gd name="connsiteX30" fmla="*/ 250559 w 330250"/>
              <a:gd name="connsiteY30" fmla="*/ 209158 h 329918"/>
              <a:gd name="connsiteX31" fmla="*/ 264334 w 330250"/>
              <a:gd name="connsiteY31" fmla="*/ 222839 h 329918"/>
              <a:gd name="connsiteX32" fmla="*/ 264334 w 330250"/>
              <a:gd name="connsiteY32" fmla="*/ 222933 h 329918"/>
              <a:gd name="connsiteX33" fmla="*/ 250559 w 330250"/>
              <a:gd name="connsiteY33" fmla="*/ 236708 h 329918"/>
              <a:gd name="connsiteX34" fmla="*/ 236784 w 330250"/>
              <a:gd name="connsiteY34" fmla="*/ 222933 h 329918"/>
              <a:gd name="connsiteX35" fmla="*/ 250559 w 330250"/>
              <a:gd name="connsiteY35" fmla="*/ 209158 h 329918"/>
              <a:gd name="connsiteX36" fmla="*/ 77250 w 330250"/>
              <a:gd name="connsiteY36" fmla="*/ 192648 h 329918"/>
              <a:gd name="connsiteX37" fmla="*/ 26586 w 330250"/>
              <a:gd name="connsiteY37" fmla="*/ 220103 h 329918"/>
              <a:gd name="connsiteX38" fmla="*/ 44229 w 330250"/>
              <a:gd name="connsiteY38" fmla="*/ 303786 h 329918"/>
              <a:gd name="connsiteX39" fmla="*/ 127913 w 330250"/>
              <a:gd name="connsiteY39" fmla="*/ 286143 h 329918"/>
              <a:gd name="connsiteX40" fmla="*/ 202632 w 330250"/>
              <a:gd name="connsiteY40" fmla="*/ 286143 h 329918"/>
              <a:gd name="connsiteX41" fmla="*/ 253294 w 330250"/>
              <a:gd name="connsiteY41" fmla="*/ 313691 h 329918"/>
              <a:gd name="connsiteX42" fmla="*/ 258074 w 330250"/>
              <a:gd name="connsiteY42" fmla="*/ 313691 h 329918"/>
              <a:gd name="connsiteX43" fmla="*/ 316205 w 330250"/>
              <a:gd name="connsiteY43" fmla="*/ 250780 h 329918"/>
              <a:gd name="connsiteX44" fmla="*/ 253294 w 330250"/>
              <a:gd name="connsiteY44" fmla="*/ 192648 h 329918"/>
              <a:gd name="connsiteX45" fmla="*/ 126780 w 330250"/>
              <a:gd name="connsiteY45" fmla="*/ 159628 h 329918"/>
              <a:gd name="connsiteX46" fmla="*/ 126780 w 330250"/>
              <a:gd name="connsiteY46" fmla="*/ 176138 h 329918"/>
              <a:gd name="connsiteX47" fmla="*/ 203764 w 330250"/>
              <a:gd name="connsiteY47" fmla="*/ 176138 h 329918"/>
              <a:gd name="connsiteX48" fmla="*/ 203764 w 330250"/>
              <a:gd name="connsiteY48" fmla="*/ 159628 h 329918"/>
              <a:gd name="connsiteX49" fmla="*/ 286314 w 330250"/>
              <a:gd name="connsiteY49" fmla="*/ 0 h 329918"/>
              <a:gd name="connsiteX50" fmla="*/ 302824 w 330250"/>
              <a:gd name="connsiteY50" fmla="*/ 0 h 329918"/>
              <a:gd name="connsiteX51" fmla="*/ 302824 w 330250"/>
              <a:gd name="connsiteY51" fmla="*/ 51889 h 329918"/>
              <a:gd name="connsiteX52" fmla="*/ 302824 w 330250"/>
              <a:gd name="connsiteY52" fmla="*/ 51983 h 329918"/>
              <a:gd name="connsiteX53" fmla="*/ 278106 w 330250"/>
              <a:gd name="connsiteY53" fmla="*/ 76701 h 329918"/>
              <a:gd name="connsiteX54" fmla="*/ 184518 w 330250"/>
              <a:gd name="connsiteY54" fmla="*/ 76701 h 329918"/>
              <a:gd name="connsiteX55" fmla="*/ 176310 w 330250"/>
              <a:gd name="connsiteY55" fmla="*/ 84909 h 329918"/>
              <a:gd name="connsiteX56" fmla="*/ 176310 w 330250"/>
              <a:gd name="connsiteY56" fmla="*/ 143118 h 329918"/>
              <a:gd name="connsiteX57" fmla="*/ 203764 w 330250"/>
              <a:gd name="connsiteY57" fmla="*/ 143118 h 329918"/>
              <a:gd name="connsiteX58" fmla="*/ 220274 w 330250"/>
              <a:gd name="connsiteY58" fmla="*/ 159628 h 329918"/>
              <a:gd name="connsiteX59" fmla="*/ 220274 w 330250"/>
              <a:gd name="connsiteY59" fmla="*/ 176138 h 329918"/>
              <a:gd name="connsiteX60" fmla="*/ 253294 w 330250"/>
              <a:gd name="connsiteY60" fmla="*/ 176138 h 329918"/>
              <a:gd name="connsiteX61" fmla="*/ 253294 w 330250"/>
              <a:gd name="connsiteY61" fmla="*/ 175761 h 329918"/>
              <a:gd name="connsiteX62" fmla="*/ 312199 w 330250"/>
              <a:gd name="connsiteY62" fmla="*/ 203215 h 329918"/>
              <a:gd name="connsiteX63" fmla="*/ 302794 w 330250"/>
              <a:gd name="connsiteY63" fmla="*/ 311680 h 329918"/>
              <a:gd name="connsiteX64" fmla="*/ 194330 w 330250"/>
              <a:gd name="connsiteY64" fmla="*/ 302276 h 329918"/>
              <a:gd name="connsiteX65" fmla="*/ 136215 w 330250"/>
              <a:gd name="connsiteY65" fmla="*/ 302276 h 329918"/>
              <a:gd name="connsiteX66" fmla="*/ 76906 w 330250"/>
              <a:gd name="connsiteY66" fmla="*/ 329918 h 329918"/>
              <a:gd name="connsiteX67" fmla="*/ 0 w 330250"/>
              <a:gd name="connsiteY67" fmla="*/ 252667 h 329918"/>
              <a:gd name="connsiteX68" fmla="*/ 77250 w 330250"/>
              <a:gd name="connsiteY68" fmla="*/ 175761 h 329918"/>
              <a:gd name="connsiteX69" fmla="*/ 110270 w 330250"/>
              <a:gd name="connsiteY69" fmla="*/ 175761 h 329918"/>
              <a:gd name="connsiteX70" fmla="*/ 110270 w 330250"/>
              <a:gd name="connsiteY70" fmla="*/ 159251 h 329918"/>
              <a:gd name="connsiteX71" fmla="*/ 126780 w 330250"/>
              <a:gd name="connsiteY71" fmla="*/ 142741 h 329918"/>
              <a:gd name="connsiteX72" fmla="*/ 159800 w 330250"/>
              <a:gd name="connsiteY72" fmla="*/ 142741 h 329918"/>
              <a:gd name="connsiteX73" fmla="*/ 159800 w 330250"/>
              <a:gd name="connsiteY73" fmla="*/ 84909 h 329918"/>
              <a:gd name="connsiteX74" fmla="*/ 184518 w 330250"/>
              <a:gd name="connsiteY74" fmla="*/ 60568 h 329918"/>
              <a:gd name="connsiteX75" fmla="*/ 278106 w 330250"/>
              <a:gd name="connsiteY75" fmla="*/ 60568 h 329918"/>
              <a:gd name="connsiteX76" fmla="*/ 286314 w 330250"/>
              <a:gd name="connsiteY76" fmla="*/ 52266 h 329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30250" h="329918">
                <a:moveTo>
                  <a:pt x="250559" y="269632"/>
                </a:moveTo>
                <a:cubicBezTo>
                  <a:pt x="258001" y="269678"/>
                  <a:pt x="264081" y="275592"/>
                  <a:pt x="264334" y="283030"/>
                </a:cubicBezTo>
                <a:cubicBezTo>
                  <a:pt x="264337" y="283154"/>
                  <a:pt x="264339" y="283278"/>
                  <a:pt x="264339" y="283402"/>
                </a:cubicBezTo>
                <a:cubicBezTo>
                  <a:pt x="264342" y="291009"/>
                  <a:pt x="258176" y="297179"/>
                  <a:pt x="250569" y="297182"/>
                </a:cubicBezTo>
                <a:cubicBezTo>
                  <a:pt x="242961" y="297185"/>
                  <a:pt x="236792" y="291019"/>
                  <a:pt x="236789" y="283412"/>
                </a:cubicBezTo>
                <a:cubicBezTo>
                  <a:pt x="236786" y="275805"/>
                  <a:pt x="242951" y="269635"/>
                  <a:pt x="250559" y="269632"/>
                </a:cubicBezTo>
                <a:close/>
                <a:moveTo>
                  <a:pt x="283202" y="239442"/>
                </a:moveTo>
                <a:cubicBezTo>
                  <a:pt x="290772" y="239442"/>
                  <a:pt x="296925" y="245552"/>
                  <a:pt x="296977" y="253123"/>
                </a:cubicBezTo>
                <a:cubicBezTo>
                  <a:pt x="296977" y="253154"/>
                  <a:pt x="296977" y="253185"/>
                  <a:pt x="296977" y="253217"/>
                </a:cubicBezTo>
                <a:cubicBezTo>
                  <a:pt x="296977" y="260824"/>
                  <a:pt x="290810" y="266992"/>
                  <a:pt x="283202" y="266992"/>
                </a:cubicBezTo>
                <a:cubicBezTo>
                  <a:pt x="275594" y="266992"/>
                  <a:pt x="269427" y="260825"/>
                  <a:pt x="269427" y="253217"/>
                </a:cubicBezTo>
                <a:cubicBezTo>
                  <a:pt x="269427" y="245610"/>
                  <a:pt x="275594" y="239442"/>
                  <a:pt x="283202" y="239442"/>
                </a:cubicBezTo>
                <a:close/>
                <a:moveTo>
                  <a:pt x="217162" y="239442"/>
                </a:moveTo>
                <a:cubicBezTo>
                  <a:pt x="224732" y="239442"/>
                  <a:pt x="230885" y="245552"/>
                  <a:pt x="230937" y="253123"/>
                </a:cubicBezTo>
                <a:cubicBezTo>
                  <a:pt x="230937" y="253154"/>
                  <a:pt x="230937" y="253185"/>
                  <a:pt x="230937" y="253217"/>
                </a:cubicBezTo>
                <a:cubicBezTo>
                  <a:pt x="230937" y="260824"/>
                  <a:pt x="224770" y="266992"/>
                  <a:pt x="217162" y="266992"/>
                </a:cubicBezTo>
                <a:cubicBezTo>
                  <a:pt x="209554" y="266992"/>
                  <a:pt x="203387" y="260825"/>
                  <a:pt x="203387" y="253217"/>
                </a:cubicBezTo>
                <a:cubicBezTo>
                  <a:pt x="203387" y="245610"/>
                  <a:pt x="209554" y="239442"/>
                  <a:pt x="217162" y="239442"/>
                </a:cubicBezTo>
                <a:close/>
                <a:moveTo>
                  <a:pt x="66212" y="220102"/>
                </a:moveTo>
                <a:lnTo>
                  <a:pt x="82722" y="220102"/>
                </a:lnTo>
                <a:lnTo>
                  <a:pt x="82722" y="247650"/>
                </a:lnTo>
                <a:lnTo>
                  <a:pt x="110270" y="247650"/>
                </a:lnTo>
                <a:lnTo>
                  <a:pt x="110270" y="264160"/>
                </a:lnTo>
                <a:lnTo>
                  <a:pt x="82722" y="264160"/>
                </a:lnTo>
                <a:lnTo>
                  <a:pt x="82722" y="291708"/>
                </a:lnTo>
                <a:lnTo>
                  <a:pt x="66212" y="291708"/>
                </a:lnTo>
                <a:lnTo>
                  <a:pt x="66212" y="264160"/>
                </a:lnTo>
                <a:lnTo>
                  <a:pt x="38664" y="264160"/>
                </a:lnTo>
                <a:lnTo>
                  <a:pt x="38664" y="247650"/>
                </a:lnTo>
                <a:lnTo>
                  <a:pt x="66212" y="247650"/>
                </a:lnTo>
                <a:close/>
                <a:moveTo>
                  <a:pt x="250559" y="209158"/>
                </a:moveTo>
                <a:cubicBezTo>
                  <a:pt x="258129" y="209158"/>
                  <a:pt x="264282" y="215267"/>
                  <a:pt x="264334" y="222839"/>
                </a:cubicBezTo>
                <a:cubicBezTo>
                  <a:pt x="264334" y="222870"/>
                  <a:pt x="264334" y="222901"/>
                  <a:pt x="264334" y="222933"/>
                </a:cubicBezTo>
                <a:cubicBezTo>
                  <a:pt x="264334" y="230540"/>
                  <a:pt x="258167" y="236708"/>
                  <a:pt x="250559" y="236708"/>
                </a:cubicBezTo>
                <a:cubicBezTo>
                  <a:pt x="242951" y="236708"/>
                  <a:pt x="236784" y="230541"/>
                  <a:pt x="236784" y="222933"/>
                </a:cubicBezTo>
                <a:cubicBezTo>
                  <a:pt x="236784" y="215325"/>
                  <a:pt x="242951" y="209158"/>
                  <a:pt x="250559" y="209158"/>
                </a:cubicBezTo>
                <a:close/>
                <a:moveTo>
                  <a:pt x="77250" y="192648"/>
                </a:moveTo>
                <a:cubicBezTo>
                  <a:pt x="56808" y="192648"/>
                  <a:pt x="37748" y="202975"/>
                  <a:pt x="26586" y="220103"/>
                </a:cubicBezTo>
                <a:cubicBezTo>
                  <a:pt x="8350" y="248083"/>
                  <a:pt x="16249" y="285550"/>
                  <a:pt x="44229" y="303786"/>
                </a:cubicBezTo>
                <a:cubicBezTo>
                  <a:pt x="72210" y="322023"/>
                  <a:pt x="109676" y="314123"/>
                  <a:pt x="127913" y="286143"/>
                </a:cubicBezTo>
                <a:lnTo>
                  <a:pt x="202632" y="286143"/>
                </a:lnTo>
                <a:cubicBezTo>
                  <a:pt x="213747" y="303331"/>
                  <a:pt x="232825" y="313705"/>
                  <a:pt x="253294" y="313691"/>
                </a:cubicBezTo>
                <a:cubicBezTo>
                  <a:pt x="254887" y="313754"/>
                  <a:pt x="256481" y="313754"/>
                  <a:pt x="258074" y="313691"/>
                </a:cubicBezTo>
                <a:cubicBezTo>
                  <a:pt x="291499" y="312371"/>
                  <a:pt x="317525" y="284205"/>
                  <a:pt x="316205" y="250780"/>
                </a:cubicBezTo>
                <a:cubicBezTo>
                  <a:pt x="314885" y="217354"/>
                  <a:pt x="286719" y="191328"/>
                  <a:pt x="253294" y="192648"/>
                </a:cubicBezTo>
                <a:close/>
                <a:moveTo>
                  <a:pt x="126780" y="159628"/>
                </a:moveTo>
                <a:lnTo>
                  <a:pt x="126780" y="176138"/>
                </a:lnTo>
                <a:lnTo>
                  <a:pt x="203764" y="176138"/>
                </a:lnTo>
                <a:lnTo>
                  <a:pt x="203764" y="159628"/>
                </a:lnTo>
                <a:close/>
                <a:moveTo>
                  <a:pt x="286314" y="0"/>
                </a:moveTo>
                <a:lnTo>
                  <a:pt x="302824" y="0"/>
                </a:lnTo>
                <a:lnTo>
                  <a:pt x="302824" y="51889"/>
                </a:lnTo>
                <a:cubicBezTo>
                  <a:pt x="302824" y="51920"/>
                  <a:pt x="302824" y="51952"/>
                  <a:pt x="302824" y="51983"/>
                </a:cubicBezTo>
                <a:cubicBezTo>
                  <a:pt x="302824" y="65634"/>
                  <a:pt x="291758" y="76701"/>
                  <a:pt x="278106" y="76701"/>
                </a:cubicBezTo>
                <a:lnTo>
                  <a:pt x="184518" y="76701"/>
                </a:lnTo>
                <a:cubicBezTo>
                  <a:pt x="179985" y="76701"/>
                  <a:pt x="176310" y="80376"/>
                  <a:pt x="176310" y="84909"/>
                </a:cubicBezTo>
                <a:lnTo>
                  <a:pt x="176310" y="143118"/>
                </a:lnTo>
                <a:lnTo>
                  <a:pt x="203764" y="143118"/>
                </a:lnTo>
                <a:cubicBezTo>
                  <a:pt x="212882" y="143118"/>
                  <a:pt x="220274" y="150510"/>
                  <a:pt x="220274" y="159628"/>
                </a:cubicBezTo>
                <a:lnTo>
                  <a:pt x="220274" y="176138"/>
                </a:lnTo>
                <a:lnTo>
                  <a:pt x="253294" y="176138"/>
                </a:lnTo>
                <a:lnTo>
                  <a:pt x="253294" y="175761"/>
                </a:lnTo>
                <a:cubicBezTo>
                  <a:pt x="276019" y="175770"/>
                  <a:pt x="297578" y="185818"/>
                  <a:pt x="312199" y="203215"/>
                </a:cubicBezTo>
                <a:cubicBezTo>
                  <a:pt x="339554" y="235764"/>
                  <a:pt x="335343" y="284325"/>
                  <a:pt x="302794" y="311680"/>
                </a:cubicBezTo>
                <a:cubicBezTo>
                  <a:pt x="270246" y="339035"/>
                  <a:pt x="221685" y="334824"/>
                  <a:pt x="194330" y="302276"/>
                </a:cubicBezTo>
                <a:lnTo>
                  <a:pt x="136215" y="302276"/>
                </a:lnTo>
                <a:cubicBezTo>
                  <a:pt x="121531" y="319840"/>
                  <a:pt x="99800" y="329969"/>
                  <a:pt x="76906" y="329918"/>
                </a:cubicBezTo>
                <a:cubicBezTo>
                  <a:pt x="34337" y="329822"/>
                  <a:pt x="-95" y="295236"/>
                  <a:pt x="0" y="252667"/>
                </a:cubicBezTo>
                <a:cubicBezTo>
                  <a:pt x="95" y="210097"/>
                  <a:pt x="34681" y="175666"/>
                  <a:pt x="77250" y="175761"/>
                </a:cubicBezTo>
                <a:lnTo>
                  <a:pt x="110270" y="175761"/>
                </a:lnTo>
                <a:lnTo>
                  <a:pt x="110270" y="159251"/>
                </a:lnTo>
                <a:cubicBezTo>
                  <a:pt x="110270" y="150133"/>
                  <a:pt x="117662" y="142741"/>
                  <a:pt x="126780" y="142741"/>
                </a:cubicBezTo>
                <a:lnTo>
                  <a:pt x="159800" y="142741"/>
                </a:lnTo>
                <a:lnTo>
                  <a:pt x="159800" y="84909"/>
                </a:lnTo>
                <a:cubicBezTo>
                  <a:pt x="160007" y="71405"/>
                  <a:pt x="171013" y="60567"/>
                  <a:pt x="184518" y="60568"/>
                </a:cubicBezTo>
                <a:lnTo>
                  <a:pt x="278106" y="60568"/>
                </a:lnTo>
                <a:cubicBezTo>
                  <a:pt x="282655" y="60516"/>
                  <a:pt x="286314" y="56815"/>
                  <a:pt x="286314" y="52266"/>
                </a:cubicBezTo>
                <a:close/>
              </a:path>
            </a:pathLst>
          </a:custGeom>
          <a:solidFill>
            <a:schemeClr val="tx1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Oswald Medium" pitchFamily="2" charset="77"/>
            </a:endParaRPr>
          </a:p>
        </p:txBody>
      </p:sp>
      <p:sp>
        <p:nvSpPr>
          <p:cNvPr id="15" name="Freeform 313">
            <a:extLst>
              <a:ext uri="{FF2B5EF4-FFF2-40B4-BE49-F238E27FC236}">
                <a16:creationId xmlns:a16="http://schemas.microsoft.com/office/drawing/2014/main" id="{8C5E60D8-1DED-18D5-F40E-5B44C8F024C1}"/>
              </a:ext>
            </a:extLst>
          </p:cNvPr>
          <p:cNvSpPr/>
          <p:nvPr/>
        </p:nvSpPr>
        <p:spPr>
          <a:xfrm>
            <a:off x="433976" y="2699203"/>
            <a:ext cx="802515" cy="605355"/>
          </a:xfrm>
          <a:custGeom>
            <a:avLst/>
            <a:gdLst>
              <a:gd name="connsiteX0" fmla="*/ 148590 w 330200"/>
              <a:gd name="connsiteY0" fmla="*/ 216694 h 266748"/>
              <a:gd name="connsiteX1" fmla="*/ 148590 w 330200"/>
              <a:gd name="connsiteY1" fmla="*/ 250031 h 266748"/>
              <a:gd name="connsiteX2" fmla="*/ 181610 w 330200"/>
              <a:gd name="connsiteY2" fmla="*/ 250031 h 266748"/>
              <a:gd name="connsiteX3" fmla="*/ 181610 w 330200"/>
              <a:gd name="connsiteY3" fmla="*/ 216694 h 266748"/>
              <a:gd name="connsiteX4" fmla="*/ 165101 w 330200"/>
              <a:gd name="connsiteY4" fmla="*/ 50007 h 266748"/>
              <a:gd name="connsiteX5" fmla="*/ 132080 w 330200"/>
              <a:gd name="connsiteY5" fmla="*/ 83344 h 266748"/>
              <a:gd name="connsiteX6" fmla="*/ 165101 w 330200"/>
              <a:gd name="connsiteY6" fmla="*/ 116682 h 266748"/>
              <a:gd name="connsiteX7" fmla="*/ 198121 w 330200"/>
              <a:gd name="connsiteY7" fmla="*/ 83344 h 266748"/>
              <a:gd name="connsiteX8" fmla="*/ 165101 w 330200"/>
              <a:gd name="connsiteY8" fmla="*/ 50007 h 266748"/>
              <a:gd name="connsiteX9" fmla="*/ 165101 w 330200"/>
              <a:gd name="connsiteY9" fmla="*/ 33338 h 266748"/>
              <a:gd name="connsiteX10" fmla="*/ 214631 w 330200"/>
              <a:gd name="connsiteY10" fmla="*/ 83344 h 266748"/>
              <a:gd name="connsiteX11" fmla="*/ 184364 w 330200"/>
              <a:gd name="connsiteY11" fmla="*/ 129395 h 266748"/>
              <a:gd name="connsiteX12" fmla="*/ 165105 w 330200"/>
              <a:gd name="connsiteY12" fmla="*/ 133350 h 266748"/>
              <a:gd name="connsiteX13" fmla="*/ 198120 w 330200"/>
              <a:gd name="connsiteY13" fmla="*/ 133350 h 266748"/>
              <a:gd name="connsiteX14" fmla="*/ 214347 w 330200"/>
              <a:gd name="connsiteY14" fmla="*/ 147066 h 266748"/>
              <a:gd name="connsiteX15" fmla="*/ 220951 w 330200"/>
              <a:gd name="connsiteY15" fmla="*/ 183356 h 266748"/>
              <a:gd name="connsiteX16" fmla="*/ 204158 w 330200"/>
              <a:gd name="connsiteY16" fmla="*/ 183356 h 266748"/>
              <a:gd name="connsiteX17" fmla="*/ 198120 w 330200"/>
              <a:gd name="connsiteY17" fmla="*/ 150019 h 266748"/>
              <a:gd name="connsiteX18" fmla="*/ 173402 w 330200"/>
              <a:gd name="connsiteY18" fmla="*/ 150019 h 266748"/>
              <a:gd name="connsiteX19" fmla="*/ 173402 w 330200"/>
              <a:gd name="connsiteY19" fmla="*/ 183356 h 266748"/>
              <a:gd name="connsiteX20" fmla="*/ 156892 w 330200"/>
              <a:gd name="connsiteY20" fmla="*/ 183356 h 266748"/>
              <a:gd name="connsiteX21" fmla="*/ 156892 w 330200"/>
              <a:gd name="connsiteY21" fmla="*/ 150019 h 266748"/>
              <a:gd name="connsiteX22" fmla="*/ 132080 w 330200"/>
              <a:gd name="connsiteY22" fmla="*/ 150019 h 266748"/>
              <a:gd name="connsiteX23" fmla="*/ 126042 w 330200"/>
              <a:gd name="connsiteY23" fmla="*/ 183356 h 266748"/>
              <a:gd name="connsiteX24" fmla="*/ 109343 w 330200"/>
              <a:gd name="connsiteY24" fmla="*/ 183356 h 266748"/>
              <a:gd name="connsiteX25" fmla="*/ 115853 w 330200"/>
              <a:gd name="connsiteY25" fmla="*/ 147066 h 266748"/>
              <a:gd name="connsiteX26" fmla="*/ 132080 w 330200"/>
              <a:gd name="connsiteY26" fmla="*/ 133350 h 266748"/>
              <a:gd name="connsiteX27" fmla="*/ 165096 w 330200"/>
              <a:gd name="connsiteY27" fmla="*/ 133350 h 266748"/>
              <a:gd name="connsiteX28" fmla="*/ 145821 w 330200"/>
              <a:gd name="connsiteY28" fmla="*/ 129421 h 266748"/>
              <a:gd name="connsiteX29" fmla="*/ 115570 w 330200"/>
              <a:gd name="connsiteY29" fmla="*/ 83344 h 266748"/>
              <a:gd name="connsiteX30" fmla="*/ 165101 w 330200"/>
              <a:gd name="connsiteY30" fmla="*/ 33338 h 266748"/>
              <a:gd name="connsiteX31" fmla="*/ 16510 w 330200"/>
              <a:gd name="connsiteY31" fmla="*/ 16669 h 266748"/>
              <a:gd name="connsiteX32" fmla="*/ 16510 w 330200"/>
              <a:gd name="connsiteY32" fmla="*/ 200025 h 266748"/>
              <a:gd name="connsiteX33" fmla="*/ 313690 w 330200"/>
              <a:gd name="connsiteY33" fmla="*/ 200025 h 266748"/>
              <a:gd name="connsiteX34" fmla="*/ 313690 w 330200"/>
              <a:gd name="connsiteY34" fmla="*/ 16669 h 266748"/>
              <a:gd name="connsiteX35" fmla="*/ 16510 w 330200"/>
              <a:gd name="connsiteY35" fmla="*/ 0 h 266748"/>
              <a:gd name="connsiteX36" fmla="*/ 313690 w 330200"/>
              <a:gd name="connsiteY36" fmla="*/ 0 h 266748"/>
              <a:gd name="connsiteX37" fmla="*/ 330200 w 330200"/>
              <a:gd name="connsiteY37" fmla="*/ 16669 h 266748"/>
              <a:gd name="connsiteX38" fmla="*/ 330200 w 330200"/>
              <a:gd name="connsiteY38" fmla="*/ 200025 h 266748"/>
              <a:gd name="connsiteX39" fmla="*/ 313690 w 330200"/>
              <a:gd name="connsiteY39" fmla="*/ 216694 h 266748"/>
              <a:gd name="connsiteX40" fmla="*/ 198120 w 330200"/>
              <a:gd name="connsiteY40" fmla="*/ 216694 h 266748"/>
              <a:gd name="connsiteX41" fmla="*/ 198120 w 330200"/>
              <a:gd name="connsiteY41" fmla="*/ 250031 h 266748"/>
              <a:gd name="connsiteX42" fmla="*/ 264160 w 330200"/>
              <a:gd name="connsiteY42" fmla="*/ 250031 h 266748"/>
              <a:gd name="connsiteX43" fmla="*/ 265928 w 330200"/>
              <a:gd name="connsiteY43" fmla="*/ 250031 h 266748"/>
              <a:gd name="connsiteX44" fmla="*/ 273299 w 330200"/>
              <a:gd name="connsiteY44" fmla="*/ 259258 h 266748"/>
              <a:gd name="connsiteX45" fmla="*/ 264160 w 330200"/>
              <a:gd name="connsiteY45" fmla="*/ 266700 h 266748"/>
              <a:gd name="connsiteX46" fmla="*/ 66040 w 330200"/>
              <a:gd name="connsiteY46" fmla="*/ 266700 h 266748"/>
              <a:gd name="connsiteX47" fmla="*/ 64272 w 330200"/>
              <a:gd name="connsiteY47" fmla="*/ 266700 h 266748"/>
              <a:gd name="connsiteX48" fmla="*/ 56901 w 330200"/>
              <a:gd name="connsiteY48" fmla="*/ 257473 h 266748"/>
              <a:gd name="connsiteX49" fmla="*/ 66040 w 330200"/>
              <a:gd name="connsiteY49" fmla="*/ 250031 h 266748"/>
              <a:gd name="connsiteX50" fmla="*/ 132080 w 330200"/>
              <a:gd name="connsiteY50" fmla="*/ 250031 h 266748"/>
              <a:gd name="connsiteX51" fmla="*/ 132080 w 330200"/>
              <a:gd name="connsiteY51" fmla="*/ 216694 h 266748"/>
              <a:gd name="connsiteX52" fmla="*/ 16510 w 330200"/>
              <a:gd name="connsiteY52" fmla="*/ 216694 h 266748"/>
              <a:gd name="connsiteX53" fmla="*/ 0 w 330200"/>
              <a:gd name="connsiteY53" fmla="*/ 200025 h 266748"/>
              <a:gd name="connsiteX54" fmla="*/ 0 w 330200"/>
              <a:gd name="connsiteY54" fmla="*/ 16669 h 266748"/>
              <a:gd name="connsiteX55" fmla="*/ 16510 w 330200"/>
              <a:gd name="connsiteY55" fmla="*/ 0 h 26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30200" h="266748">
                <a:moveTo>
                  <a:pt x="148590" y="216694"/>
                </a:moveTo>
                <a:lnTo>
                  <a:pt x="148590" y="250031"/>
                </a:lnTo>
                <a:lnTo>
                  <a:pt x="181610" y="250031"/>
                </a:lnTo>
                <a:lnTo>
                  <a:pt x="181610" y="216694"/>
                </a:lnTo>
                <a:close/>
                <a:moveTo>
                  <a:pt x="165101" y="50007"/>
                </a:moveTo>
                <a:cubicBezTo>
                  <a:pt x="146864" y="50007"/>
                  <a:pt x="132080" y="64932"/>
                  <a:pt x="132080" y="83344"/>
                </a:cubicBezTo>
                <a:cubicBezTo>
                  <a:pt x="132080" y="101756"/>
                  <a:pt x="146864" y="116682"/>
                  <a:pt x="165101" y="116682"/>
                </a:cubicBezTo>
                <a:cubicBezTo>
                  <a:pt x="183337" y="116682"/>
                  <a:pt x="198121" y="101756"/>
                  <a:pt x="198121" y="83344"/>
                </a:cubicBezTo>
                <a:cubicBezTo>
                  <a:pt x="198121" y="64932"/>
                  <a:pt x="183337" y="50007"/>
                  <a:pt x="165101" y="50007"/>
                </a:cubicBezTo>
                <a:close/>
                <a:moveTo>
                  <a:pt x="165101" y="33338"/>
                </a:moveTo>
                <a:cubicBezTo>
                  <a:pt x="192456" y="33338"/>
                  <a:pt x="214631" y="55727"/>
                  <a:pt x="214631" y="83344"/>
                </a:cubicBezTo>
                <a:cubicBezTo>
                  <a:pt x="214592" y="104041"/>
                  <a:pt x="202126" y="121791"/>
                  <a:pt x="184364" y="129395"/>
                </a:cubicBezTo>
                <a:lnTo>
                  <a:pt x="165105" y="133350"/>
                </a:lnTo>
                <a:lnTo>
                  <a:pt x="198120" y="133350"/>
                </a:lnTo>
                <a:cubicBezTo>
                  <a:pt x="206115" y="133322"/>
                  <a:pt x="212968" y="139114"/>
                  <a:pt x="214347" y="147066"/>
                </a:cubicBezTo>
                <a:lnTo>
                  <a:pt x="220951" y="183356"/>
                </a:lnTo>
                <a:lnTo>
                  <a:pt x="204158" y="183356"/>
                </a:lnTo>
                <a:lnTo>
                  <a:pt x="198120" y="150019"/>
                </a:lnTo>
                <a:lnTo>
                  <a:pt x="173402" y="150019"/>
                </a:lnTo>
                <a:lnTo>
                  <a:pt x="173402" y="183356"/>
                </a:lnTo>
                <a:lnTo>
                  <a:pt x="156892" y="183356"/>
                </a:lnTo>
                <a:lnTo>
                  <a:pt x="156892" y="150019"/>
                </a:lnTo>
                <a:lnTo>
                  <a:pt x="132080" y="150019"/>
                </a:lnTo>
                <a:lnTo>
                  <a:pt x="126042" y="183356"/>
                </a:lnTo>
                <a:lnTo>
                  <a:pt x="109343" y="183356"/>
                </a:lnTo>
                <a:lnTo>
                  <a:pt x="115853" y="147066"/>
                </a:lnTo>
                <a:cubicBezTo>
                  <a:pt x="117231" y="139114"/>
                  <a:pt x="124084" y="133322"/>
                  <a:pt x="132080" y="133350"/>
                </a:cubicBezTo>
                <a:lnTo>
                  <a:pt x="165096" y="133350"/>
                </a:lnTo>
                <a:lnTo>
                  <a:pt x="145821" y="129421"/>
                </a:lnTo>
                <a:cubicBezTo>
                  <a:pt x="128044" y="121829"/>
                  <a:pt x="115570" y="104057"/>
                  <a:pt x="115570" y="83344"/>
                </a:cubicBezTo>
                <a:cubicBezTo>
                  <a:pt x="115570" y="55727"/>
                  <a:pt x="137745" y="33338"/>
                  <a:pt x="165101" y="33338"/>
                </a:cubicBezTo>
                <a:close/>
                <a:moveTo>
                  <a:pt x="16510" y="16669"/>
                </a:moveTo>
                <a:lnTo>
                  <a:pt x="16510" y="200025"/>
                </a:lnTo>
                <a:lnTo>
                  <a:pt x="313690" y="200025"/>
                </a:lnTo>
                <a:lnTo>
                  <a:pt x="313690" y="16669"/>
                </a:lnTo>
                <a:close/>
                <a:moveTo>
                  <a:pt x="16510" y="0"/>
                </a:moveTo>
                <a:lnTo>
                  <a:pt x="313690" y="0"/>
                </a:lnTo>
                <a:cubicBezTo>
                  <a:pt x="322808" y="0"/>
                  <a:pt x="330200" y="7463"/>
                  <a:pt x="330200" y="16669"/>
                </a:cubicBezTo>
                <a:lnTo>
                  <a:pt x="330200" y="200025"/>
                </a:lnTo>
                <a:cubicBezTo>
                  <a:pt x="330200" y="209231"/>
                  <a:pt x="322808" y="216694"/>
                  <a:pt x="313690" y="216694"/>
                </a:cubicBezTo>
                <a:lnTo>
                  <a:pt x="198120" y="216694"/>
                </a:lnTo>
                <a:lnTo>
                  <a:pt x="198120" y="250031"/>
                </a:lnTo>
                <a:lnTo>
                  <a:pt x="264160" y="250031"/>
                </a:lnTo>
                <a:cubicBezTo>
                  <a:pt x="264748" y="249968"/>
                  <a:pt x="265340" y="249968"/>
                  <a:pt x="265928" y="250031"/>
                </a:cubicBezTo>
                <a:cubicBezTo>
                  <a:pt x="270487" y="250524"/>
                  <a:pt x="273787" y="254655"/>
                  <a:pt x="273299" y="259258"/>
                </a:cubicBezTo>
                <a:cubicBezTo>
                  <a:pt x="272811" y="263861"/>
                  <a:pt x="268719" y="267193"/>
                  <a:pt x="264160" y="266700"/>
                </a:cubicBezTo>
                <a:lnTo>
                  <a:pt x="66040" y="266700"/>
                </a:lnTo>
                <a:cubicBezTo>
                  <a:pt x="65453" y="266764"/>
                  <a:pt x="64860" y="266764"/>
                  <a:pt x="64272" y="266700"/>
                </a:cubicBezTo>
                <a:cubicBezTo>
                  <a:pt x="59713" y="266207"/>
                  <a:pt x="56413" y="262076"/>
                  <a:pt x="56901" y="257473"/>
                </a:cubicBezTo>
                <a:cubicBezTo>
                  <a:pt x="57389" y="252870"/>
                  <a:pt x="61481" y="249538"/>
                  <a:pt x="66040" y="250031"/>
                </a:cubicBezTo>
                <a:lnTo>
                  <a:pt x="132080" y="250031"/>
                </a:lnTo>
                <a:lnTo>
                  <a:pt x="132080" y="216694"/>
                </a:lnTo>
                <a:lnTo>
                  <a:pt x="16510" y="216694"/>
                </a:lnTo>
                <a:cubicBezTo>
                  <a:pt x="7392" y="216694"/>
                  <a:pt x="0" y="209231"/>
                  <a:pt x="0" y="200025"/>
                </a:cubicBezTo>
                <a:lnTo>
                  <a:pt x="0" y="16669"/>
                </a:lnTo>
                <a:cubicBezTo>
                  <a:pt x="0" y="7463"/>
                  <a:pt x="7392" y="0"/>
                  <a:pt x="16510" y="0"/>
                </a:cubicBezTo>
                <a:close/>
              </a:path>
            </a:pathLst>
          </a:custGeom>
          <a:solidFill>
            <a:schemeClr val="tx1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Oswald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44974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047F7-7B5B-B3DD-75A3-316FDBB8B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9957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매출 탑 </a:t>
            </a:r>
            <a:r>
              <a:rPr lang="en-US" altLang="ko-KR" dirty="0"/>
              <a:t>100 </a:t>
            </a:r>
            <a:r>
              <a:rPr lang="ko-KR" altLang="en-US" dirty="0"/>
              <a:t>게임들 분석</a:t>
            </a:r>
          </a:p>
        </p:txBody>
      </p:sp>
    </p:spTree>
    <p:extLst>
      <p:ext uri="{BB962C8B-B14F-4D97-AF65-F5344CB8AC3E}">
        <p14:creationId xmlns:p14="http://schemas.microsoft.com/office/powerpoint/2010/main" val="1800650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44AC-9338-0540-9151-6E43178F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3496" y="1719243"/>
            <a:ext cx="3725139" cy="2524765"/>
          </a:xfrm>
        </p:spPr>
        <p:txBody>
          <a:bodyPr/>
          <a:lstStyle/>
          <a:p>
            <a:r>
              <a:rPr lang="ko-KR" altLang="en-US" dirty="0"/>
              <a:t>총 판매량</a:t>
            </a:r>
            <a:br>
              <a:rPr lang="en-US" altLang="ko-KR" dirty="0"/>
            </a:b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br>
              <a:rPr lang="en-US" altLang="ko-KR" dirty="0"/>
            </a:br>
            <a:r>
              <a:rPr lang="en-US" altLang="ko-KR" dirty="0"/>
              <a:t>Publisher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03287E-D078-41EB-DC81-423D0119B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02" y="1220158"/>
            <a:ext cx="3911747" cy="44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16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44AC-9338-0540-9151-6E43178F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602" y="2189342"/>
            <a:ext cx="3207255" cy="2197966"/>
          </a:xfrm>
        </p:spPr>
        <p:txBody>
          <a:bodyPr/>
          <a:lstStyle/>
          <a:p>
            <a:r>
              <a:rPr lang="ko-KR" altLang="en-US" dirty="0"/>
              <a:t>총 판매량</a:t>
            </a:r>
            <a:br>
              <a:rPr lang="en-US" altLang="ko-KR" dirty="0"/>
            </a:b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br>
              <a:rPr lang="en-US" altLang="ko-KR" dirty="0"/>
            </a:br>
            <a:r>
              <a:rPr lang="en-US" altLang="ko-KR" dirty="0"/>
              <a:t>Platform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381320-7945-B77D-B2FA-D0E72264A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36" y="1005840"/>
            <a:ext cx="2614301" cy="45649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6A4E26-6A48-5C8D-F86E-F1E03BB80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387" y="1551213"/>
            <a:ext cx="3893225" cy="34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6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DC5579-EC76-8847-8C97-079449FF0D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1"/>
                </a:solidFill>
                <a:latin typeface="Oswald SemiBold" panose="00000700000000000000" pitchFamily="2" charset="0"/>
              </a:rPr>
              <a:t>Nintendo</a:t>
            </a:r>
          </a:p>
          <a:p>
            <a:r>
              <a:rPr lang="en-US" altLang="ko-KR" sz="2800" dirty="0">
                <a:solidFill>
                  <a:schemeClr val="accent1"/>
                </a:solidFill>
                <a:latin typeface="Oswald SemiBold" panose="00000700000000000000" pitchFamily="2" charset="0"/>
              </a:rPr>
              <a:t>Activision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7713A3-3D0F-354C-9EB2-D1A3B32A01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1700" y="4774196"/>
            <a:ext cx="3186688" cy="1325563"/>
          </a:xfrm>
        </p:spPr>
        <p:txBody>
          <a:bodyPr/>
          <a:lstStyle/>
          <a:p>
            <a:r>
              <a:rPr lang="en-US" sz="2800" dirty="0">
                <a:solidFill>
                  <a:schemeClr val="accent1"/>
                </a:solidFill>
                <a:latin typeface="Oswald SemiBold" panose="00000700000000000000" pitchFamily="2" charset="0"/>
              </a:rPr>
              <a:t>Xbox Series  </a:t>
            </a:r>
          </a:p>
          <a:p>
            <a:r>
              <a:rPr lang="en-US" sz="2800" dirty="0">
                <a:solidFill>
                  <a:schemeClr val="accent1"/>
                </a:solidFill>
                <a:latin typeface="Oswald SemiBold" panose="00000700000000000000" pitchFamily="2" charset="0"/>
              </a:rPr>
              <a:t>PS Series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A2F641A-4DB5-3A4D-ACB4-9481D7E3D1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1"/>
                </a:solidFill>
                <a:latin typeface="Oswald SemiBold" panose="00000700000000000000" pitchFamily="2" charset="0"/>
              </a:rPr>
              <a:t>English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2C3A731-930B-2649-9CBB-C674CE513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결론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로고파일_닌텐도(NINTENDO)/로고 일러스트레이터(AI) 파일">
            <a:extLst>
              <a:ext uri="{FF2B5EF4-FFF2-40B4-BE49-F238E27FC236}">
                <a16:creationId xmlns:a16="http://schemas.microsoft.com/office/drawing/2014/main" id="{C156A8DA-0085-5674-A118-B57AAC33167A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2" r="761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ose up photography of brown jukebox letter keys">
            <a:extLst>
              <a:ext uri="{FF2B5EF4-FFF2-40B4-BE49-F238E27FC236}">
                <a16:creationId xmlns:a16="http://schemas.microsoft.com/office/drawing/2014/main" id="{659E1332-5EBC-6684-5D2B-CD89FF5B51AF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0" r="11730"/>
          <a:stretch>
            <a:fillRect/>
          </a:stretch>
        </p:blipFill>
        <p:spPr bwMode="auto">
          <a:xfrm>
            <a:off x="8396039" y="1947277"/>
            <a:ext cx="3192892" cy="277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ite xbox one console on white table">
            <a:extLst>
              <a:ext uri="{FF2B5EF4-FFF2-40B4-BE49-F238E27FC236}">
                <a16:creationId xmlns:a16="http://schemas.microsoft.com/office/drawing/2014/main" id="{79814915-D736-53A8-F26E-9717CD09A345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 bwMode="auto">
          <a:xfrm>
            <a:off x="4230688" y="1947863"/>
            <a:ext cx="3187700" cy="277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015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91A3A1E-06A2-D144-A680-0A1D2C945B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311FF0B-6092-3342-9242-FCBA172EF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9383"/>
            <a:ext cx="10515600" cy="1133158"/>
          </a:xfrm>
        </p:spPr>
        <p:txBody>
          <a:bodyPr>
            <a:normAutofit/>
          </a:bodyPr>
          <a:lstStyle/>
          <a:p>
            <a:r>
              <a:rPr lang="ko-KR" altLang="en-US" sz="4200" dirty="0">
                <a:solidFill>
                  <a:schemeClr val="accent1"/>
                </a:solidFill>
              </a:rPr>
              <a:t>다음 분기에 어떤 게임을 설계해야 하는가</a:t>
            </a:r>
            <a:r>
              <a:rPr lang="en-US" altLang="ko-KR" sz="4200" dirty="0">
                <a:solidFill>
                  <a:schemeClr val="accent1"/>
                </a:solidFill>
              </a:rPr>
              <a:t>?</a:t>
            </a:r>
            <a:endParaRPr lang="en-US" sz="4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45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C51D65-265C-9897-18F7-4F174C33E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79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/>
              <a:t>Thank you!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32135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E5DD-72BC-BF4D-99F6-EC15D772C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5491" y="640080"/>
            <a:ext cx="5181600" cy="5724144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총 </a:t>
            </a:r>
            <a:r>
              <a:rPr lang="en-US" altLang="ko-KR" dirty="0"/>
              <a:t>16598</a:t>
            </a:r>
            <a:r>
              <a:rPr lang="ko-KR" altLang="en-US" dirty="0"/>
              <a:t>개</a:t>
            </a:r>
            <a:br>
              <a:rPr lang="en-US" altLang="ko-KR" dirty="0"/>
            </a:br>
            <a:r>
              <a:rPr lang="ko-KR" altLang="en-US" dirty="0"/>
              <a:t>게임 데이터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 </a:t>
            </a:r>
            <a:endParaRPr 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225C0FE-1AAA-AD05-4CEA-3C674D776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43" y="887212"/>
            <a:ext cx="4562573" cy="499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62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25D1E7-3601-1B49-8B96-85EC24160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15139" cy="2116817"/>
          </a:xfrm>
        </p:spPr>
        <p:txBody>
          <a:bodyPr/>
          <a:lstStyle/>
          <a:p>
            <a:r>
              <a:rPr lang="en-US" dirty="0"/>
              <a:t>World Map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 403">
            <a:extLst>
              <a:ext uri="{FF2B5EF4-FFF2-40B4-BE49-F238E27FC236}">
                <a16:creationId xmlns:a16="http://schemas.microsoft.com/office/drawing/2014/main" id="{D0340BF8-9B0F-4A44-B304-AF22CC517435}"/>
              </a:ext>
            </a:extLst>
          </p:cNvPr>
          <p:cNvSpPr>
            <a:spLocks/>
          </p:cNvSpPr>
          <p:nvPr/>
        </p:nvSpPr>
        <p:spPr bwMode="auto">
          <a:xfrm>
            <a:off x="9678559" y="4687208"/>
            <a:ext cx="1064606" cy="842113"/>
          </a:xfrm>
          <a:custGeom>
            <a:avLst/>
            <a:gdLst>
              <a:gd name="T0" fmla="*/ 96 w 204"/>
              <a:gd name="T1" fmla="*/ 3 h 152"/>
              <a:gd name="T2" fmla="*/ 97 w 204"/>
              <a:gd name="T3" fmla="*/ 7 h 152"/>
              <a:gd name="T4" fmla="*/ 86 w 204"/>
              <a:gd name="T5" fmla="*/ 13 h 152"/>
              <a:gd name="T6" fmla="*/ 76 w 204"/>
              <a:gd name="T7" fmla="*/ 24 h 152"/>
              <a:gd name="T8" fmla="*/ 71 w 204"/>
              <a:gd name="T9" fmla="*/ 15 h 152"/>
              <a:gd name="T10" fmla="*/ 65 w 204"/>
              <a:gd name="T11" fmla="*/ 19 h 152"/>
              <a:gd name="T12" fmla="*/ 62 w 204"/>
              <a:gd name="T13" fmla="*/ 22 h 152"/>
              <a:gd name="T14" fmla="*/ 59 w 204"/>
              <a:gd name="T15" fmla="*/ 26 h 152"/>
              <a:gd name="T16" fmla="*/ 55 w 204"/>
              <a:gd name="T17" fmla="*/ 33 h 152"/>
              <a:gd name="T18" fmla="*/ 51 w 204"/>
              <a:gd name="T19" fmla="*/ 30 h 152"/>
              <a:gd name="T20" fmla="*/ 47 w 204"/>
              <a:gd name="T21" fmla="*/ 38 h 152"/>
              <a:gd name="T22" fmla="*/ 24 w 204"/>
              <a:gd name="T23" fmla="*/ 50 h 152"/>
              <a:gd name="T24" fmla="*/ 7 w 204"/>
              <a:gd name="T25" fmla="*/ 60 h 152"/>
              <a:gd name="T26" fmla="*/ 3 w 204"/>
              <a:gd name="T27" fmla="*/ 68 h 152"/>
              <a:gd name="T28" fmla="*/ 4 w 204"/>
              <a:gd name="T29" fmla="*/ 82 h 152"/>
              <a:gd name="T30" fmla="*/ 7 w 204"/>
              <a:gd name="T31" fmla="*/ 91 h 152"/>
              <a:gd name="T32" fmla="*/ 13 w 204"/>
              <a:gd name="T33" fmla="*/ 106 h 152"/>
              <a:gd name="T34" fmla="*/ 11 w 204"/>
              <a:gd name="T35" fmla="*/ 121 h 152"/>
              <a:gd name="T36" fmla="*/ 30 w 204"/>
              <a:gd name="T37" fmla="*/ 125 h 152"/>
              <a:gd name="T38" fmla="*/ 54 w 204"/>
              <a:gd name="T39" fmla="*/ 121 h 152"/>
              <a:gd name="T40" fmla="*/ 73 w 204"/>
              <a:gd name="T41" fmla="*/ 112 h 152"/>
              <a:gd name="T42" fmla="*/ 96 w 204"/>
              <a:gd name="T43" fmla="*/ 111 h 152"/>
              <a:gd name="T44" fmla="*/ 111 w 204"/>
              <a:gd name="T45" fmla="*/ 121 h 152"/>
              <a:gd name="T46" fmla="*/ 116 w 204"/>
              <a:gd name="T47" fmla="*/ 125 h 152"/>
              <a:gd name="T48" fmla="*/ 125 w 204"/>
              <a:gd name="T49" fmla="*/ 120 h 152"/>
              <a:gd name="T50" fmla="*/ 122 w 204"/>
              <a:gd name="T51" fmla="*/ 129 h 152"/>
              <a:gd name="T52" fmla="*/ 131 w 204"/>
              <a:gd name="T53" fmla="*/ 132 h 152"/>
              <a:gd name="T54" fmla="*/ 145 w 204"/>
              <a:gd name="T55" fmla="*/ 147 h 152"/>
              <a:gd name="T56" fmla="*/ 161 w 204"/>
              <a:gd name="T57" fmla="*/ 145 h 152"/>
              <a:gd name="T58" fmla="*/ 165 w 204"/>
              <a:gd name="T59" fmla="*/ 149 h 152"/>
              <a:gd name="T60" fmla="*/ 174 w 204"/>
              <a:gd name="T61" fmla="*/ 145 h 152"/>
              <a:gd name="T62" fmla="*/ 194 w 204"/>
              <a:gd name="T63" fmla="*/ 118 h 152"/>
              <a:gd name="T64" fmla="*/ 200 w 204"/>
              <a:gd name="T65" fmla="*/ 108 h 152"/>
              <a:gd name="T66" fmla="*/ 202 w 204"/>
              <a:gd name="T67" fmla="*/ 96 h 152"/>
              <a:gd name="T68" fmla="*/ 201 w 204"/>
              <a:gd name="T69" fmla="*/ 83 h 152"/>
              <a:gd name="T70" fmla="*/ 196 w 204"/>
              <a:gd name="T71" fmla="*/ 70 h 152"/>
              <a:gd name="T72" fmla="*/ 184 w 204"/>
              <a:gd name="T73" fmla="*/ 59 h 152"/>
              <a:gd name="T74" fmla="*/ 180 w 204"/>
              <a:gd name="T75" fmla="*/ 50 h 152"/>
              <a:gd name="T76" fmla="*/ 166 w 204"/>
              <a:gd name="T77" fmla="*/ 36 h 152"/>
              <a:gd name="T78" fmla="*/ 161 w 204"/>
              <a:gd name="T79" fmla="*/ 20 h 152"/>
              <a:gd name="T80" fmla="*/ 152 w 204"/>
              <a:gd name="T81" fmla="*/ 8 h 152"/>
              <a:gd name="T82" fmla="*/ 145 w 204"/>
              <a:gd name="T83" fmla="*/ 6 h 152"/>
              <a:gd name="T84" fmla="*/ 143 w 204"/>
              <a:gd name="T85" fmla="*/ 16 h 152"/>
              <a:gd name="T86" fmla="*/ 130 w 204"/>
              <a:gd name="T87" fmla="*/ 31 h 152"/>
              <a:gd name="T88" fmla="*/ 115 w 204"/>
              <a:gd name="T89" fmla="*/ 17 h 152"/>
              <a:gd name="T90" fmla="*/ 118 w 204"/>
              <a:gd name="T91" fmla="*/ 11 h 152"/>
              <a:gd name="T92" fmla="*/ 117 w 204"/>
              <a:gd name="T93" fmla="*/ 8 h 152"/>
              <a:gd name="T94" fmla="*/ 109 w 204"/>
              <a:gd name="T95" fmla="*/ 7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04" h="152">
                <a:moveTo>
                  <a:pt x="101" y="4"/>
                </a:moveTo>
                <a:cubicBezTo>
                  <a:pt x="99" y="4"/>
                  <a:pt x="98" y="2"/>
                  <a:pt x="96" y="2"/>
                </a:cubicBezTo>
                <a:cubicBezTo>
                  <a:pt x="95" y="1"/>
                  <a:pt x="95" y="2"/>
                  <a:pt x="96" y="3"/>
                </a:cubicBezTo>
                <a:cubicBezTo>
                  <a:pt x="96" y="4"/>
                  <a:pt x="98" y="3"/>
                  <a:pt x="98" y="3"/>
                </a:cubicBezTo>
                <a:cubicBezTo>
                  <a:pt x="99" y="4"/>
                  <a:pt x="98" y="6"/>
                  <a:pt x="99" y="6"/>
                </a:cubicBezTo>
                <a:cubicBezTo>
                  <a:pt x="99" y="7"/>
                  <a:pt x="98" y="7"/>
                  <a:pt x="97" y="7"/>
                </a:cubicBezTo>
                <a:cubicBezTo>
                  <a:pt x="96" y="8"/>
                  <a:pt x="95" y="8"/>
                  <a:pt x="94" y="8"/>
                </a:cubicBezTo>
                <a:cubicBezTo>
                  <a:pt x="92" y="7"/>
                  <a:pt x="92" y="8"/>
                  <a:pt x="90" y="8"/>
                </a:cubicBezTo>
                <a:cubicBezTo>
                  <a:pt x="87" y="9"/>
                  <a:pt x="88" y="12"/>
                  <a:pt x="86" y="13"/>
                </a:cubicBezTo>
                <a:cubicBezTo>
                  <a:pt x="84" y="15"/>
                  <a:pt x="83" y="18"/>
                  <a:pt x="84" y="20"/>
                </a:cubicBezTo>
                <a:cubicBezTo>
                  <a:pt x="86" y="23"/>
                  <a:pt x="81" y="21"/>
                  <a:pt x="80" y="21"/>
                </a:cubicBezTo>
                <a:cubicBezTo>
                  <a:pt x="79" y="21"/>
                  <a:pt x="76" y="24"/>
                  <a:pt x="76" y="24"/>
                </a:cubicBezTo>
                <a:cubicBezTo>
                  <a:pt x="76" y="24"/>
                  <a:pt x="75" y="19"/>
                  <a:pt x="74" y="18"/>
                </a:cubicBezTo>
                <a:cubicBezTo>
                  <a:pt x="74" y="17"/>
                  <a:pt x="73" y="17"/>
                  <a:pt x="72" y="17"/>
                </a:cubicBezTo>
                <a:cubicBezTo>
                  <a:pt x="71" y="16"/>
                  <a:pt x="71" y="16"/>
                  <a:pt x="71" y="15"/>
                </a:cubicBezTo>
                <a:cubicBezTo>
                  <a:pt x="70" y="14"/>
                  <a:pt x="70" y="16"/>
                  <a:pt x="70" y="17"/>
                </a:cubicBezTo>
                <a:cubicBezTo>
                  <a:pt x="69" y="17"/>
                  <a:pt x="68" y="17"/>
                  <a:pt x="68" y="16"/>
                </a:cubicBezTo>
                <a:cubicBezTo>
                  <a:pt x="66" y="16"/>
                  <a:pt x="67" y="20"/>
                  <a:pt x="65" y="19"/>
                </a:cubicBezTo>
                <a:cubicBezTo>
                  <a:pt x="65" y="19"/>
                  <a:pt x="64" y="18"/>
                  <a:pt x="64" y="18"/>
                </a:cubicBezTo>
                <a:cubicBezTo>
                  <a:pt x="63" y="19"/>
                  <a:pt x="63" y="19"/>
                  <a:pt x="63" y="19"/>
                </a:cubicBezTo>
                <a:cubicBezTo>
                  <a:pt x="60" y="18"/>
                  <a:pt x="62" y="22"/>
                  <a:pt x="62" y="22"/>
                </a:cubicBezTo>
                <a:cubicBezTo>
                  <a:pt x="62" y="22"/>
                  <a:pt x="60" y="22"/>
                  <a:pt x="60" y="22"/>
                </a:cubicBezTo>
                <a:cubicBezTo>
                  <a:pt x="60" y="23"/>
                  <a:pt x="61" y="23"/>
                  <a:pt x="61" y="23"/>
                </a:cubicBezTo>
                <a:cubicBezTo>
                  <a:pt x="60" y="25"/>
                  <a:pt x="59" y="23"/>
                  <a:pt x="59" y="26"/>
                </a:cubicBezTo>
                <a:cubicBezTo>
                  <a:pt x="59" y="27"/>
                  <a:pt x="60" y="27"/>
                  <a:pt x="60" y="28"/>
                </a:cubicBezTo>
                <a:cubicBezTo>
                  <a:pt x="60" y="30"/>
                  <a:pt x="53" y="26"/>
                  <a:pt x="53" y="29"/>
                </a:cubicBezTo>
                <a:cubicBezTo>
                  <a:pt x="53" y="30"/>
                  <a:pt x="57" y="32"/>
                  <a:pt x="55" y="33"/>
                </a:cubicBezTo>
                <a:cubicBezTo>
                  <a:pt x="54" y="33"/>
                  <a:pt x="54" y="32"/>
                  <a:pt x="54" y="33"/>
                </a:cubicBezTo>
                <a:cubicBezTo>
                  <a:pt x="53" y="34"/>
                  <a:pt x="53" y="34"/>
                  <a:pt x="52" y="33"/>
                </a:cubicBezTo>
                <a:cubicBezTo>
                  <a:pt x="51" y="33"/>
                  <a:pt x="52" y="31"/>
                  <a:pt x="51" y="30"/>
                </a:cubicBezTo>
                <a:cubicBezTo>
                  <a:pt x="50" y="28"/>
                  <a:pt x="48" y="32"/>
                  <a:pt x="47" y="33"/>
                </a:cubicBezTo>
                <a:cubicBezTo>
                  <a:pt x="47" y="34"/>
                  <a:pt x="46" y="35"/>
                  <a:pt x="46" y="36"/>
                </a:cubicBezTo>
                <a:cubicBezTo>
                  <a:pt x="46" y="36"/>
                  <a:pt x="47" y="37"/>
                  <a:pt x="47" y="38"/>
                </a:cubicBezTo>
                <a:cubicBezTo>
                  <a:pt x="47" y="38"/>
                  <a:pt x="45" y="40"/>
                  <a:pt x="44" y="41"/>
                </a:cubicBezTo>
                <a:cubicBezTo>
                  <a:pt x="41" y="44"/>
                  <a:pt x="38" y="46"/>
                  <a:pt x="34" y="47"/>
                </a:cubicBezTo>
                <a:cubicBezTo>
                  <a:pt x="31" y="47"/>
                  <a:pt x="28" y="49"/>
                  <a:pt x="24" y="50"/>
                </a:cubicBezTo>
                <a:cubicBezTo>
                  <a:pt x="21" y="51"/>
                  <a:pt x="18" y="51"/>
                  <a:pt x="15" y="53"/>
                </a:cubicBezTo>
                <a:cubicBezTo>
                  <a:pt x="13" y="55"/>
                  <a:pt x="12" y="55"/>
                  <a:pt x="10" y="56"/>
                </a:cubicBezTo>
                <a:cubicBezTo>
                  <a:pt x="9" y="57"/>
                  <a:pt x="7" y="60"/>
                  <a:pt x="7" y="60"/>
                </a:cubicBezTo>
                <a:cubicBezTo>
                  <a:pt x="6" y="60"/>
                  <a:pt x="7" y="57"/>
                  <a:pt x="7" y="56"/>
                </a:cubicBezTo>
                <a:cubicBezTo>
                  <a:pt x="5" y="56"/>
                  <a:pt x="4" y="61"/>
                  <a:pt x="4" y="61"/>
                </a:cubicBezTo>
                <a:cubicBezTo>
                  <a:pt x="5" y="64"/>
                  <a:pt x="3" y="65"/>
                  <a:pt x="3" y="68"/>
                </a:cubicBezTo>
                <a:cubicBezTo>
                  <a:pt x="3" y="69"/>
                  <a:pt x="8" y="80"/>
                  <a:pt x="6" y="81"/>
                </a:cubicBezTo>
                <a:cubicBezTo>
                  <a:pt x="6" y="81"/>
                  <a:pt x="3" y="77"/>
                  <a:pt x="3" y="77"/>
                </a:cubicBezTo>
                <a:cubicBezTo>
                  <a:pt x="3" y="78"/>
                  <a:pt x="6" y="81"/>
                  <a:pt x="4" y="82"/>
                </a:cubicBezTo>
                <a:cubicBezTo>
                  <a:pt x="2" y="82"/>
                  <a:pt x="2" y="77"/>
                  <a:pt x="0" y="77"/>
                </a:cubicBezTo>
                <a:cubicBezTo>
                  <a:pt x="0" y="77"/>
                  <a:pt x="6" y="85"/>
                  <a:pt x="6" y="86"/>
                </a:cubicBezTo>
                <a:cubicBezTo>
                  <a:pt x="7" y="87"/>
                  <a:pt x="6" y="89"/>
                  <a:pt x="7" y="91"/>
                </a:cubicBezTo>
                <a:cubicBezTo>
                  <a:pt x="8" y="93"/>
                  <a:pt x="9" y="94"/>
                  <a:pt x="10" y="96"/>
                </a:cubicBezTo>
                <a:cubicBezTo>
                  <a:pt x="11" y="97"/>
                  <a:pt x="11" y="100"/>
                  <a:pt x="11" y="101"/>
                </a:cubicBezTo>
                <a:cubicBezTo>
                  <a:pt x="11" y="103"/>
                  <a:pt x="12" y="105"/>
                  <a:pt x="13" y="106"/>
                </a:cubicBezTo>
                <a:cubicBezTo>
                  <a:pt x="14" y="109"/>
                  <a:pt x="14" y="110"/>
                  <a:pt x="14" y="113"/>
                </a:cubicBezTo>
                <a:cubicBezTo>
                  <a:pt x="14" y="114"/>
                  <a:pt x="14" y="119"/>
                  <a:pt x="14" y="119"/>
                </a:cubicBezTo>
                <a:cubicBezTo>
                  <a:pt x="13" y="120"/>
                  <a:pt x="12" y="120"/>
                  <a:pt x="11" y="121"/>
                </a:cubicBezTo>
                <a:cubicBezTo>
                  <a:pt x="10" y="124"/>
                  <a:pt x="12" y="124"/>
                  <a:pt x="13" y="125"/>
                </a:cubicBezTo>
                <a:cubicBezTo>
                  <a:pt x="17" y="127"/>
                  <a:pt x="20" y="129"/>
                  <a:pt x="25" y="128"/>
                </a:cubicBezTo>
                <a:cubicBezTo>
                  <a:pt x="27" y="127"/>
                  <a:pt x="29" y="126"/>
                  <a:pt x="30" y="125"/>
                </a:cubicBezTo>
                <a:cubicBezTo>
                  <a:pt x="33" y="124"/>
                  <a:pt x="32" y="125"/>
                  <a:pt x="33" y="123"/>
                </a:cubicBezTo>
                <a:cubicBezTo>
                  <a:pt x="35" y="121"/>
                  <a:pt x="42" y="121"/>
                  <a:pt x="44" y="122"/>
                </a:cubicBezTo>
                <a:cubicBezTo>
                  <a:pt x="47" y="122"/>
                  <a:pt x="52" y="124"/>
                  <a:pt x="54" y="121"/>
                </a:cubicBezTo>
                <a:cubicBezTo>
                  <a:pt x="55" y="120"/>
                  <a:pt x="55" y="118"/>
                  <a:pt x="57" y="117"/>
                </a:cubicBezTo>
                <a:cubicBezTo>
                  <a:pt x="59" y="116"/>
                  <a:pt x="61" y="115"/>
                  <a:pt x="63" y="114"/>
                </a:cubicBezTo>
                <a:cubicBezTo>
                  <a:pt x="66" y="112"/>
                  <a:pt x="70" y="114"/>
                  <a:pt x="73" y="112"/>
                </a:cubicBezTo>
                <a:cubicBezTo>
                  <a:pt x="78" y="110"/>
                  <a:pt x="82" y="110"/>
                  <a:pt x="88" y="109"/>
                </a:cubicBezTo>
                <a:cubicBezTo>
                  <a:pt x="89" y="109"/>
                  <a:pt x="90" y="108"/>
                  <a:pt x="92" y="108"/>
                </a:cubicBezTo>
                <a:cubicBezTo>
                  <a:pt x="93" y="109"/>
                  <a:pt x="95" y="110"/>
                  <a:pt x="96" y="111"/>
                </a:cubicBezTo>
                <a:cubicBezTo>
                  <a:pt x="97" y="111"/>
                  <a:pt x="107" y="113"/>
                  <a:pt x="107" y="114"/>
                </a:cubicBezTo>
                <a:cubicBezTo>
                  <a:pt x="106" y="115"/>
                  <a:pt x="105" y="118"/>
                  <a:pt x="107" y="117"/>
                </a:cubicBezTo>
                <a:cubicBezTo>
                  <a:pt x="108" y="117"/>
                  <a:pt x="110" y="120"/>
                  <a:pt x="111" y="121"/>
                </a:cubicBezTo>
                <a:cubicBezTo>
                  <a:pt x="112" y="122"/>
                  <a:pt x="112" y="123"/>
                  <a:pt x="112" y="125"/>
                </a:cubicBezTo>
                <a:cubicBezTo>
                  <a:pt x="113" y="126"/>
                  <a:pt x="115" y="128"/>
                  <a:pt x="115" y="128"/>
                </a:cubicBezTo>
                <a:cubicBezTo>
                  <a:pt x="115" y="127"/>
                  <a:pt x="114" y="126"/>
                  <a:pt x="116" y="125"/>
                </a:cubicBezTo>
                <a:cubicBezTo>
                  <a:pt x="117" y="124"/>
                  <a:pt x="118" y="123"/>
                  <a:pt x="120" y="122"/>
                </a:cubicBezTo>
                <a:cubicBezTo>
                  <a:pt x="121" y="121"/>
                  <a:pt x="126" y="116"/>
                  <a:pt x="125" y="115"/>
                </a:cubicBezTo>
                <a:cubicBezTo>
                  <a:pt x="126" y="117"/>
                  <a:pt x="125" y="118"/>
                  <a:pt x="125" y="120"/>
                </a:cubicBezTo>
                <a:cubicBezTo>
                  <a:pt x="126" y="121"/>
                  <a:pt x="124" y="122"/>
                  <a:pt x="124" y="122"/>
                </a:cubicBezTo>
                <a:cubicBezTo>
                  <a:pt x="123" y="124"/>
                  <a:pt x="123" y="125"/>
                  <a:pt x="123" y="126"/>
                </a:cubicBezTo>
                <a:cubicBezTo>
                  <a:pt x="123" y="128"/>
                  <a:pt x="119" y="129"/>
                  <a:pt x="122" y="129"/>
                </a:cubicBezTo>
                <a:cubicBezTo>
                  <a:pt x="126" y="129"/>
                  <a:pt x="124" y="125"/>
                  <a:pt x="125" y="123"/>
                </a:cubicBezTo>
                <a:cubicBezTo>
                  <a:pt x="125" y="123"/>
                  <a:pt x="129" y="127"/>
                  <a:pt x="128" y="129"/>
                </a:cubicBezTo>
                <a:cubicBezTo>
                  <a:pt x="125" y="133"/>
                  <a:pt x="129" y="130"/>
                  <a:pt x="131" y="132"/>
                </a:cubicBezTo>
                <a:cubicBezTo>
                  <a:pt x="134" y="135"/>
                  <a:pt x="134" y="136"/>
                  <a:pt x="134" y="139"/>
                </a:cubicBezTo>
                <a:cubicBezTo>
                  <a:pt x="133" y="142"/>
                  <a:pt x="137" y="145"/>
                  <a:pt x="139" y="145"/>
                </a:cubicBezTo>
                <a:cubicBezTo>
                  <a:pt x="141" y="146"/>
                  <a:pt x="143" y="147"/>
                  <a:pt x="145" y="147"/>
                </a:cubicBezTo>
                <a:cubicBezTo>
                  <a:pt x="147" y="147"/>
                  <a:pt x="151" y="152"/>
                  <a:pt x="153" y="151"/>
                </a:cubicBezTo>
                <a:cubicBezTo>
                  <a:pt x="155" y="150"/>
                  <a:pt x="157" y="149"/>
                  <a:pt x="158" y="147"/>
                </a:cubicBezTo>
                <a:cubicBezTo>
                  <a:pt x="158" y="147"/>
                  <a:pt x="160" y="144"/>
                  <a:pt x="161" y="145"/>
                </a:cubicBezTo>
                <a:cubicBezTo>
                  <a:pt x="161" y="146"/>
                  <a:pt x="159" y="147"/>
                  <a:pt x="160" y="148"/>
                </a:cubicBezTo>
                <a:cubicBezTo>
                  <a:pt x="161" y="149"/>
                  <a:pt x="161" y="146"/>
                  <a:pt x="162" y="146"/>
                </a:cubicBezTo>
                <a:cubicBezTo>
                  <a:pt x="162" y="146"/>
                  <a:pt x="164" y="149"/>
                  <a:pt x="165" y="149"/>
                </a:cubicBezTo>
                <a:cubicBezTo>
                  <a:pt x="165" y="150"/>
                  <a:pt x="167" y="152"/>
                  <a:pt x="168" y="152"/>
                </a:cubicBezTo>
                <a:cubicBezTo>
                  <a:pt x="167" y="152"/>
                  <a:pt x="170" y="149"/>
                  <a:pt x="170" y="149"/>
                </a:cubicBezTo>
                <a:cubicBezTo>
                  <a:pt x="172" y="148"/>
                  <a:pt x="173" y="146"/>
                  <a:pt x="174" y="145"/>
                </a:cubicBezTo>
                <a:cubicBezTo>
                  <a:pt x="177" y="144"/>
                  <a:pt x="185" y="146"/>
                  <a:pt x="185" y="142"/>
                </a:cubicBezTo>
                <a:cubicBezTo>
                  <a:pt x="186" y="137"/>
                  <a:pt x="187" y="134"/>
                  <a:pt x="188" y="130"/>
                </a:cubicBezTo>
                <a:cubicBezTo>
                  <a:pt x="190" y="126"/>
                  <a:pt x="191" y="122"/>
                  <a:pt x="194" y="118"/>
                </a:cubicBezTo>
                <a:cubicBezTo>
                  <a:pt x="195" y="117"/>
                  <a:pt x="197" y="116"/>
                  <a:pt x="198" y="114"/>
                </a:cubicBezTo>
                <a:cubicBezTo>
                  <a:pt x="198" y="113"/>
                  <a:pt x="198" y="113"/>
                  <a:pt x="198" y="112"/>
                </a:cubicBezTo>
                <a:cubicBezTo>
                  <a:pt x="199" y="111"/>
                  <a:pt x="200" y="110"/>
                  <a:pt x="200" y="108"/>
                </a:cubicBezTo>
                <a:cubicBezTo>
                  <a:pt x="201" y="106"/>
                  <a:pt x="200" y="104"/>
                  <a:pt x="201" y="102"/>
                </a:cubicBezTo>
                <a:cubicBezTo>
                  <a:pt x="201" y="101"/>
                  <a:pt x="202" y="100"/>
                  <a:pt x="202" y="99"/>
                </a:cubicBezTo>
                <a:cubicBezTo>
                  <a:pt x="203" y="98"/>
                  <a:pt x="201" y="97"/>
                  <a:pt x="202" y="96"/>
                </a:cubicBezTo>
                <a:cubicBezTo>
                  <a:pt x="203" y="95"/>
                  <a:pt x="204" y="92"/>
                  <a:pt x="203" y="91"/>
                </a:cubicBezTo>
                <a:cubicBezTo>
                  <a:pt x="203" y="89"/>
                  <a:pt x="202" y="88"/>
                  <a:pt x="202" y="87"/>
                </a:cubicBezTo>
                <a:cubicBezTo>
                  <a:pt x="201" y="86"/>
                  <a:pt x="201" y="84"/>
                  <a:pt x="201" y="83"/>
                </a:cubicBezTo>
                <a:cubicBezTo>
                  <a:pt x="200" y="79"/>
                  <a:pt x="203" y="77"/>
                  <a:pt x="202" y="73"/>
                </a:cubicBezTo>
                <a:cubicBezTo>
                  <a:pt x="202" y="74"/>
                  <a:pt x="201" y="76"/>
                  <a:pt x="200" y="76"/>
                </a:cubicBezTo>
                <a:cubicBezTo>
                  <a:pt x="198" y="76"/>
                  <a:pt x="197" y="72"/>
                  <a:pt x="196" y="70"/>
                </a:cubicBezTo>
                <a:cubicBezTo>
                  <a:pt x="194" y="67"/>
                  <a:pt x="190" y="67"/>
                  <a:pt x="190" y="62"/>
                </a:cubicBezTo>
                <a:cubicBezTo>
                  <a:pt x="189" y="60"/>
                  <a:pt x="188" y="60"/>
                  <a:pt x="187" y="59"/>
                </a:cubicBezTo>
                <a:cubicBezTo>
                  <a:pt x="185" y="58"/>
                  <a:pt x="185" y="61"/>
                  <a:pt x="184" y="59"/>
                </a:cubicBezTo>
                <a:cubicBezTo>
                  <a:pt x="184" y="56"/>
                  <a:pt x="183" y="55"/>
                  <a:pt x="181" y="53"/>
                </a:cubicBezTo>
                <a:cubicBezTo>
                  <a:pt x="181" y="53"/>
                  <a:pt x="180" y="52"/>
                  <a:pt x="180" y="51"/>
                </a:cubicBezTo>
                <a:cubicBezTo>
                  <a:pt x="179" y="51"/>
                  <a:pt x="180" y="49"/>
                  <a:pt x="180" y="50"/>
                </a:cubicBezTo>
                <a:cubicBezTo>
                  <a:pt x="178" y="48"/>
                  <a:pt x="176" y="47"/>
                  <a:pt x="174" y="46"/>
                </a:cubicBezTo>
                <a:cubicBezTo>
                  <a:pt x="172" y="44"/>
                  <a:pt x="169" y="45"/>
                  <a:pt x="168" y="43"/>
                </a:cubicBezTo>
                <a:cubicBezTo>
                  <a:pt x="166" y="41"/>
                  <a:pt x="167" y="37"/>
                  <a:pt x="166" y="36"/>
                </a:cubicBezTo>
                <a:cubicBezTo>
                  <a:pt x="166" y="34"/>
                  <a:pt x="166" y="32"/>
                  <a:pt x="165" y="31"/>
                </a:cubicBezTo>
                <a:cubicBezTo>
                  <a:pt x="164" y="30"/>
                  <a:pt x="163" y="30"/>
                  <a:pt x="163" y="28"/>
                </a:cubicBezTo>
                <a:cubicBezTo>
                  <a:pt x="163" y="26"/>
                  <a:pt x="163" y="23"/>
                  <a:pt x="161" y="20"/>
                </a:cubicBezTo>
                <a:cubicBezTo>
                  <a:pt x="160" y="20"/>
                  <a:pt x="158" y="17"/>
                  <a:pt x="158" y="18"/>
                </a:cubicBezTo>
                <a:cubicBezTo>
                  <a:pt x="156" y="18"/>
                  <a:pt x="156" y="19"/>
                  <a:pt x="155" y="17"/>
                </a:cubicBezTo>
                <a:cubicBezTo>
                  <a:pt x="153" y="15"/>
                  <a:pt x="154" y="11"/>
                  <a:pt x="152" y="8"/>
                </a:cubicBezTo>
                <a:cubicBezTo>
                  <a:pt x="152" y="7"/>
                  <a:pt x="148" y="0"/>
                  <a:pt x="148" y="0"/>
                </a:cubicBezTo>
                <a:cubicBezTo>
                  <a:pt x="147" y="0"/>
                  <a:pt x="147" y="2"/>
                  <a:pt x="147" y="3"/>
                </a:cubicBezTo>
                <a:cubicBezTo>
                  <a:pt x="147" y="4"/>
                  <a:pt x="146" y="5"/>
                  <a:pt x="145" y="6"/>
                </a:cubicBezTo>
                <a:cubicBezTo>
                  <a:pt x="145" y="6"/>
                  <a:pt x="143" y="8"/>
                  <a:pt x="144" y="9"/>
                </a:cubicBezTo>
                <a:cubicBezTo>
                  <a:pt x="144" y="9"/>
                  <a:pt x="146" y="9"/>
                  <a:pt x="145" y="10"/>
                </a:cubicBezTo>
                <a:cubicBezTo>
                  <a:pt x="144" y="10"/>
                  <a:pt x="143" y="15"/>
                  <a:pt x="143" y="16"/>
                </a:cubicBezTo>
                <a:cubicBezTo>
                  <a:pt x="144" y="18"/>
                  <a:pt x="144" y="20"/>
                  <a:pt x="144" y="22"/>
                </a:cubicBezTo>
                <a:cubicBezTo>
                  <a:pt x="143" y="26"/>
                  <a:pt x="143" y="36"/>
                  <a:pt x="137" y="36"/>
                </a:cubicBezTo>
                <a:cubicBezTo>
                  <a:pt x="133" y="36"/>
                  <a:pt x="133" y="32"/>
                  <a:pt x="130" y="31"/>
                </a:cubicBezTo>
                <a:cubicBezTo>
                  <a:pt x="128" y="30"/>
                  <a:pt x="126" y="30"/>
                  <a:pt x="124" y="28"/>
                </a:cubicBezTo>
                <a:cubicBezTo>
                  <a:pt x="123" y="27"/>
                  <a:pt x="112" y="21"/>
                  <a:pt x="113" y="20"/>
                </a:cubicBezTo>
                <a:cubicBezTo>
                  <a:pt x="113" y="19"/>
                  <a:pt x="114" y="18"/>
                  <a:pt x="115" y="17"/>
                </a:cubicBezTo>
                <a:cubicBezTo>
                  <a:pt x="115" y="16"/>
                  <a:pt x="117" y="16"/>
                  <a:pt x="117" y="15"/>
                </a:cubicBezTo>
                <a:cubicBezTo>
                  <a:pt x="117" y="15"/>
                  <a:pt x="116" y="14"/>
                  <a:pt x="116" y="13"/>
                </a:cubicBezTo>
                <a:cubicBezTo>
                  <a:pt x="117" y="12"/>
                  <a:pt x="117" y="12"/>
                  <a:pt x="118" y="11"/>
                </a:cubicBezTo>
                <a:cubicBezTo>
                  <a:pt x="118" y="10"/>
                  <a:pt x="120" y="9"/>
                  <a:pt x="121" y="8"/>
                </a:cubicBezTo>
                <a:cubicBezTo>
                  <a:pt x="121" y="7"/>
                  <a:pt x="119" y="5"/>
                  <a:pt x="118" y="6"/>
                </a:cubicBezTo>
                <a:cubicBezTo>
                  <a:pt x="118" y="6"/>
                  <a:pt x="117" y="8"/>
                  <a:pt x="117" y="8"/>
                </a:cubicBezTo>
                <a:cubicBezTo>
                  <a:pt x="116" y="7"/>
                  <a:pt x="116" y="7"/>
                  <a:pt x="115" y="6"/>
                </a:cubicBezTo>
                <a:cubicBezTo>
                  <a:pt x="115" y="5"/>
                  <a:pt x="113" y="7"/>
                  <a:pt x="112" y="7"/>
                </a:cubicBezTo>
                <a:cubicBezTo>
                  <a:pt x="111" y="8"/>
                  <a:pt x="110" y="7"/>
                  <a:pt x="109" y="7"/>
                </a:cubicBezTo>
                <a:cubicBezTo>
                  <a:pt x="107" y="6"/>
                  <a:pt x="104" y="5"/>
                  <a:pt x="101" y="4"/>
                </a:cubicBezTo>
                <a:cubicBezTo>
                  <a:pt x="99" y="4"/>
                  <a:pt x="103" y="5"/>
                  <a:pt x="101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6" name="Freeform 404">
            <a:extLst>
              <a:ext uri="{FF2B5EF4-FFF2-40B4-BE49-F238E27FC236}">
                <a16:creationId xmlns:a16="http://schemas.microsoft.com/office/drawing/2014/main" id="{C65C9269-0BF8-D04E-84D0-29EDE40DE5EB}"/>
              </a:ext>
            </a:extLst>
          </p:cNvPr>
          <p:cNvSpPr>
            <a:spLocks/>
          </p:cNvSpPr>
          <p:nvPr/>
        </p:nvSpPr>
        <p:spPr bwMode="auto">
          <a:xfrm>
            <a:off x="6636062" y="2539534"/>
            <a:ext cx="208292" cy="333454"/>
          </a:xfrm>
          <a:custGeom>
            <a:avLst/>
            <a:gdLst>
              <a:gd name="T0" fmla="*/ 7 w 40"/>
              <a:gd name="T1" fmla="*/ 0 h 60"/>
              <a:gd name="T2" fmla="*/ 4 w 40"/>
              <a:gd name="T3" fmla="*/ 3 h 60"/>
              <a:gd name="T4" fmla="*/ 2 w 40"/>
              <a:gd name="T5" fmla="*/ 8 h 60"/>
              <a:gd name="T6" fmla="*/ 5 w 40"/>
              <a:gd name="T7" fmla="*/ 14 h 60"/>
              <a:gd name="T8" fmla="*/ 3 w 40"/>
              <a:gd name="T9" fmla="*/ 18 h 60"/>
              <a:gd name="T10" fmla="*/ 3 w 40"/>
              <a:gd name="T11" fmla="*/ 19 h 60"/>
              <a:gd name="T12" fmla="*/ 2 w 40"/>
              <a:gd name="T13" fmla="*/ 23 h 60"/>
              <a:gd name="T14" fmla="*/ 5 w 40"/>
              <a:gd name="T15" fmla="*/ 23 h 60"/>
              <a:gd name="T16" fmla="*/ 7 w 40"/>
              <a:gd name="T17" fmla="*/ 19 h 60"/>
              <a:gd name="T18" fmla="*/ 7 w 40"/>
              <a:gd name="T19" fmla="*/ 23 h 60"/>
              <a:gd name="T20" fmla="*/ 11 w 40"/>
              <a:gd name="T21" fmla="*/ 27 h 60"/>
              <a:gd name="T22" fmla="*/ 14 w 40"/>
              <a:gd name="T23" fmla="*/ 30 h 60"/>
              <a:gd name="T24" fmla="*/ 16 w 40"/>
              <a:gd name="T25" fmla="*/ 36 h 60"/>
              <a:gd name="T26" fmla="*/ 8 w 40"/>
              <a:gd name="T27" fmla="*/ 39 h 60"/>
              <a:gd name="T28" fmla="*/ 9 w 40"/>
              <a:gd name="T29" fmla="*/ 42 h 60"/>
              <a:gd name="T30" fmla="*/ 5 w 40"/>
              <a:gd name="T31" fmla="*/ 47 h 60"/>
              <a:gd name="T32" fmla="*/ 9 w 40"/>
              <a:gd name="T33" fmla="*/ 48 h 60"/>
              <a:gd name="T34" fmla="*/ 18 w 40"/>
              <a:gd name="T35" fmla="*/ 48 h 60"/>
              <a:gd name="T36" fmla="*/ 10 w 40"/>
              <a:gd name="T37" fmla="*/ 52 h 60"/>
              <a:gd name="T38" fmla="*/ 7 w 40"/>
              <a:gd name="T39" fmla="*/ 55 h 60"/>
              <a:gd name="T40" fmla="*/ 3 w 40"/>
              <a:gd name="T41" fmla="*/ 59 h 60"/>
              <a:gd name="T42" fmla="*/ 5 w 40"/>
              <a:gd name="T43" fmla="*/ 60 h 60"/>
              <a:gd name="T44" fmla="*/ 12 w 40"/>
              <a:gd name="T45" fmla="*/ 57 h 60"/>
              <a:gd name="T46" fmla="*/ 19 w 40"/>
              <a:gd name="T47" fmla="*/ 55 h 60"/>
              <a:gd name="T48" fmla="*/ 27 w 40"/>
              <a:gd name="T49" fmla="*/ 54 h 60"/>
              <a:gd name="T50" fmla="*/ 38 w 40"/>
              <a:gd name="T51" fmla="*/ 51 h 60"/>
              <a:gd name="T52" fmla="*/ 38 w 40"/>
              <a:gd name="T53" fmla="*/ 46 h 60"/>
              <a:gd name="T54" fmla="*/ 32 w 40"/>
              <a:gd name="T55" fmla="*/ 41 h 60"/>
              <a:gd name="T56" fmla="*/ 31 w 40"/>
              <a:gd name="T57" fmla="*/ 36 h 60"/>
              <a:gd name="T58" fmla="*/ 30 w 40"/>
              <a:gd name="T59" fmla="*/ 34 h 60"/>
              <a:gd name="T60" fmla="*/ 23 w 40"/>
              <a:gd name="T61" fmla="*/ 25 h 60"/>
              <a:gd name="T62" fmla="*/ 12 w 40"/>
              <a:gd name="T63" fmla="*/ 18 h 60"/>
              <a:gd name="T64" fmla="*/ 14 w 40"/>
              <a:gd name="T65" fmla="*/ 16 h 60"/>
              <a:gd name="T66" fmla="*/ 21 w 40"/>
              <a:gd name="T67" fmla="*/ 8 h 60"/>
              <a:gd name="T68" fmla="*/ 9 w 40"/>
              <a:gd name="T69" fmla="*/ 7 h 60"/>
              <a:gd name="T70" fmla="*/ 9 w 40"/>
              <a:gd name="T71" fmla="*/ 6 h 60"/>
              <a:gd name="T72" fmla="*/ 15 w 40"/>
              <a:gd name="T7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0" h="60">
                <a:moveTo>
                  <a:pt x="15" y="0"/>
                </a:moveTo>
                <a:cubicBezTo>
                  <a:pt x="12" y="0"/>
                  <a:pt x="10" y="1"/>
                  <a:pt x="7" y="0"/>
                </a:cubicBezTo>
                <a:cubicBezTo>
                  <a:pt x="6" y="0"/>
                  <a:pt x="5" y="0"/>
                  <a:pt x="5" y="1"/>
                </a:cubicBezTo>
                <a:cubicBezTo>
                  <a:pt x="6" y="3"/>
                  <a:pt x="5" y="2"/>
                  <a:pt x="4" y="3"/>
                </a:cubicBezTo>
                <a:cubicBezTo>
                  <a:pt x="5" y="2"/>
                  <a:pt x="5" y="4"/>
                  <a:pt x="5" y="4"/>
                </a:cubicBezTo>
                <a:cubicBezTo>
                  <a:pt x="4" y="6"/>
                  <a:pt x="1" y="5"/>
                  <a:pt x="2" y="8"/>
                </a:cubicBezTo>
                <a:cubicBezTo>
                  <a:pt x="4" y="10"/>
                  <a:pt x="3" y="11"/>
                  <a:pt x="2" y="13"/>
                </a:cubicBezTo>
                <a:cubicBezTo>
                  <a:pt x="2" y="15"/>
                  <a:pt x="4" y="15"/>
                  <a:pt x="5" y="14"/>
                </a:cubicBezTo>
                <a:cubicBezTo>
                  <a:pt x="4" y="15"/>
                  <a:pt x="5" y="15"/>
                  <a:pt x="5" y="16"/>
                </a:cubicBezTo>
                <a:cubicBezTo>
                  <a:pt x="5" y="15"/>
                  <a:pt x="3" y="18"/>
                  <a:pt x="3" y="18"/>
                </a:cubicBezTo>
                <a:cubicBezTo>
                  <a:pt x="2" y="18"/>
                  <a:pt x="0" y="18"/>
                  <a:pt x="0" y="20"/>
                </a:cubicBezTo>
                <a:cubicBezTo>
                  <a:pt x="1" y="20"/>
                  <a:pt x="2" y="18"/>
                  <a:pt x="3" y="19"/>
                </a:cubicBezTo>
                <a:cubicBezTo>
                  <a:pt x="3" y="20"/>
                  <a:pt x="3" y="21"/>
                  <a:pt x="3" y="21"/>
                </a:cubicBezTo>
                <a:cubicBezTo>
                  <a:pt x="2" y="22"/>
                  <a:pt x="2" y="23"/>
                  <a:pt x="2" y="23"/>
                </a:cubicBezTo>
                <a:cubicBezTo>
                  <a:pt x="2" y="24"/>
                  <a:pt x="3" y="22"/>
                  <a:pt x="4" y="22"/>
                </a:cubicBezTo>
                <a:cubicBezTo>
                  <a:pt x="4" y="21"/>
                  <a:pt x="5" y="23"/>
                  <a:pt x="5" y="23"/>
                </a:cubicBezTo>
                <a:cubicBezTo>
                  <a:pt x="6" y="23"/>
                  <a:pt x="5" y="19"/>
                  <a:pt x="4" y="19"/>
                </a:cubicBezTo>
                <a:cubicBezTo>
                  <a:pt x="5" y="19"/>
                  <a:pt x="7" y="20"/>
                  <a:pt x="7" y="19"/>
                </a:cubicBezTo>
                <a:cubicBezTo>
                  <a:pt x="7" y="19"/>
                  <a:pt x="6" y="20"/>
                  <a:pt x="6" y="20"/>
                </a:cubicBezTo>
                <a:cubicBezTo>
                  <a:pt x="6" y="21"/>
                  <a:pt x="7" y="22"/>
                  <a:pt x="7" y="23"/>
                </a:cubicBezTo>
                <a:cubicBezTo>
                  <a:pt x="7" y="24"/>
                  <a:pt x="4" y="27"/>
                  <a:pt x="7" y="27"/>
                </a:cubicBezTo>
                <a:cubicBezTo>
                  <a:pt x="7" y="27"/>
                  <a:pt x="10" y="27"/>
                  <a:pt x="11" y="27"/>
                </a:cubicBezTo>
                <a:cubicBezTo>
                  <a:pt x="12" y="26"/>
                  <a:pt x="15" y="26"/>
                  <a:pt x="15" y="26"/>
                </a:cubicBezTo>
                <a:cubicBezTo>
                  <a:pt x="14" y="28"/>
                  <a:pt x="13" y="28"/>
                  <a:pt x="14" y="30"/>
                </a:cubicBezTo>
                <a:cubicBezTo>
                  <a:pt x="15" y="33"/>
                  <a:pt x="15" y="31"/>
                  <a:pt x="16" y="32"/>
                </a:cubicBezTo>
                <a:cubicBezTo>
                  <a:pt x="16" y="33"/>
                  <a:pt x="15" y="35"/>
                  <a:pt x="16" y="36"/>
                </a:cubicBezTo>
                <a:cubicBezTo>
                  <a:pt x="17" y="38"/>
                  <a:pt x="14" y="38"/>
                  <a:pt x="13" y="38"/>
                </a:cubicBezTo>
                <a:cubicBezTo>
                  <a:pt x="11" y="39"/>
                  <a:pt x="10" y="37"/>
                  <a:pt x="8" y="39"/>
                </a:cubicBezTo>
                <a:cubicBezTo>
                  <a:pt x="7" y="41"/>
                  <a:pt x="12" y="40"/>
                  <a:pt x="11" y="41"/>
                </a:cubicBezTo>
                <a:cubicBezTo>
                  <a:pt x="11" y="41"/>
                  <a:pt x="9" y="42"/>
                  <a:pt x="9" y="42"/>
                </a:cubicBezTo>
                <a:cubicBezTo>
                  <a:pt x="9" y="43"/>
                  <a:pt x="10" y="43"/>
                  <a:pt x="9" y="44"/>
                </a:cubicBezTo>
                <a:cubicBezTo>
                  <a:pt x="8" y="45"/>
                  <a:pt x="7" y="46"/>
                  <a:pt x="5" y="47"/>
                </a:cubicBezTo>
                <a:cubicBezTo>
                  <a:pt x="4" y="48"/>
                  <a:pt x="6" y="49"/>
                  <a:pt x="6" y="49"/>
                </a:cubicBezTo>
                <a:cubicBezTo>
                  <a:pt x="7" y="49"/>
                  <a:pt x="9" y="48"/>
                  <a:pt x="9" y="48"/>
                </a:cubicBezTo>
                <a:cubicBezTo>
                  <a:pt x="9" y="49"/>
                  <a:pt x="12" y="49"/>
                  <a:pt x="13" y="50"/>
                </a:cubicBezTo>
                <a:cubicBezTo>
                  <a:pt x="15" y="50"/>
                  <a:pt x="17" y="48"/>
                  <a:pt x="18" y="48"/>
                </a:cubicBezTo>
                <a:cubicBezTo>
                  <a:pt x="18" y="48"/>
                  <a:pt x="16" y="53"/>
                  <a:pt x="13" y="52"/>
                </a:cubicBezTo>
                <a:cubicBezTo>
                  <a:pt x="12" y="51"/>
                  <a:pt x="11" y="52"/>
                  <a:pt x="10" y="52"/>
                </a:cubicBezTo>
                <a:cubicBezTo>
                  <a:pt x="8" y="52"/>
                  <a:pt x="9" y="51"/>
                  <a:pt x="8" y="51"/>
                </a:cubicBezTo>
                <a:cubicBezTo>
                  <a:pt x="8" y="51"/>
                  <a:pt x="8" y="54"/>
                  <a:pt x="7" y="55"/>
                </a:cubicBezTo>
                <a:cubicBezTo>
                  <a:pt x="7" y="55"/>
                  <a:pt x="6" y="56"/>
                  <a:pt x="5" y="57"/>
                </a:cubicBezTo>
                <a:cubicBezTo>
                  <a:pt x="5" y="57"/>
                  <a:pt x="3" y="58"/>
                  <a:pt x="3" y="59"/>
                </a:cubicBezTo>
                <a:cubicBezTo>
                  <a:pt x="3" y="59"/>
                  <a:pt x="5" y="59"/>
                  <a:pt x="5" y="59"/>
                </a:cubicBezTo>
                <a:cubicBezTo>
                  <a:pt x="5" y="59"/>
                  <a:pt x="4" y="59"/>
                  <a:pt x="5" y="60"/>
                </a:cubicBezTo>
                <a:cubicBezTo>
                  <a:pt x="5" y="60"/>
                  <a:pt x="7" y="57"/>
                  <a:pt x="8" y="57"/>
                </a:cubicBezTo>
                <a:cubicBezTo>
                  <a:pt x="9" y="57"/>
                  <a:pt x="11" y="58"/>
                  <a:pt x="12" y="57"/>
                </a:cubicBezTo>
                <a:cubicBezTo>
                  <a:pt x="14" y="57"/>
                  <a:pt x="13" y="55"/>
                  <a:pt x="15" y="55"/>
                </a:cubicBezTo>
                <a:cubicBezTo>
                  <a:pt x="16" y="54"/>
                  <a:pt x="17" y="55"/>
                  <a:pt x="19" y="55"/>
                </a:cubicBezTo>
                <a:cubicBezTo>
                  <a:pt x="20" y="56"/>
                  <a:pt x="21" y="54"/>
                  <a:pt x="23" y="55"/>
                </a:cubicBezTo>
                <a:cubicBezTo>
                  <a:pt x="24" y="56"/>
                  <a:pt x="26" y="55"/>
                  <a:pt x="27" y="54"/>
                </a:cubicBezTo>
                <a:cubicBezTo>
                  <a:pt x="29" y="54"/>
                  <a:pt x="32" y="54"/>
                  <a:pt x="34" y="54"/>
                </a:cubicBezTo>
                <a:cubicBezTo>
                  <a:pt x="34" y="54"/>
                  <a:pt x="38" y="51"/>
                  <a:pt x="38" y="51"/>
                </a:cubicBezTo>
                <a:cubicBezTo>
                  <a:pt x="37" y="50"/>
                  <a:pt x="33" y="51"/>
                  <a:pt x="33" y="50"/>
                </a:cubicBezTo>
                <a:cubicBezTo>
                  <a:pt x="33" y="49"/>
                  <a:pt x="37" y="46"/>
                  <a:pt x="38" y="46"/>
                </a:cubicBezTo>
                <a:cubicBezTo>
                  <a:pt x="39" y="44"/>
                  <a:pt x="40" y="40"/>
                  <a:pt x="36" y="40"/>
                </a:cubicBezTo>
                <a:cubicBezTo>
                  <a:pt x="35" y="40"/>
                  <a:pt x="33" y="41"/>
                  <a:pt x="32" y="41"/>
                </a:cubicBezTo>
                <a:cubicBezTo>
                  <a:pt x="30" y="40"/>
                  <a:pt x="32" y="40"/>
                  <a:pt x="32" y="39"/>
                </a:cubicBezTo>
                <a:cubicBezTo>
                  <a:pt x="32" y="38"/>
                  <a:pt x="32" y="37"/>
                  <a:pt x="31" y="36"/>
                </a:cubicBezTo>
                <a:cubicBezTo>
                  <a:pt x="31" y="36"/>
                  <a:pt x="27" y="35"/>
                  <a:pt x="28" y="34"/>
                </a:cubicBezTo>
                <a:cubicBezTo>
                  <a:pt x="28" y="34"/>
                  <a:pt x="30" y="35"/>
                  <a:pt x="30" y="34"/>
                </a:cubicBezTo>
                <a:cubicBezTo>
                  <a:pt x="31" y="33"/>
                  <a:pt x="30" y="32"/>
                  <a:pt x="29" y="31"/>
                </a:cubicBezTo>
                <a:cubicBezTo>
                  <a:pt x="26" y="29"/>
                  <a:pt x="25" y="29"/>
                  <a:pt x="23" y="25"/>
                </a:cubicBezTo>
                <a:cubicBezTo>
                  <a:pt x="22" y="23"/>
                  <a:pt x="21" y="21"/>
                  <a:pt x="18" y="19"/>
                </a:cubicBezTo>
                <a:cubicBezTo>
                  <a:pt x="17" y="18"/>
                  <a:pt x="13" y="20"/>
                  <a:pt x="12" y="18"/>
                </a:cubicBezTo>
                <a:cubicBezTo>
                  <a:pt x="12" y="18"/>
                  <a:pt x="18" y="17"/>
                  <a:pt x="17" y="16"/>
                </a:cubicBezTo>
                <a:cubicBezTo>
                  <a:pt x="17" y="16"/>
                  <a:pt x="15" y="17"/>
                  <a:pt x="14" y="16"/>
                </a:cubicBezTo>
                <a:cubicBezTo>
                  <a:pt x="14" y="16"/>
                  <a:pt x="18" y="15"/>
                  <a:pt x="18" y="15"/>
                </a:cubicBezTo>
                <a:cubicBezTo>
                  <a:pt x="19" y="14"/>
                  <a:pt x="22" y="9"/>
                  <a:pt x="21" y="8"/>
                </a:cubicBezTo>
                <a:cubicBezTo>
                  <a:pt x="20" y="6"/>
                  <a:pt x="17" y="6"/>
                  <a:pt x="15" y="6"/>
                </a:cubicBezTo>
                <a:cubicBezTo>
                  <a:pt x="14" y="7"/>
                  <a:pt x="9" y="7"/>
                  <a:pt x="9" y="7"/>
                </a:cubicBezTo>
                <a:cubicBezTo>
                  <a:pt x="9" y="7"/>
                  <a:pt x="11" y="6"/>
                  <a:pt x="11" y="6"/>
                </a:cubicBezTo>
                <a:cubicBezTo>
                  <a:pt x="11" y="6"/>
                  <a:pt x="9" y="5"/>
                  <a:pt x="9" y="6"/>
                </a:cubicBezTo>
                <a:cubicBezTo>
                  <a:pt x="9" y="5"/>
                  <a:pt x="18" y="1"/>
                  <a:pt x="15" y="0"/>
                </a:cubicBezTo>
                <a:cubicBezTo>
                  <a:pt x="14" y="0"/>
                  <a:pt x="17" y="1"/>
                  <a:pt x="15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7" name="Freeform 406">
            <a:extLst>
              <a:ext uri="{FF2B5EF4-FFF2-40B4-BE49-F238E27FC236}">
                <a16:creationId xmlns:a16="http://schemas.microsoft.com/office/drawing/2014/main" id="{CA9ED965-D599-0140-8957-8680E57DAE2C}"/>
              </a:ext>
            </a:extLst>
          </p:cNvPr>
          <p:cNvSpPr>
            <a:spLocks/>
          </p:cNvSpPr>
          <p:nvPr/>
        </p:nvSpPr>
        <p:spPr bwMode="auto">
          <a:xfrm>
            <a:off x="8127935" y="1659742"/>
            <a:ext cx="469994" cy="342875"/>
          </a:xfrm>
          <a:custGeom>
            <a:avLst/>
            <a:gdLst>
              <a:gd name="T0" fmla="*/ 77 w 90"/>
              <a:gd name="T1" fmla="*/ 2 h 62"/>
              <a:gd name="T2" fmla="*/ 66 w 90"/>
              <a:gd name="T3" fmla="*/ 6 h 62"/>
              <a:gd name="T4" fmla="*/ 51 w 90"/>
              <a:gd name="T5" fmla="*/ 8 h 62"/>
              <a:gd name="T6" fmla="*/ 48 w 90"/>
              <a:gd name="T7" fmla="*/ 9 h 62"/>
              <a:gd name="T8" fmla="*/ 39 w 90"/>
              <a:gd name="T9" fmla="*/ 11 h 62"/>
              <a:gd name="T10" fmla="*/ 32 w 90"/>
              <a:gd name="T11" fmla="*/ 14 h 62"/>
              <a:gd name="T12" fmla="*/ 26 w 90"/>
              <a:gd name="T13" fmla="*/ 19 h 62"/>
              <a:gd name="T14" fmla="*/ 26 w 90"/>
              <a:gd name="T15" fmla="*/ 21 h 62"/>
              <a:gd name="T16" fmla="*/ 27 w 90"/>
              <a:gd name="T17" fmla="*/ 23 h 62"/>
              <a:gd name="T18" fmla="*/ 23 w 90"/>
              <a:gd name="T19" fmla="*/ 25 h 62"/>
              <a:gd name="T20" fmla="*/ 21 w 90"/>
              <a:gd name="T21" fmla="*/ 28 h 62"/>
              <a:gd name="T22" fmla="*/ 21 w 90"/>
              <a:gd name="T23" fmla="*/ 29 h 62"/>
              <a:gd name="T24" fmla="*/ 14 w 90"/>
              <a:gd name="T25" fmla="*/ 31 h 62"/>
              <a:gd name="T26" fmla="*/ 19 w 90"/>
              <a:gd name="T27" fmla="*/ 34 h 62"/>
              <a:gd name="T28" fmla="*/ 9 w 90"/>
              <a:gd name="T29" fmla="*/ 38 h 62"/>
              <a:gd name="T30" fmla="*/ 6 w 90"/>
              <a:gd name="T31" fmla="*/ 41 h 62"/>
              <a:gd name="T32" fmla="*/ 5 w 90"/>
              <a:gd name="T33" fmla="*/ 47 h 62"/>
              <a:gd name="T34" fmla="*/ 4 w 90"/>
              <a:gd name="T35" fmla="*/ 53 h 62"/>
              <a:gd name="T36" fmla="*/ 12 w 90"/>
              <a:gd name="T37" fmla="*/ 55 h 62"/>
              <a:gd name="T38" fmla="*/ 12 w 90"/>
              <a:gd name="T39" fmla="*/ 56 h 62"/>
              <a:gd name="T40" fmla="*/ 16 w 90"/>
              <a:gd name="T41" fmla="*/ 62 h 62"/>
              <a:gd name="T42" fmla="*/ 26 w 90"/>
              <a:gd name="T43" fmla="*/ 61 h 62"/>
              <a:gd name="T44" fmla="*/ 26 w 90"/>
              <a:gd name="T45" fmla="*/ 59 h 62"/>
              <a:gd name="T46" fmla="*/ 20 w 90"/>
              <a:gd name="T47" fmla="*/ 48 h 62"/>
              <a:gd name="T48" fmla="*/ 20 w 90"/>
              <a:gd name="T49" fmla="*/ 42 h 62"/>
              <a:gd name="T50" fmla="*/ 22 w 90"/>
              <a:gd name="T51" fmla="*/ 40 h 62"/>
              <a:gd name="T52" fmla="*/ 21 w 90"/>
              <a:gd name="T53" fmla="*/ 36 h 62"/>
              <a:gd name="T54" fmla="*/ 27 w 90"/>
              <a:gd name="T55" fmla="*/ 34 h 62"/>
              <a:gd name="T56" fmla="*/ 27 w 90"/>
              <a:gd name="T57" fmla="*/ 32 h 62"/>
              <a:gd name="T58" fmla="*/ 32 w 90"/>
              <a:gd name="T59" fmla="*/ 31 h 62"/>
              <a:gd name="T60" fmla="*/ 35 w 90"/>
              <a:gd name="T61" fmla="*/ 29 h 62"/>
              <a:gd name="T62" fmla="*/ 35 w 90"/>
              <a:gd name="T63" fmla="*/ 26 h 62"/>
              <a:gd name="T64" fmla="*/ 42 w 90"/>
              <a:gd name="T65" fmla="*/ 24 h 62"/>
              <a:gd name="T66" fmla="*/ 45 w 90"/>
              <a:gd name="T67" fmla="*/ 22 h 62"/>
              <a:gd name="T68" fmla="*/ 58 w 90"/>
              <a:gd name="T69" fmla="*/ 15 h 62"/>
              <a:gd name="T70" fmla="*/ 81 w 90"/>
              <a:gd name="T71" fmla="*/ 8 h 62"/>
              <a:gd name="T72" fmla="*/ 84 w 90"/>
              <a:gd name="T73" fmla="*/ 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0" h="62">
                <a:moveTo>
                  <a:pt x="84" y="1"/>
                </a:moveTo>
                <a:cubicBezTo>
                  <a:pt x="81" y="1"/>
                  <a:pt x="80" y="0"/>
                  <a:pt x="77" y="2"/>
                </a:cubicBezTo>
                <a:cubicBezTo>
                  <a:pt x="76" y="2"/>
                  <a:pt x="72" y="3"/>
                  <a:pt x="73" y="4"/>
                </a:cubicBezTo>
                <a:cubicBezTo>
                  <a:pt x="72" y="4"/>
                  <a:pt x="68" y="6"/>
                  <a:pt x="66" y="6"/>
                </a:cubicBezTo>
                <a:cubicBezTo>
                  <a:pt x="64" y="6"/>
                  <a:pt x="61" y="7"/>
                  <a:pt x="59" y="8"/>
                </a:cubicBezTo>
                <a:cubicBezTo>
                  <a:pt x="56" y="8"/>
                  <a:pt x="54" y="8"/>
                  <a:pt x="51" y="8"/>
                </a:cubicBezTo>
                <a:cubicBezTo>
                  <a:pt x="51" y="8"/>
                  <a:pt x="45" y="8"/>
                  <a:pt x="46" y="9"/>
                </a:cubicBezTo>
                <a:cubicBezTo>
                  <a:pt x="46" y="9"/>
                  <a:pt x="48" y="9"/>
                  <a:pt x="48" y="9"/>
                </a:cubicBezTo>
                <a:cubicBezTo>
                  <a:pt x="47" y="10"/>
                  <a:pt x="45" y="10"/>
                  <a:pt x="44" y="11"/>
                </a:cubicBezTo>
                <a:cubicBezTo>
                  <a:pt x="43" y="11"/>
                  <a:pt x="41" y="11"/>
                  <a:pt x="39" y="11"/>
                </a:cubicBezTo>
                <a:cubicBezTo>
                  <a:pt x="38" y="11"/>
                  <a:pt x="38" y="11"/>
                  <a:pt x="36" y="12"/>
                </a:cubicBezTo>
                <a:cubicBezTo>
                  <a:pt x="35" y="15"/>
                  <a:pt x="34" y="14"/>
                  <a:pt x="32" y="14"/>
                </a:cubicBezTo>
                <a:cubicBezTo>
                  <a:pt x="30" y="15"/>
                  <a:pt x="31" y="17"/>
                  <a:pt x="28" y="17"/>
                </a:cubicBezTo>
                <a:cubicBezTo>
                  <a:pt x="26" y="17"/>
                  <a:pt x="27" y="19"/>
                  <a:pt x="26" y="19"/>
                </a:cubicBezTo>
                <a:cubicBezTo>
                  <a:pt x="25" y="20"/>
                  <a:pt x="22" y="18"/>
                  <a:pt x="23" y="19"/>
                </a:cubicBezTo>
                <a:cubicBezTo>
                  <a:pt x="23" y="20"/>
                  <a:pt x="26" y="21"/>
                  <a:pt x="26" y="21"/>
                </a:cubicBezTo>
                <a:cubicBezTo>
                  <a:pt x="26" y="21"/>
                  <a:pt x="22" y="22"/>
                  <a:pt x="22" y="22"/>
                </a:cubicBezTo>
                <a:cubicBezTo>
                  <a:pt x="22" y="23"/>
                  <a:pt x="27" y="23"/>
                  <a:pt x="27" y="23"/>
                </a:cubicBezTo>
                <a:cubicBezTo>
                  <a:pt x="27" y="24"/>
                  <a:pt x="20" y="24"/>
                  <a:pt x="21" y="25"/>
                </a:cubicBezTo>
                <a:cubicBezTo>
                  <a:pt x="21" y="24"/>
                  <a:pt x="23" y="25"/>
                  <a:pt x="23" y="25"/>
                </a:cubicBezTo>
                <a:cubicBezTo>
                  <a:pt x="21" y="26"/>
                  <a:pt x="20" y="25"/>
                  <a:pt x="20" y="26"/>
                </a:cubicBezTo>
                <a:cubicBezTo>
                  <a:pt x="19" y="27"/>
                  <a:pt x="21" y="28"/>
                  <a:pt x="21" y="28"/>
                </a:cubicBezTo>
                <a:cubicBezTo>
                  <a:pt x="20" y="28"/>
                  <a:pt x="19" y="28"/>
                  <a:pt x="18" y="28"/>
                </a:cubicBezTo>
                <a:cubicBezTo>
                  <a:pt x="18" y="28"/>
                  <a:pt x="20" y="29"/>
                  <a:pt x="21" y="29"/>
                </a:cubicBezTo>
                <a:cubicBezTo>
                  <a:pt x="19" y="29"/>
                  <a:pt x="18" y="29"/>
                  <a:pt x="17" y="30"/>
                </a:cubicBezTo>
                <a:cubicBezTo>
                  <a:pt x="16" y="31"/>
                  <a:pt x="15" y="31"/>
                  <a:pt x="14" y="31"/>
                </a:cubicBezTo>
                <a:cubicBezTo>
                  <a:pt x="12" y="32"/>
                  <a:pt x="12" y="33"/>
                  <a:pt x="14" y="33"/>
                </a:cubicBezTo>
                <a:cubicBezTo>
                  <a:pt x="15" y="33"/>
                  <a:pt x="18" y="34"/>
                  <a:pt x="19" y="34"/>
                </a:cubicBezTo>
                <a:cubicBezTo>
                  <a:pt x="17" y="35"/>
                  <a:pt x="15" y="33"/>
                  <a:pt x="15" y="36"/>
                </a:cubicBezTo>
                <a:cubicBezTo>
                  <a:pt x="15" y="37"/>
                  <a:pt x="10" y="37"/>
                  <a:pt x="9" y="38"/>
                </a:cubicBezTo>
                <a:cubicBezTo>
                  <a:pt x="8" y="39"/>
                  <a:pt x="9" y="39"/>
                  <a:pt x="9" y="40"/>
                </a:cubicBezTo>
                <a:cubicBezTo>
                  <a:pt x="9" y="40"/>
                  <a:pt x="6" y="41"/>
                  <a:pt x="6" y="41"/>
                </a:cubicBezTo>
                <a:cubicBezTo>
                  <a:pt x="2" y="42"/>
                  <a:pt x="7" y="42"/>
                  <a:pt x="7" y="43"/>
                </a:cubicBezTo>
                <a:cubicBezTo>
                  <a:pt x="8" y="44"/>
                  <a:pt x="5" y="47"/>
                  <a:pt x="5" y="47"/>
                </a:cubicBezTo>
                <a:cubicBezTo>
                  <a:pt x="3" y="49"/>
                  <a:pt x="0" y="47"/>
                  <a:pt x="0" y="51"/>
                </a:cubicBezTo>
                <a:cubicBezTo>
                  <a:pt x="0" y="55"/>
                  <a:pt x="2" y="53"/>
                  <a:pt x="4" y="53"/>
                </a:cubicBezTo>
                <a:cubicBezTo>
                  <a:pt x="6" y="54"/>
                  <a:pt x="7" y="55"/>
                  <a:pt x="9" y="54"/>
                </a:cubicBezTo>
                <a:cubicBezTo>
                  <a:pt x="9" y="54"/>
                  <a:pt x="11" y="56"/>
                  <a:pt x="12" y="55"/>
                </a:cubicBezTo>
                <a:cubicBezTo>
                  <a:pt x="12" y="55"/>
                  <a:pt x="10" y="55"/>
                  <a:pt x="10" y="56"/>
                </a:cubicBezTo>
                <a:cubicBezTo>
                  <a:pt x="11" y="56"/>
                  <a:pt x="12" y="56"/>
                  <a:pt x="12" y="56"/>
                </a:cubicBezTo>
                <a:cubicBezTo>
                  <a:pt x="12" y="56"/>
                  <a:pt x="10" y="60"/>
                  <a:pt x="10" y="60"/>
                </a:cubicBezTo>
                <a:cubicBezTo>
                  <a:pt x="12" y="61"/>
                  <a:pt x="14" y="61"/>
                  <a:pt x="16" y="62"/>
                </a:cubicBezTo>
                <a:cubicBezTo>
                  <a:pt x="19" y="62"/>
                  <a:pt x="20" y="62"/>
                  <a:pt x="23" y="62"/>
                </a:cubicBezTo>
                <a:cubicBezTo>
                  <a:pt x="24" y="61"/>
                  <a:pt x="25" y="61"/>
                  <a:pt x="26" y="61"/>
                </a:cubicBezTo>
                <a:cubicBezTo>
                  <a:pt x="27" y="62"/>
                  <a:pt x="28" y="62"/>
                  <a:pt x="30" y="62"/>
                </a:cubicBezTo>
                <a:cubicBezTo>
                  <a:pt x="31" y="62"/>
                  <a:pt x="27" y="59"/>
                  <a:pt x="26" y="59"/>
                </a:cubicBezTo>
                <a:cubicBezTo>
                  <a:pt x="24" y="57"/>
                  <a:pt x="23" y="55"/>
                  <a:pt x="22" y="53"/>
                </a:cubicBezTo>
                <a:cubicBezTo>
                  <a:pt x="20" y="51"/>
                  <a:pt x="21" y="50"/>
                  <a:pt x="20" y="48"/>
                </a:cubicBezTo>
                <a:cubicBezTo>
                  <a:pt x="19" y="45"/>
                  <a:pt x="18" y="45"/>
                  <a:pt x="20" y="43"/>
                </a:cubicBezTo>
                <a:cubicBezTo>
                  <a:pt x="21" y="43"/>
                  <a:pt x="20" y="43"/>
                  <a:pt x="20" y="42"/>
                </a:cubicBezTo>
                <a:cubicBezTo>
                  <a:pt x="21" y="41"/>
                  <a:pt x="24" y="42"/>
                  <a:pt x="24" y="41"/>
                </a:cubicBezTo>
                <a:cubicBezTo>
                  <a:pt x="24" y="41"/>
                  <a:pt x="22" y="40"/>
                  <a:pt x="22" y="40"/>
                </a:cubicBezTo>
                <a:cubicBezTo>
                  <a:pt x="23" y="39"/>
                  <a:pt x="26" y="40"/>
                  <a:pt x="26" y="39"/>
                </a:cubicBezTo>
                <a:cubicBezTo>
                  <a:pt x="26" y="38"/>
                  <a:pt x="21" y="37"/>
                  <a:pt x="21" y="36"/>
                </a:cubicBezTo>
                <a:cubicBezTo>
                  <a:pt x="21" y="36"/>
                  <a:pt x="29" y="37"/>
                  <a:pt x="29" y="37"/>
                </a:cubicBezTo>
                <a:cubicBezTo>
                  <a:pt x="29" y="36"/>
                  <a:pt x="27" y="35"/>
                  <a:pt x="27" y="34"/>
                </a:cubicBezTo>
                <a:cubicBezTo>
                  <a:pt x="27" y="33"/>
                  <a:pt x="30" y="35"/>
                  <a:pt x="31" y="34"/>
                </a:cubicBezTo>
                <a:cubicBezTo>
                  <a:pt x="31" y="33"/>
                  <a:pt x="27" y="31"/>
                  <a:pt x="27" y="32"/>
                </a:cubicBezTo>
                <a:cubicBezTo>
                  <a:pt x="27" y="31"/>
                  <a:pt x="31" y="33"/>
                  <a:pt x="32" y="32"/>
                </a:cubicBezTo>
                <a:cubicBezTo>
                  <a:pt x="32" y="32"/>
                  <a:pt x="33" y="31"/>
                  <a:pt x="32" y="31"/>
                </a:cubicBezTo>
                <a:cubicBezTo>
                  <a:pt x="32" y="31"/>
                  <a:pt x="30" y="29"/>
                  <a:pt x="30" y="29"/>
                </a:cubicBezTo>
                <a:cubicBezTo>
                  <a:pt x="32" y="29"/>
                  <a:pt x="33" y="30"/>
                  <a:pt x="35" y="29"/>
                </a:cubicBezTo>
                <a:cubicBezTo>
                  <a:pt x="35" y="28"/>
                  <a:pt x="37" y="27"/>
                  <a:pt x="37" y="27"/>
                </a:cubicBezTo>
                <a:cubicBezTo>
                  <a:pt x="37" y="26"/>
                  <a:pt x="35" y="26"/>
                  <a:pt x="35" y="26"/>
                </a:cubicBezTo>
                <a:cubicBezTo>
                  <a:pt x="36" y="26"/>
                  <a:pt x="39" y="26"/>
                  <a:pt x="39" y="24"/>
                </a:cubicBezTo>
                <a:cubicBezTo>
                  <a:pt x="39" y="22"/>
                  <a:pt x="41" y="25"/>
                  <a:pt x="42" y="24"/>
                </a:cubicBezTo>
                <a:cubicBezTo>
                  <a:pt x="42" y="24"/>
                  <a:pt x="41" y="23"/>
                  <a:pt x="41" y="23"/>
                </a:cubicBezTo>
                <a:cubicBezTo>
                  <a:pt x="42" y="22"/>
                  <a:pt x="45" y="23"/>
                  <a:pt x="45" y="22"/>
                </a:cubicBezTo>
                <a:cubicBezTo>
                  <a:pt x="46" y="21"/>
                  <a:pt x="45" y="20"/>
                  <a:pt x="44" y="20"/>
                </a:cubicBezTo>
                <a:cubicBezTo>
                  <a:pt x="49" y="18"/>
                  <a:pt x="53" y="16"/>
                  <a:pt x="58" y="15"/>
                </a:cubicBezTo>
                <a:cubicBezTo>
                  <a:pt x="61" y="14"/>
                  <a:pt x="65" y="13"/>
                  <a:pt x="68" y="12"/>
                </a:cubicBezTo>
                <a:cubicBezTo>
                  <a:pt x="73" y="11"/>
                  <a:pt x="77" y="10"/>
                  <a:pt x="81" y="8"/>
                </a:cubicBezTo>
                <a:cubicBezTo>
                  <a:pt x="83" y="8"/>
                  <a:pt x="86" y="6"/>
                  <a:pt x="88" y="4"/>
                </a:cubicBezTo>
                <a:cubicBezTo>
                  <a:pt x="90" y="2"/>
                  <a:pt x="86" y="1"/>
                  <a:pt x="84" y="1"/>
                </a:cubicBezTo>
                <a:cubicBezTo>
                  <a:pt x="82" y="1"/>
                  <a:pt x="86" y="1"/>
                  <a:pt x="84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8" name="Freeform 407">
            <a:extLst>
              <a:ext uri="{FF2B5EF4-FFF2-40B4-BE49-F238E27FC236}">
                <a16:creationId xmlns:a16="http://schemas.microsoft.com/office/drawing/2014/main" id="{2BFC5747-3A22-BC44-8C5A-F5BC316E85FE}"/>
              </a:ext>
            </a:extLst>
          </p:cNvPr>
          <p:cNvSpPr>
            <a:spLocks/>
          </p:cNvSpPr>
          <p:nvPr/>
        </p:nvSpPr>
        <p:spPr bwMode="auto">
          <a:xfrm>
            <a:off x="9333185" y="1516564"/>
            <a:ext cx="167347" cy="88545"/>
          </a:xfrm>
          <a:custGeom>
            <a:avLst/>
            <a:gdLst>
              <a:gd name="T0" fmla="*/ 16 w 32"/>
              <a:gd name="T1" fmla="*/ 6 h 16"/>
              <a:gd name="T2" fmla="*/ 19 w 32"/>
              <a:gd name="T3" fmla="*/ 1 h 16"/>
              <a:gd name="T4" fmla="*/ 16 w 32"/>
              <a:gd name="T5" fmla="*/ 0 h 16"/>
              <a:gd name="T6" fmla="*/ 15 w 32"/>
              <a:gd name="T7" fmla="*/ 2 h 16"/>
              <a:gd name="T8" fmla="*/ 10 w 32"/>
              <a:gd name="T9" fmla="*/ 2 h 16"/>
              <a:gd name="T10" fmla="*/ 9 w 32"/>
              <a:gd name="T11" fmla="*/ 4 h 16"/>
              <a:gd name="T12" fmla="*/ 12 w 32"/>
              <a:gd name="T13" fmla="*/ 4 h 16"/>
              <a:gd name="T14" fmla="*/ 10 w 32"/>
              <a:gd name="T15" fmla="*/ 8 h 16"/>
              <a:gd name="T16" fmla="*/ 5 w 32"/>
              <a:gd name="T17" fmla="*/ 10 h 16"/>
              <a:gd name="T18" fmla="*/ 1 w 32"/>
              <a:gd name="T19" fmla="*/ 15 h 16"/>
              <a:gd name="T20" fmla="*/ 8 w 32"/>
              <a:gd name="T21" fmla="*/ 15 h 16"/>
              <a:gd name="T22" fmla="*/ 17 w 32"/>
              <a:gd name="T23" fmla="*/ 14 h 16"/>
              <a:gd name="T24" fmla="*/ 28 w 32"/>
              <a:gd name="T25" fmla="*/ 12 h 16"/>
              <a:gd name="T26" fmla="*/ 29 w 32"/>
              <a:gd name="T27" fmla="*/ 7 h 16"/>
              <a:gd name="T28" fmla="*/ 22 w 32"/>
              <a:gd name="T29" fmla="*/ 3 h 16"/>
              <a:gd name="T30" fmla="*/ 16 w 32"/>
              <a:gd name="T31" fmla="*/ 6 h 16"/>
              <a:gd name="T32" fmla="*/ 16 w 32"/>
              <a:gd name="T33" fmla="*/ 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" h="16">
                <a:moveTo>
                  <a:pt x="16" y="6"/>
                </a:moveTo>
                <a:cubicBezTo>
                  <a:pt x="16" y="6"/>
                  <a:pt x="19" y="2"/>
                  <a:pt x="19" y="1"/>
                </a:cubicBezTo>
                <a:cubicBezTo>
                  <a:pt x="18" y="0"/>
                  <a:pt x="17" y="0"/>
                  <a:pt x="16" y="0"/>
                </a:cubicBezTo>
                <a:cubicBezTo>
                  <a:pt x="15" y="0"/>
                  <a:pt x="15" y="2"/>
                  <a:pt x="15" y="2"/>
                </a:cubicBezTo>
                <a:cubicBezTo>
                  <a:pt x="13" y="2"/>
                  <a:pt x="12" y="0"/>
                  <a:pt x="10" y="2"/>
                </a:cubicBezTo>
                <a:cubicBezTo>
                  <a:pt x="10" y="2"/>
                  <a:pt x="8" y="3"/>
                  <a:pt x="9" y="4"/>
                </a:cubicBezTo>
                <a:cubicBezTo>
                  <a:pt x="10" y="4"/>
                  <a:pt x="11" y="5"/>
                  <a:pt x="12" y="4"/>
                </a:cubicBezTo>
                <a:cubicBezTo>
                  <a:pt x="10" y="5"/>
                  <a:pt x="5" y="6"/>
                  <a:pt x="10" y="8"/>
                </a:cubicBezTo>
                <a:cubicBezTo>
                  <a:pt x="7" y="7"/>
                  <a:pt x="6" y="8"/>
                  <a:pt x="5" y="10"/>
                </a:cubicBezTo>
                <a:cubicBezTo>
                  <a:pt x="4" y="11"/>
                  <a:pt x="0" y="15"/>
                  <a:pt x="1" y="15"/>
                </a:cubicBezTo>
                <a:cubicBezTo>
                  <a:pt x="3" y="16"/>
                  <a:pt x="6" y="16"/>
                  <a:pt x="8" y="15"/>
                </a:cubicBezTo>
                <a:cubicBezTo>
                  <a:pt x="11" y="13"/>
                  <a:pt x="14" y="13"/>
                  <a:pt x="17" y="14"/>
                </a:cubicBezTo>
                <a:cubicBezTo>
                  <a:pt x="21" y="14"/>
                  <a:pt x="24" y="13"/>
                  <a:pt x="28" y="12"/>
                </a:cubicBezTo>
                <a:cubicBezTo>
                  <a:pt x="30" y="11"/>
                  <a:pt x="32" y="8"/>
                  <a:pt x="29" y="7"/>
                </a:cubicBezTo>
                <a:cubicBezTo>
                  <a:pt x="27" y="6"/>
                  <a:pt x="24" y="2"/>
                  <a:pt x="22" y="3"/>
                </a:cubicBezTo>
                <a:cubicBezTo>
                  <a:pt x="20" y="3"/>
                  <a:pt x="18" y="6"/>
                  <a:pt x="16" y="6"/>
                </a:cubicBezTo>
                <a:cubicBezTo>
                  <a:pt x="15" y="6"/>
                  <a:pt x="17" y="6"/>
                  <a:pt x="16" y="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9" name="Freeform 408">
            <a:extLst>
              <a:ext uri="{FF2B5EF4-FFF2-40B4-BE49-F238E27FC236}">
                <a16:creationId xmlns:a16="http://schemas.microsoft.com/office/drawing/2014/main" id="{4BE3A934-4000-9E48-9156-59365334C750}"/>
              </a:ext>
            </a:extLst>
          </p:cNvPr>
          <p:cNvSpPr>
            <a:spLocks/>
          </p:cNvSpPr>
          <p:nvPr/>
        </p:nvSpPr>
        <p:spPr bwMode="auto">
          <a:xfrm>
            <a:off x="9197884" y="1465697"/>
            <a:ext cx="156665" cy="88545"/>
          </a:xfrm>
          <a:custGeom>
            <a:avLst/>
            <a:gdLst>
              <a:gd name="T0" fmla="*/ 26 w 30"/>
              <a:gd name="T1" fmla="*/ 10 h 16"/>
              <a:gd name="T2" fmla="*/ 28 w 30"/>
              <a:gd name="T3" fmla="*/ 7 h 16"/>
              <a:gd name="T4" fmla="*/ 29 w 30"/>
              <a:gd name="T5" fmla="*/ 5 h 16"/>
              <a:gd name="T6" fmla="*/ 26 w 30"/>
              <a:gd name="T7" fmla="*/ 3 h 16"/>
              <a:gd name="T8" fmla="*/ 22 w 30"/>
              <a:gd name="T9" fmla="*/ 3 h 16"/>
              <a:gd name="T10" fmla="*/ 17 w 30"/>
              <a:gd name="T11" fmla="*/ 4 h 16"/>
              <a:gd name="T12" fmla="*/ 18 w 30"/>
              <a:gd name="T13" fmla="*/ 1 h 16"/>
              <a:gd name="T14" fmla="*/ 12 w 30"/>
              <a:gd name="T15" fmla="*/ 1 h 16"/>
              <a:gd name="T16" fmla="*/ 5 w 30"/>
              <a:gd name="T17" fmla="*/ 4 h 16"/>
              <a:gd name="T18" fmla="*/ 7 w 30"/>
              <a:gd name="T19" fmla="*/ 4 h 16"/>
              <a:gd name="T20" fmla="*/ 0 w 30"/>
              <a:gd name="T21" fmla="*/ 8 h 16"/>
              <a:gd name="T22" fmla="*/ 4 w 30"/>
              <a:gd name="T23" fmla="*/ 9 h 16"/>
              <a:gd name="T24" fmla="*/ 7 w 30"/>
              <a:gd name="T25" fmla="*/ 12 h 16"/>
              <a:gd name="T26" fmla="*/ 12 w 30"/>
              <a:gd name="T27" fmla="*/ 13 h 16"/>
              <a:gd name="T28" fmla="*/ 19 w 30"/>
              <a:gd name="T29" fmla="*/ 16 h 16"/>
              <a:gd name="T30" fmla="*/ 28 w 30"/>
              <a:gd name="T31" fmla="*/ 15 h 16"/>
              <a:gd name="T32" fmla="*/ 26 w 30"/>
              <a:gd name="T33" fmla="*/ 10 h 16"/>
              <a:gd name="T34" fmla="*/ 26 w 30"/>
              <a:gd name="T35" fmla="*/ 1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0" h="16">
                <a:moveTo>
                  <a:pt x="26" y="10"/>
                </a:moveTo>
                <a:cubicBezTo>
                  <a:pt x="29" y="11"/>
                  <a:pt x="27" y="9"/>
                  <a:pt x="28" y="7"/>
                </a:cubicBezTo>
                <a:cubicBezTo>
                  <a:pt x="28" y="6"/>
                  <a:pt x="29" y="6"/>
                  <a:pt x="29" y="5"/>
                </a:cubicBezTo>
                <a:cubicBezTo>
                  <a:pt x="29" y="4"/>
                  <a:pt x="27" y="3"/>
                  <a:pt x="26" y="3"/>
                </a:cubicBezTo>
                <a:cubicBezTo>
                  <a:pt x="25" y="2"/>
                  <a:pt x="23" y="2"/>
                  <a:pt x="22" y="3"/>
                </a:cubicBezTo>
                <a:cubicBezTo>
                  <a:pt x="22" y="3"/>
                  <a:pt x="17" y="4"/>
                  <a:pt x="17" y="4"/>
                </a:cubicBezTo>
                <a:cubicBezTo>
                  <a:pt x="17" y="4"/>
                  <a:pt x="21" y="2"/>
                  <a:pt x="18" y="1"/>
                </a:cubicBezTo>
                <a:cubicBezTo>
                  <a:pt x="16" y="0"/>
                  <a:pt x="14" y="1"/>
                  <a:pt x="12" y="1"/>
                </a:cubicBezTo>
                <a:cubicBezTo>
                  <a:pt x="11" y="1"/>
                  <a:pt x="6" y="2"/>
                  <a:pt x="5" y="4"/>
                </a:cubicBezTo>
                <a:cubicBezTo>
                  <a:pt x="5" y="4"/>
                  <a:pt x="7" y="4"/>
                  <a:pt x="7" y="4"/>
                </a:cubicBezTo>
                <a:cubicBezTo>
                  <a:pt x="7" y="4"/>
                  <a:pt x="0" y="7"/>
                  <a:pt x="0" y="8"/>
                </a:cubicBezTo>
                <a:cubicBezTo>
                  <a:pt x="0" y="8"/>
                  <a:pt x="4" y="9"/>
                  <a:pt x="4" y="9"/>
                </a:cubicBezTo>
                <a:cubicBezTo>
                  <a:pt x="5" y="9"/>
                  <a:pt x="6" y="11"/>
                  <a:pt x="7" y="12"/>
                </a:cubicBezTo>
                <a:cubicBezTo>
                  <a:pt x="9" y="13"/>
                  <a:pt x="10" y="13"/>
                  <a:pt x="12" y="13"/>
                </a:cubicBezTo>
                <a:cubicBezTo>
                  <a:pt x="14" y="14"/>
                  <a:pt x="17" y="16"/>
                  <a:pt x="19" y="16"/>
                </a:cubicBezTo>
                <a:cubicBezTo>
                  <a:pt x="22" y="16"/>
                  <a:pt x="25" y="16"/>
                  <a:pt x="28" y="15"/>
                </a:cubicBezTo>
                <a:cubicBezTo>
                  <a:pt x="30" y="15"/>
                  <a:pt x="26" y="10"/>
                  <a:pt x="26" y="10"/>
                </a:cubicBezTo>
                <a:cubicBezTo>
                  <a:pt x="27" y="10"/>
                  <a:pt x="25" y="10"/>
                  <a:pt x="26" y="1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0" name="Freeform 409">
            <a:extLst>
              <a:ext uri="{FF2B5EF4-FFF2-40B4-BE49-F238E27FC236}">
                <a16:creationId xmlns:a16="http://schemas.microsoft.com/office/drawing/2014/main" id="{CE36E8B4-5FFA-8B4E-A9A3-46D28F214158}"/>
              </a:ext>
            </a:extLst>
          </p:cNvPr>
          <p:cNvSpPr>
            <a:spLocks/>
          </p:cNvSpPr>
          <p:nvPr/>
        </p:nvSpPr>
        <p:spPr bwMode="auto">
          <a:xfrm>
            <a:off x="9151596" y="1471348"/>
            <a:ext cx="78332" cy="28260"/>
          </a:xfrm>
          <a:custGeom>
            <a:avLst/>
            <a:gdLst>
              <a:gd name="T0" fmla="*/ 9 w 15"/>
              <a:gd name="T1" fmla="*/ 1 h 5"/>
              <a:gd name="T2" fmla="*/ 4 w 15"/>
              <a:gd name="T3" fmla="*/ 1 h 5"/>
              <a:gd name="T4" fmla="*/ 0 w 15"/>
              <a:gd name="T5" fmla="*/ 1 h 5"/>
              <a:gd name="T6" fmla="*/ 1 w 15"/>
              <a:gd name="T7" fmla="*/ 3 h 5"/>
              <a:gd name="T8" fmla="*/ 6 w 15"/>
              <a:gd name="T9" fmla="*/ 5 h 5"/>
              <a:gd name="T10" fmla="*/ 9 w 15"/>
              <a:gd name="T11" fmla="*/ 1 h 5"/>
              <a:gd name="T12" fmla="*/ 9 w 15"/>
              <a:gd name="T13" fmla="*/ 1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" h="5">
                <a:moveTo>
                  <a:pt x="9" y="1"/>
                </a:moveTo>
                <a:cubicBezTo>
                  <a:pt x="8" y="1"/>
                  <a:pt x="6" y="1"/>
                  <a:pt x="4" y="1"/>
                </a:cubicBezTo>
                <a:cubicBezTo>
                  <a:pt x="3" y="1"/>
                  <a:pt x="1" y="0"/>
                  <a:pt x="0" y="1"/>
                </a:cubicBezTo>
                <a:cubicBezTo>
                  <a:pt x="0" y="1"/>
                  <a:pt x="0" y="3"/>
                  <a:pt x="1" y="3"/>
                </a:cubicBezTo>
                <a:cubicBezTo>
                  <a:pt x="3" y="4"/>
                  <a:pt x="4" y="5"/>
                  <a:pt x="6" y="5"/>
                </a:cubicBezTo>
                <a:cubicBezTo>
                  <a:pt x="8" y="5"/>
                  <a:pt x="15" y="2"/>
                  <a:pt x="9" y="1"/>
                </a:cubicBezTo>
                <a:cubicBezTo>
                  <a:pt x="8" y="1"/>
                  <a:pt x="10" y="2"/>
                  <a:pt x="9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1" name="Freeform 410">
            <a:extLst>
              <a:ext uri="{FF2B5EF4-FFF2-40B4-BE49-F238E27FC236}">
                <a16:creationId xmlns:a16="http://schemas.microsoft.com/office/drawing/2014/main" id="{88156101-D9DE-6D4C-9E30-C4B1D5FA9C47}"/>
              </a:ext>
            </a:extLst>
          </p:cNvPr>
          <p:cNvSpPr>
            <a:spLocks/>
          </p:cNvSpPr>
          <p:nvPr/>
        </p:nvSpPr>
        <p:spPr bwMode="auto">
          <a:xfrm>
            <a:off x="9165838" y="1394109"/>
            <a:ext cx="131740" cy="88545"/>
          </a:xfrm>
          <a:custGeom>
            <a:avLst/>
            <a:gdLst>
              <a:gd name="T0" fmla="*/ 7 w 25"/>
              <a:gd name="T1" fmla="*/ 15 h 16"/>
              <a:gd name="T2" fmla="*/ 3 w 25"/>
              <a:gd name="T3" fmla="*/ 13 h 16"/>
              <a:gd name="T4" fmla="*/ 4 w 25"/>
              <a:gd name="T5" fmla="*/ 12 h 16"/>
              <a:gd name="T6" fmla="*/ 0 w 25"/>
              <a:gd name="T7" fmla="*/ 12 h 16"/>
              <a:gd name="T8" fmla="*/ 3 w 25"/>
              <a:gd name="T9" fmla="*/ 11 h 16"/>
              <a:gd name="T10" fmla="*/ 2 w 25"/>
              <a:gd name="T11" fmla="*/ 10 h 16"/>
              <a:gd name="T12" fmla="*/ 6 w 25"/>
              <a:gd name="T13" fmla="*/ 6 h 16"/>
              <a:gd name="T14" fmla="*/ 5 w 25"/>
              <a:gd name="T15" fmla="*/ 6 h 16"/>
              <a:gd name="T16" fmla="*/ 11 w 25"/>
              <a:gd name="T17" fmla="*/ 3 h 16"/>
              <a:gd name="T18" fmla="*/ 18 w 25"/>
              <a:gd name="T19" fmla="*/ 0 h 16"/>
              <a:gd name="T20" fmla="*/ 20 w 25"/>
              <a:gd name="T21" fmla="*/ 4 h 16"/>
              <a:gd name="T22" fmla="*/ 25 w 25"/>
              <a:gd name="T23" fmla="*/ 7 h 16"/>
              <a:gd name="T24" fmla="*/ 21 w 25"/>
              <a:gd name="T25" fmla="*/ 9 h 16"/>
              <a:gd name="T26" fmla="*/ 23 w 25"/>
              <a:gd name="T27" fmla="*/ 12 h 16"/>
              <a:gd name="T28" fmla="*/ 19 w 25"/>
              <a:gd name="T29" fmla="*/ 13 h 16"/>
              <a:gd name="T30" fmla="*/ 7 w 25"/>
              <a:gd name="T31" fmla="*/ 15 h 16"/>
              <a:gd name="T32" fmla="*/ 7 w 25"/>
              <a:gd name="T33" fmla="*/ 1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5" h="16">
                <a:moveTo>
                  <a:pt x="7" y="15"/>
                </a:moveTo>
                <a:cubicBezTo>
                  <a:pt x="6" y="14"/>
                  <a:pt x="4" y="14"/>
                  <a:pt x="3" y="13"/>
                </a:cubicBezTo>
                <a:cubicBezTo>
                  <a:pt x="2" y="12"/>
                  <a:pt x="4" y="12"/>
                  <a:pt x="4" y="12"/>
                </a:cubicBezTo>
                <a:cubicBezTo>
                  <a:pt x="4" y="12"/>
                  <a:pt x="0" y="13"/>
                  <a:pt x="0" y="12"/>
                </a:cubicBezTo>
                <a:cubicBezTo>
                  <a:pt x="0" y="10"/>
                  <a:pt x="3" y="11"/>
                  <a:pt x="3" y="11"/>
                </a:cubicBezTo>
                <a:cubicBezTo>
                  <a:pt x="3" y="10"/>
                  <a:pt x="2" y="10"/>
                  <a:pt x="2" y="10"/>
                </a:cubicBezTo>
                <a:cubicBezTo>
                  <a:pt x="2" y="10"/>
                  <a:pt x="7" y="7"/>
                  <a:pt x="6" y="6"/>
                </a:cubicBezTo>
                <a:cubicBezTo>
                  <a:pt x="6" y="6"/>
                  <a:pt x="5" y="6"/>
                  <a:pt x="5" y="6"/>
                </a:cubicBezTo>
                <a:cubicBezTo>
                  <a:pt x="6" y="4"/>
                  <a:pt x="9" y="4"/>
                  <a:pt x="11" y="3"/>
                </a:cubicBezTo>
                <a:cubicBezTo>
                  <a:pt x="13" y="2"/>
                  <a:pt x="16" y="1"/>
                  <a:pt x="18" y="0"/>
                </a:cubicBezTo>
                <a:cubicBezTo>
                  <a:pt x="18" y="0"/>
                  <a:pt x="19" y="3"/>
                  <a:pt x="20" y="4"/>
                </a:cubicBezTo>
                <a:cubicBezTo>
                  <a:pt x="20" y="4"/>
                  <a:pt x="25" y="6"/>
                  <a:pt x="25" y="7"/>
                </a:cubicBezTo>
                <a:cubicBezTo>
                  <a:pt x="25" y="8"/>
                  <a:pt x="20" y="7"/>
                  <a:pt x="21" y="9"/>
                </a:cubicBezTo>
                <a:cubicBezTo>
                  <a:pt x="21" y="9"/>
                  <a:pt x="23" y="10"/>
                  <a:pt x="23" y="12"/>
                </a:cubicBezTo>
                <a:cubicBezTo>
                  <a:pt x="22" y="12"/>
                  <a:pt x="20" y="12"/>
                  <a:pt x="19" y="13"/>
                </a:cubicBezTo>
                <a:cubicBezTo>
                  <a:pt x="16" y="14"/>
                  <a:pt x="10" y="16"/>
                  <a:pt x="7" y="15"/>
                </a:cubicBezTo>
                <a:cubicBezTo>
                  <a:pt x="6" y="14"/>
                  <a:pt x="9" y="16"/>
                  <a:pt x="7" y="1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2" name="Freeform 411">
            <a:extLst>
              <a:ext uri="{FF2B5EF4-FFF2-40B4-BE49-F238E27FC236}">
                <a16:creationId xmlns:a16="http://schemas.microsoft.com/office/drawing/2014/main" id="{4C04E79E-9562-674C-BCFF-6AAF4626B2A6}"/>
              </a:ext>
            </a:extLst>
          </p:cNvPr>
          <p:cNvSpPr>
            <a:spLocks/>
          </p:cNvSpPr>
          <p:nvPr/>
        </p:nvSpPr>
        <p:spPr bwMode="auto">
          <a:xfrm>
            <a:off x="10554457" y="1742634"/>
            <a:ext cx="131740" cy="45214"/>
          </a:xfrm>
          <a:custGeom>
            <a:avLst/>
            <a:gdLst>
              <a:gd name="T0" fmla="*/ 5 w 25"/>
              <a:gd name="T1" fmla="*/ 3 h 8"/>
              <a:gd name="T2" fmla="*/ 3 w 25"/>
              <a:gd name="T3" fmla="*/ 1 h 8"/>
              <a:gd name="T4" fmla="*/ 1 w 25"/>
              <a:gd name="T5" fmla="*/ 2 h 8"/>
              <a:gd name="T6" fmla="*/ 2 w 25"/>
              <a:gd name="T7" fmla="*/ 4 h 8"/>
              <a:gd name="T8" fmla="*/ 5 w 25"/>
              <a:gd name="T9" fmla="*/ 6 h 8"/>
              <a:gd name="T10" fmla="*/ 16 w 25"/>
              <a:gd name="T11" fmla="*/ 8 h 8"/>
              <a:gd name="T12" fmla="*/ 24 w 25"/>
              <a:gd name="T13" fmla="*/ 5 h 8"/>
              <a:gd name="T14" fmla="*/ 23 w 25"/>
              <a:gd name="T15" fmla="*/ 6 h 8"/>
              <a:gd name="T16" fmla="*/ 20 w 25"/>
              <a:gd name="T17" fmla="*/ 4 h 8"/>
              <a:gd name="T18" fmla="*/ 15 w 25"/>
              <a:gd name="T19" fmla="*/ 4 h 8"/>
              <a:gd name="T20" fmla="*/ 10 w 25"/>
              <a:gd name="T21" fmla="*/ 2 h 8"/>
              <a:gd name="T22" fmla="*/ 5 w 25"/>
              <a:gd name="T23" fmla="*/ 3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5" h="8">
                <a:moveTo>
                  <a:pt x="5" y="3"/>
                </a:moveTo>
                <a:cubicBezTo>
                  <a:pt x="4" y="3"/>
                  <a:pt x="4" y="1"/>
                  <a:pt x="3" y="1"/>
                </a:cubicBezTo>
                <a:cubicBezTo>
                  <a:pt x="3" y="0"/>
                  <a:pt x="1" y="2"/>
                  <a:pt x="1" y="2"/>
                </a:cubicBezTo>
                <a:cubicBezTo>
                  <a:pt x="0" y="4"/>
                  <a:pt x="1" y="4"/>
                  <a:pt x="2" y="4"/>
                </a:cubicBezTo>
                <a:cubicBezTo>
                  <a:pt x="3" y="4"/>
                  <a:pt x="4" y="6"/>
                  <a:pt x="5" y="6"/>
                </a:cubicBezTo>
                <a:cubicBezTo>
                  <a:pt x="9" y="7"/>
                  <a:pt x="12" y="8"/>
                  <a:pt x="16" y="8"/>
                </a:cubicBezTo>
                <a:cubicBezTo>
                  <a:pt x="17" y="8"/>
                  <a:pt x="25" y="7"/>
                  <a:pt x="24" y="5"/>
                </a:cubicBezTo>
                <a:cubicBezTo>
                  <a:pt x="23" y="5"/>
                  <a:pt x="23" y="6"/>
                  <a:pt x="23" y="6"/>
                </a:cubicBezTo>
                <a:cubicBezTo>
                  <a:pt x="22" y="6"/>
                  <a:pt x="21" y="5"/>
                  <a:pt x="20" y="4"/>
                </a:cubicBezTo>
                <a:cubicBezTo>
                  <a:pt x="19" y="4"/>
                  <a:pt x="17" y="3"/>
                  <a:pt x="15" y="4"/>
                </a:cubicBezTo>
                <a:cubicBezTo>
                  <a:pt x="14" y="4"/>
                  <a:pt x="12" y="2"/>
                  <a:pt x="10" y="2"/>
                </a:cubicBezTo>
                <a:cubicBezTo>
                  <a:pt x="8" y="2"/>
                  <a:pt x="7" y="3"/>
                  <a:pt x="5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3" name="Freeform 412">
            <a:extLst>
              <a:ext uri="{FF2B5EF4-FFF2-40B4-BE49-F238E27FC236}">
                <a16:creationId xmlns:a16="http://schemas.microsoft.com/office/drawing/2014/main" id="{3F171B37-9534-5C4C-87AB-41D9AF0573DF}"/>
              </a:ext>
            </a:extLst>
          </p:cNvPr>
          <p:cNvSpPr>
            <a:spLocks/>
          </p:cNvSpPr>
          <p:nvPr/>
        </p:nvSpPr>
        <p:spPr bwMode="auto">
          <a:xfrm>
            <a:off x="10387110" y="1831177"/>
            <a:ext cx="110378" cy="45214"/>
          </a:xfrm>
          <a:custGeom>
            <a:avLst/>
            <a:gdLst>
              <a:gd name="T0" fmla="*/ 2 w 21"/>
              <a:gd name="T1" fmla="*/ 6 h 8"/>
              <a:gd name="T2" fmla="*/ 8 w 21"/>
              <a:gd name="T3" fmla="*/ 6 h 8"/>
              <a:gd name="T4" fmla="*/ 14 w 21"/>
              <a:gd name="T5" fmla="*/ 8 h 8"/>
              <a:gd name="T6" fmla="*/ 19 w 21"/>
              <a:gd name="T7" fmla="*/ 7 h 8"/>
              <a:gd name="T8" fmla="*/ 17 w 21"/>
              <a:gd name="T9" fmla="*/ 4 h 8"/>
              <a:gd name="T10" fmla="*/ 7 w 21"/>
              <a:gd name="T11" fmla="*/ 2 h 8"/>
              <a:gd name="T12" fmla="*/ 4 w 21"/>
              <a:gd name="T13" fmla="*/ 5 h 8"/>
              <a:gd name="T14" fmla="*/ 2 w 21"/>
              <a:gd name="T15" fmla="*/ 6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" h="8">
                <a:moveTo>
                  <a:pt x="2" y="6"/>
                </a:moveTo>
                <a:cubicBezTo>
                  <a:pt x="5" y="6"/>
                  <a:pt x="6" y="6"/>
                  <a:pt x="8" y="6"/>
                </a:cubicBezTo>
                <a:cubicBezTo>
                  <a:pt x="10" y="7"/>
                  <a:pt x="12" y="7"/>
                  <a:pt x="14" y="8"/>
                </a:cubicBezTo>
                <a:cubicBezTo>
                  <a:pt x="16" y="8"/>
                  <a:pt x="18" y="8"/>
                  <a:pt x="19" y="7"/>
                </a:cubicBezTo>
                <a:cubicBezTo>
                  <a:pt x="21" y="6"/>
                  <a:pt x="18" y="5"/>
                  <a:pt x="17" y="4"/>
                </a:cubicBezTo>
                <a:cubicBezTo>
                  <a:pt x="14" y="2"/>
                  <a:pt x="11" y="0"/>
                  <a:pt x="7" y="2"/>
                </a:cubicBezTo>
                <a:cubicBezTo>
                  <a:pt x="5" y="3"/>
                  <a:pt x="5" y="4"/>
                  <a:pt x="4" y="5"/>
                </a:cubicBezTo>
                <a:cubicBezTo>
                  <a:pt x="3" y="5"/>
                  <a:pt x="0" y="6"/>
                  <a:pt x="2" y="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4" name="Freeform 413">
            <a:extLst>
              <a:ext uri="{FF2B5EF4-FFF2-40B4-BE49-F238E27FC236}">
                <a16:creationId xmlns:a16="http://schemas.microsoft.com/office/drawing/2014/main" id="{958A0C54-21CE-264F-AFCA-DF40AD3279AE}"/>
              </a:ext>
            </a:extLst>
          </p:cNvPr>
          <p:cNvSpPr>
            <a:spLocks/>
          </p:cNvSpPr>
          <p:nvPr/>
        </p:nvSpPr>
        <p:spPr bwMode="auto">
          <a:xfrm>
            <a:off x="10392452" y="1810456"/>
            <a:ext cx="42726" cy="26375"/>
          </a:xfrm>
          <a:custGeom>
            <a:avLst/>
            <a:gdLst>
              <a:gd name="T0" fmla="*/ 3 w 8"/>
              <a:gd name="T1" fmla="*/ 5 h 5"/>
              <a:gd name="T2" fmla="*/ 4 w 8"/>
              <a:gd name="T3" fmla="*/ 1 h 5"/>
              <a:gd name="T4" fmla="*/ 3 w 8"/>
              <a:gd name="T5" fmla="*/ 5 h 5"/>
              <a:gd name="T6" fmla="*/ 3 w 8"/>
              <a:gd name="T7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" h="5">
                <a:moveTo>
                  <a:pt x="3" y="5"/>
                </a:moveTo>
                <a:cubicBezTo>
                  <a:pt x="0" y="5"/>
                  <a:pt x="1" y="0"/>
                  <a:pt x="4" y="1"/>
                </a:cubicBezTo>
                <a:cubicBezTo>
                  <a:pt x="8" y="2"/>
                  <a:pt x="6" y="4"/>
                  <a:pt x="3" y="5"/>
                </a:cubicBezTo>
                <a:cubicBezTo>
                  <a:pt x="1" y="5"/>
                  <a:pt x="5" y="5"/>
                  <a:pt x="3" y="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5" name="Freeform 414">
            <a:extLst>
              <a:ext uri="{FF2B5EF4-FFF2-40B4-BE49-F238E27FC236}">
                <a16:creationId xmlns:a16="http://schemas.microsoft.com/office/drawing/2014/main" id="{B84F3944-C0A1-1A4D-A98F-7E478BF34106}"/>
              </a:ext>
            </a:extLst>
          </p:cNvPr>
          <p:cNvSpPr>
            <a:spLocks/>
          </p:cNvSpPr>
          <p:nvPr/>
        </p:nvSpPr>
        <p:spPr bwMode="auto">
          <a:xfrm>
            <a:off x="10278512" y="1731330"/>
            <a:ext cx="16022" cy="28260"/>
          </a:xfrm>
          <a:custGeom>
            <a:avLst/>
            <a:gdLst>
              <a:gd name="T0" fmla="*/ 1 w 3"/>
              <a:gd name="T1" fmla="*/ 3 h 5"/>
              <a:gd name="T2" fmla="*/ 3 w 3"/>
              <a:gd name="T3" fmla="*/ 1 h 5"/>
              <a:gd name="T4" fmla="*/ 1 w 3"/>
              <a:gd name="T5" fmla="*/ 5 h 5"/>
              <a:gd name="T6" fmla="*/ 1 w 3"/>
              <a:gd name="T7" fmla="*/ 3 h 5"/>
              <a:gd name="T8" fmla="*/ 1 w 3"/>
              <a:gd name="T9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5">
                <a:moveTo>
                  <a:pt x="1" y="3"/>
                </a:moveTo>
                <a:cubicBezTo>
                  <a:pt x="0" y="2"/>
                  <a:pt x="2" y="0"/>
                  <a:pt x="3" y="1"/>
                </a:cubicBezTo>
                <a:cubicBezTo>
                  <a:pt x="3" y="2"/>
                  <a:pt x="2" y="5"/>
                  <a:pt x="1" y="5"/>
                </a:cubicBezTo>
                <a:cubicBezTo>
                  <a:pt x="1" y="5"/>
                  <a:pt x="1" y="3"/>
                  <a:pt x="1" y="3"/>
                </a:cubicBezTo>
                <a:cubicBezTo>
                  <a:pt x="0" y="2"/>
                  <a:pt x="1" y="3"/>
                  <a:pt x="1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6" name="Freeform 415">
            <a:extLst>
              <a:ext uri="{FF2B5EF4-FFF2-40B4-BE49-F238E27FC236}">
                <a16:creationId xmlns:a16="http://schemas.microsoft.com/office/drawing/2014/main" id="{79206C4F-CD04-674D-93B8-FEC585228E5E}"/>
              </a:ext>
            </a:extLst>
          </p:cNvPr>
          <p:cNvSpPr>
            <a:spLocks/>
          </p:cNvSpPr>
          <p:nvPr/>
        </p:nvSpPr>
        <p:spPr bwMode="auto">
          <a:xfrm>
            <a:off x="10278512" y="1814222"/>
            <a:ext cx="21363" cy="28260"/>
          </a:xfrm>
          <a:custGeom>
            <a:avLst/>
            <a:gdLst>
              <a:gd name="T0" fmla="*/ 4 w 4"/>
              <a:gd name="T1" fmla="*/ 4 h 5"/>
              <a:gd name="T2" fmla="*/ 0 w 4"/>
              <a:gd name="T3" fmla="*/ 1 h 5"/>
              <a:gd name="T4" fmla="*/ 4 w 4"/>
              <a:gd name="T5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5">
                <a:moveTo>
                  <a:pt x="4" y="4"/>
                </a:moveTo>
                <a:cubicBezTo>
                  <a:pt x="4" y="3"/>
                  <a:pt x="1" y="0"/>
                  <a:pt x="0" y="1"/>
                </a:cubicBezTo>
                <a:cubicBezTo>
                  <a:pt x="0" y="1"/>
                  <a:pt x="3" y="5"/>
                  <a:pt x="4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7" name="Freeform 416">
            <a:extLst>
              <a:ext uri="{FF2B5EF4-FFF2-40B4-BE49-F238E27FC236}">
                <a16:creationId xmlns:a16="http://schemas.microsoft.com/office/drawing/2014/main" id="{8F761BED-1C6F-C44D-9AF1-FDE73CC5DC22}"/>
              </a:ext>
            </a:extLst>
          </p:cNvPr>
          <p:cNvSpPr>
            <a:spLocks/>
          </p:cNvSpPr>
          <p:nvPr/>
        </p:nvSpPr>
        <p:spPr bwMode="auto">
          <a:xfrm>
            <a:off x="10314119" y="1710607"/>
            <a:ext cx="220755" cy="88545"/>
          </a:xfrm>
          <a:custGeom>
            <a:avLst/>
            <a:gdLst>
              <a:gd name="T0" fmla="*/ 34 w 42"/>
              <a:gd name="T1" fmla="*/ 4 h 16"/>
              <a:gd name="T2" fmla="*/ 29 w 42"/>
              <a:gd name="T3" fmla="*/ 3 h 16"/>
              <a:gd name="T4" fmla="*/ 23 w 42"/>
              <a:gd name="T5" fmla="*/ 0 h 16"/>
              <a:gd name="T6" fmla="*/ 22 w 42"/>
              <a:gd name="T7" fmla="*/ 2 h 16"/>
              <a:gd name="T8" fmla="*/ 20 w 42"/>
              <a:gd name="T9" fmla="*/ 6 h 16"/>
              <a:gd name="T10" fmla="*/ 11 w 42"/>
              <a:gd name="T11" fmla="*/ 1 h 16"/>
              <a:gd name="T12" fmla="*/ 4 w 42"/>
              <a:gd name="T13" fmla="*/ 3 h 16"/>
              <a:gd name="T14" fmla="*/ 2 w 42"/>
              <a:gd name="T15" fmla="*/ 6 h 16"/>
              <a:gd name="T16" fmla="*/ 1 w 42"/>
              <a:gd name="T17" fmla="*/ 10 h 16"/>
              <a:gd name="T18" fmla="*/ 9 w 42"/>
              <a:gd name="T19" fmla="*/ 14 h 16"/>
              <a:gd name="T20" fmla="*/ 13 w 42"/>
              <a:gd name="T21" fmla="*/ 15 h 16"/>
              <a:gd name="T22" fmla="*/ 15 w 42"/>
              <a:gd name="T23" fmla="*/ 13 h 16"/>
              <a:gd name="T24" fmla="*/ 16 w 42"/>
              <a:gd name="T25" fmla="*/ 14 h 16"/>
              <a:gd name="T26" fmla="*/ 18 w 42"/>
              <a:gd name="T27" fmla="*/ 14 h 16"/>
              <a:gd name="T28" fmla="*/ 25 w 42"/>
              <a:gd name="T29" fmla="*/ 12 h 16"/>
              <a:gd name="T30" fmla="*/ 28 w 42"/>
              <a:gd name="T31" fmla="*/ 14 h 16"/>
              <a:gd name="T32" fmla="*/ 34 w 42"/>
              <a:gd name="T33" fmla="*/ 13 h 16"/>
              <a:gd name="T34" fmla="*/ 33 w 42"/>
              <a:gd name="T35" fmla="*/ 12 h 16"/>
              <a:gd name="T36" fmla="*/ 37 w 42"/>
              <a:gd name="T37" fmla="*/ 12 h 16"/>
              <a:gd name="T38" fmla="*/ 39 w 42"/>
              <a:gd name="T39" fmla="*/ 11 h 16"/>
              <a:gd name="T40" fmla="*/ 40 w 42"/>
              <a:gd name="T41" fmla="*/ 9 h 16"/>
              <a:gd name="T42" fmla="*/ 39 w 42"/>
              <a:gd name="T43" fmla="*/ 9 h 16"/>
              <a:gd name="T44" fmla="*/ 42 w 42"/>
              <a:gd name="T45" fmla="*/ 6 h 16"/>
              <a:gd name="T46" fmla="*/ 34 w 42"/>
              <a:gd name="T47" fmla="*/ 4 h 16"/>
              <a:gd name="T48" fmla="*/ 34 w 42"/>
              <a:gd name="T49" fmla="*/ 4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2" h="16">
                <a:moveTo>
                  <a:pt x="34" y="4"/>
                </a:moveTo>
                <a:cubicBezTo>
                  <a:pt x="32" y="3"/>
                  <a:pt x="31" y="4"/>
                  <a:pt x="29" y="3"/>
                </a:cubicBezTo>
                <a:cubicBezTo>
                  <a:pt x="29" y="3"/>
                  <a:pt x="24" y="0"/>
                  <a:pt x="23" y="0"/>
                </a:cubicBezTo>
                <a:cubicBezTo>
                  <a:pt x="23" y="0"/>
                  <a:pt x="24" y="1"/>
                  <a:pt x="22" y="2"/>
                </a:cubicBezTo>
                <a:cubicBezTo>
                  <a:pt x="20" y="2"/>
                  <a:pt x="22" y="5"/>
                  <a:pt x="20" y="6"/>
                </a:cubicBezTo>
                <a:cubicBezTo>
                  <a:pt x="19" y="6"/>
                  <a:pt x="12" y="1"/>
                  <a:pt x="11" y="1"/>
                </a:cubicBezTo>
                <a:cubicBezTo>
                  <a:pt x="9" y="0"/>
                  <a:pt x="4" y="1"/>
                  <a:pt x="4" y="3"/>
                </a:cubicBezTo>
                <a:cubicBezTo>
                  <a:pt x="4" y="5"/>
                  <a:pt x="0" y="4"/>
                  <a:pt x="2" y="6"/>
                </a:cubicBezTo>
                <a:cubicBezTo>
                  <a:pt x="3" y="7"/>
                  <a:pt x="0" y="9"/>
                  <a:pt x="1" y="10"/>
                </a:cubicBezTo>
                <a:cubicBezTo>
                  <a:pt x="3" y="12"/>
                  <a:pt x="6" y="13"/>
                  <a:pt x="9" y="14"/>
                </a:cubicBezTo>
                <a:cubicBezTo>
                  <a:pt x="10" y="15"/>
                  <a:pt x="12" y="16"/>
                  <a:pt x="13" y="15"/>
                </a:cubicBezTo>
                <a:cubicBezTo>
                  <a:pt x="14" y="15"/>
                  <a:pt x="14" y="12"/>
                  <a:pt x="15" y="13"/>
                </a:cubicBezTo>
                <a:cubicBezTo>
                  <a:pt x="15" y="13"/>
                  <a:pt x="15" y="14"/>
                  <a:pt x="16" y="14"/>
                </a:cubicBezTo>
                <a:cubicBezTo>
                  <a:pt x="17" y="14"/>
                  <a:pt x="18" y="14"/>
                  <a:pt x="18" y="14"/>
                </a:cubicBezTo>
                <a:cubicBezTo>
                  <a:pt x="20" y="13"/>
                  <a:pt x="22" y="13"/>
                  <a:pt x="25" y="12"/>
                </a:cubicBezTo>
                <a:cubicBezTo>
                  <a:pt x="27" y="12"/>
                  <a:pt x="27" y="14"/>
                  <a:pt x="28" y="14"/>
                </a:cubicBezTo>
                <a:cubicBezTo>
                  <a:pt x="29" y="14"/>
                  <a:pt x="34" y="13"/>
                  <a:pt x="34" y="13"/>
                </a:cubicBezTo>
                <a:cubicBezTo>
                  <a:pt x="34" y="13"/>
                  <a:pt x="33" y="12"/>
                  <a:pt x="33" y="12"/>
                </a:cubicBezTo>
                <a:cubicBezTo>
                  <a:pt x="33" y="11"/>
                  <a:pt x="36" y="12"/>
                  <a:pt x="37" y="12"/>
                </a:cubicBezTo>
                <a:cubicBezTo>
                  <a:pt x="37" y="12"/>
                  <a:pt x="39" y="12"/>
                  <a:pt x="39" y="11"/>
                </a:cubicBezTo>
                <a:cubicBezTo>
                  <a:pt x="39" y="10"/>
                  <a:pt x="40" y="9"/>
                  <a:pt x="40" y="9"/>
                </a:cubicBezTo>
                <a:cubicBezTo>
                  <a:pt x="40" y="9"/>
                  <a:pt x="40" y="9"/>
                  <a:pt x="39" y="9"/>
                </a:cubicBezTo>
                <a:cubicBezTo>
                  <a:pt x="39" y="8"/>
                  <a:pt x="42" y="7"/>
                  <a:pt x="42" y="6"/>
                </a:cubicBezTo>
                <a:cubicBezTo>
                  <a:pt x="41" y="5"/>
                  <a:pt x="36" y="4"/>
                  <a:pt x="34" y="4"/>
                </a:cubicBezTo>
                <a:cubicBezTo>
                  <a:pt x="32" y="3"/>
                  <a:pt x="36" y="4"/>
                  <a:pt x="34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8" name="Freeform 417">
            <a:extLst>
              <a:ext uri="{FF2B5EF4-FFF2-40B4-BE49-F238E27FC236}">
                <a16:creationId xmlns:a16="http://schemas.microsoft.com/office/drawing/2014/main" id="{436F76CB-3271-1845-92EF-3DCCE5A5ADED}"/>
              </a:ext>
            </a:extLst>
          </p:cNvPr>
          <p:cNvSpPr>
            <a:spLocks/>
          </p:cNvSpPr>
          <p:nvPr/>
        </p:nvSpPr>
        <p:spPr bwMode="auto">
          <a:xfrm>
            <a:off x="10440520" y="1736983"/>
            <a:ext cx="40946" cy="45214"/>
          </a:xfrm>
          <a:custGeom>
            <a:avLst/>
            <a:gdLst>
              <a:gd name="T0" fmla="*/ 7 w 8"/>
              <a:gd name="T1" fmla="*/ 6 h 8"/>
              <a:gd name="T2" fmla="*/ 4 w 8"/>
              <a:gd name="T3" fmla="*/ 0 h 8"/>
              <a:gd name="T4" fmla="*/ 6 w 8"/>
              <a:gd name="T5" fmla="*/ 2 h 8"/>
              <a:gd name="T6" fmla="*/ 7 w 8"/>
              <a:gd name="T7" fmla="*/ 6 h 8"/>
              <a:gd name="T8" fmla="*/ 7 w 8"/>
              <a:gd name="T9" fmla="*/ 6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8">
                <a:moveTo>
                  <a:pt x="7" y="6"/>
                </a:moveTo>
                <a:cubicBezTo>
                  <a:pt x="6" y="7"/>
                  <a:pt x="0" y="1"/>
                  <a:pt x="4" y="0"/>
                </a:cubicBezTo>
                <a:cubicBezTo>
                  <a:pt x="5" y="0"/>
                  <a:pt x="8" y="0"/>
                  <a:pt x="6" y="2"/>
                </a:cubicBezTo>
                <a:cubicBezTo>
                  <a:pt x="3" y="4"/>
                  <a:pt x="7" y="4"/>
                  <a:pt x="7" y="6"/>
                </a:cubicBezTo>
                <a:cubicBezTo>
                  <a:pt x="6" y="8"/>
                  <a:pt x="7" y="5"/>
                  <a:pt x="7" y="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9" name="Freeform 418">
            <a:extLst>
              <a:ext uri="{FF2B5EF4-FFF2-40B4-BE49-F238E27FC236}">
                <a16:creationId xmlns:a16="http://schemas.microsoft.com/office/drawing/2014/main" id="{8D5C9505-94C3-E640-8831-EEE64B4A9F34}"/>
              </a:ext>
            </a:extLst>
          </p:cNvPr>
          <p:cNvSpPr>
            <a:spLocks/>
          </p:cNvSpPr>
          <p:nvPr/>
        </p:nvSpPr>
        <p:spPr bwMode="auto">
          <a:xfrm>
            <a:off x="11124146" y="2036525"/>
            <a:ext cx="56968" cy="33910"/>
          </a:xfrm>
          <a:custGeom>
            <a:avLst/>
            <a:gdLst>
              <a:gd name="T0" fmla="*/ 3 w 11"/>
              <a:gd name="T1" fmla="*/ 4 h 6"/>
              <a:gd name="T2" fmla="*/ 1 w 11"/>
              <a:gd name="T3" fmla="*/ 1 h 6"/>
              <a:gd name="T4" fmla="*/ 6 w 11"/>
              <a:gd name="T5" fmla="*/ 1 h 6"/>
              <a:gd name="T6" fmla="*/ 3 w 11"/>
              <a:gd name="T7" fmla="*/ 4 h 6"/>
              <a:gd name="T8" fmla="*/ 3 w 11"/>
              <a:gd name="T9" fmla="*/ 4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6">
                <a:moveTo>
                  <a:pt x="3" y="4"/>
                </a:moveTo>
                <a:cubicBezTo>
                  <a:pt x="1" y="3"/>
                  <a:pt x="0" y="3"/>
                  <a:pt x="1" y="1"/>
                </a:cubicBezTo>
                <a:cubicBezTo>
                  <a:pt x="2" y="0"/>
                  <a:pt x="4" y="1"/>
                  <a:pt x="6" y="1"/>
                </a:cubicBezTo>
                <a:cubicBezTo>
                  <a:pt x="11" y="2"/>
                  <a:pt x="6" y="6"/>
                  <a:pt x="3" y="4"/>
                </a:cubicBezTo>
                <a:cubicBezTo>
                  <a:pt x="2" y="3"/>
                  <a:pt x="4" y="5"/>
                  <a:pt x="3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0" name="Freeform 419">
            <a:extLst>
              <a:ext uri="{FF2B5EF4-FFF2-40B4-BE49-F238E27FC236}">
                <a16:creationId xmlns:a16="http://schemas.microsoft.com/office/drawing/2014/main" id="{19BE06DA-EA9D-AB4F-B502-AD9618DC74DC}"/>
              </a:ext>
            </a:extLst>
          </p:cNvPr>
          <p:cNvSpPr>
            <a:spLocks/>
          </p:cNvSpPr>
          <p:nvPr/>
        </p:nvSpPr>
        <p:spPr bwMode="auto">
          <a:xfrm>
            <a:off x="11013767" y="2522579"/>
            <a:ext cx="32044" cy="28260"/>
          </a:xfrm>
          <a:custGeom>
            <a:avLst/>
            <a:gdLst>
              <a:gd name="T0" fmla="*/ 5 w 6"/>
              <a:gd name="T1" fmla="*/ 2 h 5"/>
              <a:gd name="T2" fmla="*/ 5 w 6"/>
              <a:gd name="T3" fmla="*/ 1 h 5"/>
              <a:gd name="T4" fmla="*/ 2 w 6"/>
              <a:gd name="T5" fmla="*/ 1 h 5"/>
              <a:gd name="T6" fmla="*/ 1 w 6"/>
              <a:gd name="T7" fmla="*/ 3 h 5"/>
              <a:gd name="T8" fmla="*/ 0 w 6"/>
              <a:gd name="T9" fmla="*/ 4 h 5"/>
              <a:gd name="T10" fmla="*/ 5 w 6"/>
              <a:gd name="T11" fmla="*/ 2 h 5"/>
              <a:gd name="T12" fmla="*/ 5 w 6"/>
              <a:gd name="T13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5">
                <a:moveTo>
                  <a:pt x="5" y="2"/>
                </a:moveTo>
                <a:cubicBezTo>
                  <a:pt x="6" y="2"/>
                  <a:pt x="5" y="1"/>
                  <a:pt x="5" y="1"/>
                </a:cubicBezTo>
                <a:cubicBezTo>
                  <a:pt x="4" y="0"/>
                  <a:pt x="3" y="1"/>
                  <a:pt x="2" y="1"/>
                </a:cubicBezTo>
                <a:cubicBezTo>
                  <a:pt x="1" y="1"/>
                  <a:pt x="0" y="2"/>
                  <a:pt x="1" y="3"/>
                </a:cubicBezTo>
                <a:cubicBezTo>
                  <a:pt x="1" y="3"/>
                  <a:pt x="0" y="5"/>
                  <a:pt x="0" y="4"/>
                </a:cubicBezTo>
                <a:cubicBezTo>
                  <a:pt x="0" y="4"/>
                  <a:pt x="5" y="2"/>
                  <a:pt x="5" y="2"/>
                </a:cubicBezTo>
                <a:cubicBezTo>
                  <a:pt x="6" y="2"/>
                  <a:pt x="3" y="3"/>
                  <a:pt x="5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1" name="Freeform 420">
            <a:extLst>
              <a:ext uri="{FF2B5EF4-FFF2-40B4-BE49-F238E27FC236}">
                <a16:creationId xmlns:a16="http://schemas.microsoft.com/office/drawing/2014/main" id="{55F2A087-07A2-FC43-B29F-DB5690C696A7}"/>
              </a:ext>
            </a:extLst>
          </p:cNvPr>
          <p:cNvSpPr>
            <a:spLocks/>
          </p:cNvSpPr>
          <p:nvPr/>
        </p:nvSpPr>
        <p:spPr bwMode="auto">
          <a:xfrm>
            <a:off x="10319459" y="2684597"/>
            <a:ext cx="26704" cy="15071"/>
          </a:xfrm>
          <a:custGeom>
            <a:avLst/>
            <a:gdLst>
              <a:gd name="T0" fmla="*/ 3 w 5"/>
              <a:gd name="T1" fmla="*/ 3 h 3"/>
              <a:gd name="T2" fmla="*/ 3 w 5"/>
              <a:gd name="T3" fmla="*/ 0 h 3"/>
              <a:gd name="T4" fmla="*/ 3 w 5"/>
              <a:gd name="T5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3">
                <a:moveTo>
                  <a:pt x="3" y="3"/>
                </a:moveTo>
                <a:cubicBezTo>
                  <a:pt x="1" y="3"/>
                  <a:pt x="0" y="1"/>
                  <a:pt x="3" y="0"/>
                </a:cubicBezTo>
                <a:cubicBezTo>
                  <a:pt x="5" y="0"/>
                  <a:pt x="4" y="3"/>
                  <a:pt x="3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2" name="Freeform 421">
            <a:extLst>
              <a:ext uri="{FF2B5EF4-FFF2-40B4-BE49-F238E27FC236}">
                <a16:creationId xmlns:a16="http://schemas.microsoft.com/office/drawing/2014/main" id="{BA5CF043-5189-B148-9F90-0B02663AF901}"/>
              </a:ext>
            </a:extLst>
          </p:cNvPr>
          <p:cNvSpPr>
            <a:spLocks/>
          </p:cNvSpPr>
          <p:nvPr/>
        </p:nvSpPr>
        <p:spPr bwMode="auto">
          <a:xfrm>
            <a:off x="10789452" y="2850381"/>
            <a:ext cx="26704" cy="26375"/>
          </a:xfrm>
          <a:custGeom>
            <a:avLst/>
            <a:gdLst>
              <a:gd name="T0" fmla="*/ 5 w 5"/>
              <a:gd name="T1" fmla="*/ 1 h 5"/>
              <a:gd name="T2" fmla="*/ 1 w 5"/>
              <a:gd name="T3" fmla="*/ 5 h 5"/>
              <a:gd name="T4" fmla="*/ 4 w 5"/>
              <a:gd name="T5" fmla="*/ 3 h 5"/>
              <a:gd name="T6" fmla="*/ 5 w 5"/>
              <a:gd name="T7" fmla="*/ 1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5">
                <a:moveTo>
                  <a:pt x="5" y="1"/>
                </a:moveTo>
                <a:cubicBezTo>
                  <a:pt x="5" y="1"/>
                  <a:pt x="0" y="5"/>
                  <a:pt x="1" y="5"/>
                </a:cubicBezTo>
                <a:cubicBezTo>
                  <a:pt x="2" y="5"/>
                  <a:pt x="4" y="3"/>
                  <a:pt x="4" y="3"/>
                </a:cubicBezTo>
                <a:cubicBezTo>
                  <a:pt x="5" y="2"/>
                  <a:pt x="5" y="0"/>
                  <a:pt x="5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3" name="Freeform 422">
            <a:extLst>
              <a:ext uri="{FF2B5EF4-FFF2-40B4-BE49-F238E27FC236}">
                <a16:creationId xmlns:a16="http://schemas.microsoft.com/office/drawing/2014/main" id="{D0462C33-7A3A-544D-8118-34BBAF9A971E}"/>
              </a:ext>
            </a:extLst>
          </p:cNvPr>
          <p:cNvSpPr>
            <a:spLocks/>
          </p:cNvSpPr>
          <p:nvPr/>
        </p:nvSpPr>
        <p:spPr bwMode="auto">
          <a:xfrm>
            <a:off x="10773431" y="2893711"/>
            <a:ext cx="10682" cy="5651"/>
          </a:xfrm>
          <a:custGeom>
            <a:avLst/>
            <a:gdLst>
              <a:gd name="T0" fmla="*/ 1 w 2"/>
              <a:gd name="T1" fmla="*/ 0 h 1"/>
              <a:gd name="T2" fmla="*/ 1 w 2"/>
              <a:gd name="T3" fmla="*/ 1 h 1"/>
              <a:gd name="T4" fmla="*/ 1 w 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1">
                <a:moveTo>
                  <a:pt x="1" y="0"/>
                </a:moveTo>
                <a:cubicBezTo>
                  <a:pt x="1" y="0"/>
                  <a:pt x="0" y="1"/>
                  <a:pt x="1" y="1"/>
                </a:cubicBezTo>
                <a:cubicBezTo>
                  <a:pt x="1" y="1"/>
                  <a:pt x="2" y="0"/>
                  <a:pt x="1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4" name="Freeform 423">
            <a:extLst>
              <a:ext uri="{FF2B5EF4-FFF2-40B4-BE49-F238E27FC236}">
                <a16:creationId xmlns:a16="http://schemas.microsoft.com/office/drawing/2014/main" id="{5C20933B-C57E-8D47-8593-82A57F5F046B}"/>
              </a:ext>
            </a:extLst>
          </p:cNvPr>
          <p:cNvSpPr>
            <a:spLocks/>
          </p:cNvSpPr>
          <p:nvPr/>
        </p:nvSpPr>
        <p:spPr bwMode="auto">
          <a:xfrm>
            <a:off x="10700440" y="2982256"/>
            <a:ext cx="16022" cy="5651"/>
          </a:xfrm>
          <a:custGeom>
            <a:avLst/>
            <a:gdLst>
              <a:gd name="T0" fmla="*/ 2 w 3"/>
              <a:gd name="T1" fmla="*/ 0 h 1"/>
              <a:gd name="T2" fmla="*/ 1 w 3"/>
              <a:gd name="T3" fmla="*/ 1 h 1"/>
              <a:gd name="T4" fmla="*/ 2 w 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1">
                <a:moveTo>
                  <a:pt x="2" y="0"/>
                </a:moveTo>
                <a:cubicBezTo>
                  <a:pt x="2" y="0"/>
                  <a:pt x="0" y="1"/>
                  <a:pt x="1" y="1"/>
                </a:cubicBezTo>
                <a:cubicBezTo>
                  <a:pt x="1" y="1"/>
                  <a:pt x="3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5" name="Freeform 424">
            <a:extLst>
              <a:ext uri="{FF2B5EF4-FFF2-40B4-BE49-F238E27FC236}">
                <a16:creationId xmlns:a16="http://schemas.microsoft.com/office/drawing/2014/main" id="{346D5BCF-F5F0-3C49-BCB7-BBA26532A683}"/>
              </a:ext>
            </a:extLst>
          </p:cNvPr>
          <p:cNvSpPr>
            <a:spLocks/>
          </p:cNvSpPr>
          <p:nvPr/>
        </p:nvSpPr>
        <p:spPr bwMode="auto">
          <a:xfrm>
            <a:off x="10638129" y="3010515"/>
            <a:ext cx="37386" cy="22607"/>
          </a:xfrm>
          <a:custGeom>
            <a:avLst/>
            <a:gdLst>
              <a:gd name="T0" fmla="*/ 6 w 7"/>
              <a:gd name="T1" fmla="*/ 0 h 4"/>
              <a:gd name="T2" fmla="*/ 1 w 7"/>
              <a:gd name="T3" fmla="*/ 3 h 4"/>
              <a:gd name="T4" fmla="*/ 6 w 7"/>
              <a:gd name="T5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4">
                <a:moveTo>
                  <a:pt x="6" y="0"/>
                </a:moveTo>
                <a:cubicBezTo>
                  <a:pt x="5" y="0"/>
                  <a:pt x="0" y="2"/>
                  <a:pt x="1" y="3"/>
                </a:cubicBezTo>
                <a:cubicBezTo>
                  <a:pt x="2" y="4"/>
                  <a:pt x="7" y="0"/>
                  <a:pt x="6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6" name="Freeform 425">
            <a:extLst>
              <a:ext uri="{FF2B5EF4-FFF2-40B4-BE49-F238E27FC236}">
                <a16:creationId xmlns:a16="http://schemas.microsoft.com/office/drawing/2014/main" id="{3A0A250B-4573-2E47-A212-EF4B98689833}"/>
              </a:ext>
            </a:extLst>
          </p:cNvPr>
          <p:cNvSpPr>
            <a:spLocks/>
          </p:cNvSpPr>
          <p:nvPr/>
        </p:nvSpPr>
        <p:spPr bwMode="auto">
          <a:xfrm>
            <a:off x="10597183" y="3033122"/>
            <a:ext cx="30264" cy="20724"/>
          </a:xfrm>
          <a:custGeom>
            <a:avLst/>
            <a:gdLst>
              <a:gd name="T0" fmla="*/ 5 w 6"/>
              <a:gd name="T1" fmla="*/ 0 h 4"/>
              <a:gd name="T2" fmla="*/ 1 w 6"/>
              <a:gd name="T3" fmla="*/ 3 h 4"/>
              <a:gd name="T4" fmla="*/ 5 w 6"/>
              <a:gd name="T5" fmla="*/ 0 h 4"/>
              <a:gd name="T6" fmla="*/ 5 w 6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4">
                <a:moveTo>
                  <a:pt x="5" y="0"/>
                </a:moveTo>
                <a:cubicBezTo>
                  <a:pt x="5" y="0"/>
                  <a:pt x="0" y="2"/>
                  <a:pt x="1" y="3"/>
                </a:cubicBezTo>
                <a:cubicBezTo>
                  <a:pt x="2" y="4"/>
                  <a:pt x="5" y="0"/>
                  <a:pt x="5" y="0"/>
                </a:cubicBezTo>
                <a:cubicBezTo>
                  <a:pt x="5" y="0"/>
                  <a:pt x="6" y="0"/>
                  <a:pt x="5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7" name="Freeform 426">
            <a:extLst>
              <a:ext uri="{FF2B5EF4-FFF2-40B4-BE49-F238E27FC236}">
                <a16:creationId xmlns:a16="http://schemas.microsoft.com/office/drawing/2014/main" id="{A96E459E-D28A-1140-99C2-66E07D1B7FB7}"/>
              </a:ext>
            </a:extLst>
          </p:cNvPr>
          <p:cNvSpPr>
            <a:spLocks/>
          </p:cNvSpPr>
          <p:nvPr/>
        </p:nvSpPr>
        <p:spPr bwMode="auto">
          <a:xfrm>
            <a:off x="10570479" y="3050077"/>
            <a:ext cx="26704" cy="26375"/>
          </a:xfrm>
          <a:custGeom>
            <a:avLst/>
            <a:gdLst>
              <a:gd name="T0" fmla="*/ 4 w 5"/>
              <a:gd name="T1" fmla="*/ 0 h 5"/>
              <a:gd name="T2" fmla="*/ 0 w 5"/>
              <a:gd name="T3" fmla="*/ 4 h 5"/>
              <a:gd name="T4" fmla="*/ 4 w 5"/>
              <a:gd name="T5" fmla="*/ 0 h 5"/>
              <a:gd name="T6" fmla="*/ 4 w 5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5">
                <a:moveTo>
                  <a:pt x="4" y="0"/>
                </a:moveTo>
                <a:cubicBezTo>
                  <a:pt x="4" y="0"/>
                  <a:pt x="0" y="4"/>
                  <a:pt x="0" y="4"/>
                </a:cubicBezTo>
                <a:cubicBezTo>
                  <a:pt x="2" y="5"/>
                  <a:pt x="4" y="0"/>
                  <a:pt x="4" y="0"/>
                </a:cubicBezTo>
                <a:cubicBezTo>
                  <a:pt x="4" y="0"/>
                  <a:pt x="5" y="0"/>
                  <a:pt x="4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8" name="Freeform 427">
            <a:extLst>
              <a:ext uri="{FF2B5EF4-FFF2-40B4-BE49-F238E27FC236}">
                <a16:creationId xmlns:a16="http://schemas.microsoft.com/office/drawing/2014/main" id="{A9DED9F8-42BC-EF4C-8250-8CD68D71CCE6}"/>
              </a:ext>
            </a:extLst>
          </p:cNvPr>
          <p:cNvSpPr>
            <a:spLocks/>
          </p:cNvSpPr>
          <p:nvPr/>
        </p:nvSpPr>
        <p:spPr bwMode="auto">
          <a:xfrm>
            <a:off x="10565137" y="3087756"/>
            <a:ext cx="5340" cy="5651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0" y="1"/>
                  <a:pt x="1" y="1"/>
                </a:cubicBezTo>
                <a:cubicBezTo>
                  <a:pt x="1" y="1"/>
                  <a:pt x="1" y="0"/>
                  <a:pt x="1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9" name="Freeform 428">
            <a:extLst>
              <a:ext uri="{FF2B5EF4-FFF2-40B4-BE49-F238E27FC236}">
                <a16:creationId xmlns:a16="http://schemas.microsoft.com/office/drawing/2014/main" id="{9250ADF7-87B3-064A-A08B-1800A56C1129}"/>
              </a:ext>
            </a:extLst>
          </p:cNvPr>
          <p:cNvSpPr>
            <a:spLocks/>
          </p:cNvSpPr>
          <p:nvPr/>
        </p:nvSpPr>
        <p:spPr bwMode="auto">
          <a:xfrm>
            <a:off x="10538434" y="3065148"/>
            <a:ext cx="26704" cy="22607"/>
          </a:xfrm>
          <a:custGeom>
            <a:avLst/>
            <a:gdLst>
              <a:gd name="T0" fmla="*/ 4 w 5"/>
              <a:gd name="T1" fmla="*/ 1 h 4"/>
              <a:gd name="T2" fmla="*/ 0 w 5"/>
              <a:gd name="T3" fmla="*/ 4 h 4"/>
              <a:gd name="T4" fmla="*/ 4 w 5"/>
              <a:gd name="T5" fmla="*/ 1 h 4"/>
              <a:gd name="T6" fmla="*/ 4 w 5"/>
              <a:gd name="T7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4">
                <a:moveTo>
                  <a:pt x="4" y="1"/>
                </a:moveTo>
                <a:cubicBezTo>
                  <a:pt x="2" y="2"/>
                  <a:pt x="0" y="3"/>
                  <a:pt x="0" y="4"/>
                </a:cubicBezTo>
                <a:cubicBezTo>
                  <a:pt x="0" y="4"/>
                  <a:pt x="4" y="1"/>
                  <a:pt x="4" y="1"/>
                </a:cubicBezTo>
                <a:cubicBezTo>
                  <a:pt x="3" y="1"/>
                  <a:pt x="5" y="0"/>
                  <a:pt x="4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0" name="Freeform 429">
            <a:extLst>
              <a:ext uri="{FF2B5EF4-FFF2-40B4-BE49-F238E27FC236}">
                <a16:creationId xmlns:a16="http://schemas.microsoft.com/office/drawing/2014/main" id="{6DB8012A-ACE7-8745-A99D-BECCA0D9DBB9}"/>
              </a:ext>
            </a:extLst>
          </p:cNvPr>
          <p:cNvSpPr>
            <a:spLocks/>
          </p:cNvSpPr>
          <p:nvPr/>
        </p:nvSpPr>
        <p:spPr bwMode="auto">
          <a:xfrm>
            <a:off x="10346162" y="3270496"/>
            <a:ext cx="10682" cy="16955"/>
          </a:xfrm>
          <a:custGeom>
            <a:avLst/>
            <a:gdLst>
              <a:gd name="T0" fmla="*/ 1 w 2"/>
              <a:gd name="T1" fmla="*/ 0 h 3"/>
              <a:gd name="T2" fmla="*/ 1 w 2"/>
              <a:gd name="T3" fmla="*/ 3 h 3"/>
              <a:gd name="T4" fmla="*/ 1 w 2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3">
                <a:moveTo>
                  <a:pt x="1" y="0"/>
                </a:moveTo>
                <a:cubicBezTo>
                  <a:pt x="1" y="0"/>
                  <a:pt x="0" y="3"/>
                  <a:pt x="1" y="3"/>
                </a:cubicBezTo>
                <a:cubicBezTo>
                  <a:pt x="2" y="3"/>
                  <a:pt x="2" y="0"/>
                  <a:pt x="1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99" name="Freeform 430">
            <a:extLst>
              <a:ext uri="{FF2B5EF4-FFF2-40B4-BE49-F238E27FC236}">
                <a16:creationId xmlns:a16="http://schemas.microsoft.com/office/drawing/2014/main" id="{A12C5872-193E-F146-9D87-50AF35A20988}"/>
              </a:ext>
            </a:extLst>
          </p:cNvPr>
          <p:cNvSpPr>
            <a:spLocks/>
          </p:cNvSpPr>
          <p:nvPr/>
        </p:nvSpPr>
        <p:spPr bwMode="auto">
          <a:xfrm>
            <a:off x="10383550" y="3033122"/>
            <a:ext cx="160224" cy="143177"/>
          </a:xfrm>
          <a:custGeom>
            <a:avLst/>
            <a:gdLst>
              <a:gd name="T0" fmla="*/ 28 w 31"/>
              <a:gd name="T1" fmla="*/ 10 h 26"/>
              <a:gd name="T2" fmla="*/ 29 w 31"/>
              <a:gd name="T3" fmla="*/ 7 h 26"/>
              <a:gd name="T4" fmla="*/ 27 w 31"/>
              <a:gd name="T5" fmla="*/ 10 h 26"/>
              <a:gd name="T6" fmla="*/ 20 w 31"/>
              <a:gd name="T7" fmla="*/ 8 h 26"/>
              <a:gd name="T8" fmla="*/ 11 w 31"/>
              <a:gd name="T9" fmla="*/ 1 h 26"/>
              <a:gd name="T10" fmla="*/ 11 w 31"/>
              <a:gd name="T11" fmla="*/ 5 h 26"/>
              <a:gd name="T12" fmla="*/ 9 w 31"/>
              <a:gd name="T13" fmla="*/ 11 h 26"/>
              <a:gd name="T14" fmla="*/ 7 w 31"/>
              <a:gd name="T15" fmla="*/ 14 h 26"/>
              <a:gd name="T16" fmla="*/ 4 w 31"/>
              <a:gd name="T17" fmla="*/ 14 h 26"/>
              <a:gd name="T18" fmla="*/ 5 w 31"/>
              <a:gd name="T19" fmla="*/ 16 h 26"/>
              <a:gd name="T20" fmla="*/ 1 w 31"/>
              <a:gd name="T21" fmla="*/ 18 h 26"/>
              <a:gd name="T22" fmla="*/ 2 w 31"/>
              <a:gd name="T23" fmla="*/ 23 h 26"/>
              <a:gd name="T24" fmla="*/ 4 w 31"/>
              <a:gd name="T25" fmla="*/ 25 h 26"/>
              <a:gd name="T26" fmla="*/ 6 w 31"/>
              <a:gd name="T27" fmla="*/ 23 h 26"/>
              <a:gd name="T28" fmla="*/ 7 w 31"/>
              <a:gd name="T29" fmla="*/ 23 h 26"/>
              <a:gd name="T30" fmla="*/ 4 w 31"/>
              <a:gd name="T31" fmla="*/ 20 h 26"/>
              <a:gd name="T32" fmla="*/ 7 w 31"/>
              <a:gd name="T33" fmla="*/ 19 h 26"/>
              <a:gd name="T34" fmla="*/ 12 w 31"/>
              <a:gd name="T35" fmla="*/ 18 h 26"/>
              <a:gd name="T36" fmla="*/ 17 w 31"/>
              <a:gd name="T37" fmla="*/ 21 h 26"/>
              <a:gd name="T38" fmla="*/ 21 w 31"/>
              <a:gd name="T39" fmla="*/ 16 h 26"/>
              <a:gd name="T40" fmla="*/ 31 w 31"/>
              <a:gd name="T41" fmla="*/ 14 h 26"/>
              <a:gd name="T42" fmla="*/ 29 w 31"/>
              <a:gd name="T43" fmla="*/ 12 h 26"/>
              <a:gd name="T44" fmla="*/ 28 w 31"/>
              <a:gd name="T45" fmla="*/ 10 h 26"/>
              <a:gd name="T46" fmla="*/ 28 w 31"/>
              <a:gd name="T47" fmla="*/ 1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1" h="26">
                <a:moveTo>
                  <a:pt x="28" y="10"/>
                </a:moveTo>
                <a:cubicBezTo>
                  <a:pt x="28" y="10"/>
                  <a:pt x="29" y="8"/>
                  <a:pt x="29" y="7"/>
                </a:cubicBezTo>
                <a:cubicBezTo>
                  <a:pt x="29" y="8"/>
                  <a:pt x="27" y="10"/>
                  <a:pt x="27" y="10"/>
                </a:cubicBezTo>
                <a:cubicBezTo>
                  <a:pt x="25" y="10"/>
                  <a:pt x="21" y="9"/>
                  <a:pt x="20" y="8"/>
                </a:cubicBezTo>
                <a:cubicBezTo>
                  <a:pt x="17" y="7"/>
                  <a:pt x="15" y="2"/>
                  <a:pt x="11" y="1"/>
                </a:cubicBezTo>
                <a:cubicBezTo>
                  <a:pt x="9" y="0"/>
                  <a:pt x="10" y="4"/>
                  <a:pt x="11" y="5"/>
                </a:cubicBezTo>
                <a:cubicBezTo>
                  <a:pt x="11" y="7"/>
                  <a:pt x="10" y="9"/>
                  <a:pt x="9" y="11"/>
                </a:cubicBezTo>
                <a:cubicBezTo>
                  <a:pt x="8" y="12"/>
                  <a:pt x="10" y="15"/>
                  <a:pt x="7" y="14"/>
                </a:cubicBezTo>
                <a:cubicBezTo>
                  <a:pt x="7" y="14"/>
                  <a:pt x="5" y="13"/>
                  <a:pt x="4" y="14"/>
                </a:cubicBezTo>
                <a:cubicBezTo>
                  <a:pt x="4" y="15"/>
                  <a:pt x="5" y="16"/>
                  <a:pt x="5" y="16"/>
                </a:cubicBezTo>
                <a:cubicBezTo>
                  <a:pt x="5" y="16"/>
                  <a:pt x="2" y="18"/>
                  <a:pt x="1" y="18"/>
                </a:cubicBezTo>
                <a:cubicBezTo>
                  <a:pt x="0" y="20"/>
                  <a:pt x="3" y="21"/>
                  <a:pt x="2" y="23"/>
                </a:cubicBezTo>
                <a:cubicBezTo>
                  <a:pt x="1" y="24"/>
                  <a:pt x="3" y="26"/>
                  <a:pt x="4" y="25"/>
                </a:cubicBezTo>
                <a:cubicBezTo>
                  <a:pt x="5" y="24"/>
                  <a:pt x="5" y="23"/>
                  <a:pt x="6" y="23"/>
                </a:cubicBezTo>
                <a:cubicBezTo>
                  <a:pt x="6" y="23"/>
                  <a:pt x="7" y="24"/>
                  <a:pt x="7" y="23"/>
                </a:cubicBezTo>
                <a:cubicBezTo>
                  <a:pt x="7" y="22"/>
                  <a:pt x="5" y="21"/>
                  <a:pt x="4" y="20"/>
                </a:cubicBezTo>
                <a:cubicBezTo>
                  <a:pt x="3" y="18"/>
                  <a:pt x="7" y="19"/>
                  <a:pt x="7" y="19"/>
                </a:cubicBezTo>
                <a:cubicBezTo>
                  <a:pt x="9" y="19"/>
                  <a:pt x="10" y="17"/>
                  <a:pt x="12" y="18"/>
                </a:cubicBezTo>
                <a:cubicBezTo>
                  <a:pt x="14" y="19"/>
                  <a:pt x="15" y="20"/>
                  <a:pt x="17" y="21"/>
                </a:cubicBezTo>
                <a:cubicBezTo>
                  <a:pt x="20" y="23"/>
                  <a:pt x="19" y="17"/>
                  <a:pt x="21" y="16"/>
                </a:cubicBezTo>
                <a:cubicBezTo>
                  <a:pt x="21" y="16"/>
                  <a:pt x="31" y="16"/>
                  <a:pt x="31" y="14"/>
                </a:cubicBezTo>
                <a:cubicBezTo>
                  <a:pt x="30" y="13"/>
                  <a:pt x="27" y="15"/>
                  <a:pt x="29" y="12"/>
                </a:cubicBezTo>
                <a:cubicBezTo>
                  <a:pt x="30" y="11"/>
                  <a:pt x="27" y="12"/>
                  <a:pt x="28" y="10"/>
                </a:cubicBezTo>
                <a:cubicBezTo>
                  <a:pt x="29" y="7"/>
                  <a:pt x="28" y="11"/>
                  <a:pt x="28" y="1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400" name="Freeform 431">
            <a:extLst>
              <a:ext uri="{FF2B5EF4-FFF2-40B4-BE49-F238E27FC236}">
                <a16:creationId xmlns:a16="http://schemas.microsoft.com/office/drawing/2014/main" id="{66777791-96B8-6247-9B5B-44B709D4F44F}"/>
              </a:ext>
            </a:extLst>
          </p:cNvPr>
          <p:cNvSpPr>
            <a:spLocks/>
          </p:cNvSpPr>
          <p:nvPr/>
        </p:nvSpPr>
        <p:spPr bwMode="auto">
          <a:xfrm>
            <a:off x="10153895" y="3164997"/>
            <a:ext cx="291966" cy="259981"/>
          </a:xfrm>
          <a:custGeom>
            <a:avLst/>
            <a:gdLst>
              <a:gd name="T0" fmla="*/ 52 w 56"/>
              <a:gd name="T1" fmla="*/ 1 h 47"/>
              <a:gd name="T2" fmla="*/ 51 w 56"/>
              <a:gd name="T3" fmla="*/ 1 h 47"/>
              <a:gd name="T4" fmla="*/ 52 w 56"/>
              <a:gd name="T5" fmla="*/ 3 h 47"/>
              <a:gd name="T6" fmla="*/ 49 w 56"/>
              <a:gd name="T7" fmla="*/ 3 h 47"/>
              <a:gd name="T8" fmla="*/ 47 w 56"/>
              <a:gd name="T9" fmla="*/ 5 h 47"/>
              <a:gd name="T10" fmla="*/ 45 w 56"/>
              <a:gd name="T11" fmla="*/ 6 h 47"/>
              <a:gd name="T12" fmla="*/ 46 w 56"/>
              <a:gd name="T13" fmla="*/ 7 h 47"/>
              <a:gd name="T14" fmla="*/ 46 w 56"/>
              <a:gd name="T15" fmla="*/ 10 h 47"/>
              <a:gd name="T16" fmla="*/ 46 w 56"/>
              <a:gd name="T17" fmla="*/ 13 h 47"/>
              <a:gd name="T18" fmla="*/ 41 w 56"/>
              <a:gd name="T19" fmla="*/ 22 h 47"/>
              <a:gd name="T20" fmla="*/ 36 w 56"/>
              <a:gd name="T21" fmla="*/ 27 h 47"/>
              <a:gd name="T22" fmla="*/ 31 w 56"/>
              <a:gd name="T23" fmla="*/ 27 h 47"/>
              <a:gd name="T24" fmla="*/ 32 w 56"/>
              <a:gd name="T25" fmla="*/ 24 h 47"/>
              <a:gd name="T26" fmla="*/ 30 w 56"/>
              <a:gd name="T27" fmla="*/ 25 h 47"/>
              <a:gd name="T28" fmla="*/ 29 w 56"/>
              <a:gd name="T29" fmla="*/ 27 h 47"/>
              <a:gd name="T30" fmla="*/ 25 w 56"/>
              <a:gd name="T31" fmla="*/ 33 h 47"/>
              <a:gd name="T32" fmla="*/ 25 w 56"/>
              <a:gd name="T33" fmla="*/ 34 h 47"/>
              <a:gd name="T34" fmla="*/ 23 w 56"/>
              <a:gd name="T35" fmla="*/ 36 h 47"/>
              <a:gd name="T36" fmla="*/ 21 w 56"/>
              <a:gd name="T37" fmla="*/ 35 h 47"/>
              <a:gd name="T38" fmla="*/ 17 w 56"/>
              <a:gd name="T39" fmla="*/ 35 h 47"/>
              <a:gd name="T40" fmla="*/ 9 w 56"/>
              <a:gd name="T41" fmla="*/ 36 h 47"/>
              <a:gd name="T42" fmla="*/ 2 w 56"/>
              <a:gd name="T43" fmla="*/ 42 h 47"/>
              <a:gd name="T44" fmla="*/ 1 w 56"/>
              <a:gd name="T45" fmla="*/ 44 h 47"/>
              <a:gd name="T46" fmla="*/ 3 w 56"/>
              <a:gd name="T47" fmla="*/ 43 h 47"/>
              <a:gd name="T48" fmla="*/ 5 w 56"/>
              <a:gd name="T49" fmla="*/ 44 h 47"/>
              <a:gd name="T50" fmla="*/ 22 w 56"/>
              <a:gd name="T51" fmla="*/ 40 h 47"/>
              <a:gd name="T52" fmla="*/ 21 w 56"/>
              <a:gd name="T53" fmla="*/ 43 h 47"/>
              <a:gd name="T54" fmla="*/ 24 w 56"/>
              <a:gd name="T55" fmla="*/ 47 h 47"/>
              <a:gd name="T56" fmla="*/ 27 w 56"/>
              <a:gd name="T57" fmla="*/ 44 h 47"/>
              <a:gd name="T58" fmla="*/ 30 w 56"/>
              <a:gd name="T59" fmla="*/ 43 h 47"/>
              <a:gd name="T60" fmla="*/ 31 w 56"/>
              <a:gd name="T61" fmla="*/ 40 h 47"/>
              <a:gd name="T62" fmla="*/ 38 w 56"/>
              <a:gd name="T63" fmla="*/ 39 h 47"/>
              <a:gd name="T64" fmla="*/ 41 w 56"/>
              <a:gd name="T65" fmla="*/ 40 h 47"/>
              <a:gd name="T66" fmla="*/ 43 w 56"/>
              <a:gd name="T67" fmla="*/ 37 h 47"/>
              <a:gd name="T68" fmla="*/ 45 w 56"/>
              <a:gd name="T69" fmla="*/ 35 h 47"/>
              <a:gd name="T70" fmla="*/ 46 w 56"/>
              <a:gd name="T71" fmla="*/ 38 h 47"/>
              <a:gd name="T72" fmla="*/ 48 w 56"/>
              <a:gd name="T73" fmla="*/ 37 h 47"/>
              <a:gd name="T74" fmla="*/ 49 w 56"/>
              <a:gd name="T75" fmla="*/ 35 h 47"/>
              <a:gd name="T76" fmla="*/ 49 w 56"/>
              <a:gd name="T77" fmla="*/ 32 h 47"/>
              <a:gd name="T78" fmla="*/ 51 w 56"/>
              <a:gd name="T79" fmla="*/ 26 h 47"/>
              <a:gd name="T80" fmla="*/ 51 w 56"/>
              <a:gd name="T81" fmla="*/ 19 h 47"/>
              <a:gd name="T82" fmla="*/ 53 w 56"/>
              <a:gd name="T83" fmla="*/ 19 h 47"/>
              <a:gd name="T84" fmla="*/ 55 w 56"/>
              <a:gd name="T85" fmla="*/ 17 h 47"/>
              <a:gd name="T86" fmla="*/ 55 w 56"/>
              <a:gd name="T87" fmla="*/ 9 h 47"/>
              <a:gd name="T88" fmla="*/ 52 w 56"/>
              <a:gd name="T89" fmla="*/ 1 h 47"/>
              <a:gd name="T90" fmla="*/ 52 w 56"/>
              <a:gd name="T91" fmla="*/ 1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6" h="47">
                <a:moveTo>
                  <a:pt x="52" y="1"/>
                </a:moveTo>
                <a:cubicBezTo>
                  <a:pt x="51" y="1"/>
                  <a:pt x="51" y="0"/>
                  <a:pt x="51" y="1"/>
                </a:cubicBezTo>
                <a:cubicBezTo>
                  <a:pt x="49" y="2"/>
                  <a:pt x="51" y="2"/>
                  <a:pt x="52" y="3"/>
                </a:cubicBezTo>
                <a:cubicBezTo>
                  <a:pt x="53" y="4"/>
                  <a:pt x="50" y="5"/>
                  <a:pt x="49" y="3"/>
                </a:cubicBezTo>
                <a:cubicBezTo>
                  <a:pt x="48" y="1"/>
                  <a:pt x="47" y="4"/>
                  <a:pt x="47" y="5"/>
                </a:cubicBezTo>
                <a:cubicBezTo>
                  <a:pt x="46" y="5"/>
                  <a:pt x="45" y="6"/>
                  <a:pt x="45" y="6"/>
                </a:cubicBezTo>
                <a:cubicBezTo>
                  <a:pt x="45" y="8"/>
                  <a:pt x="46" y="7"/>
                  <a:pt x="46" y="7"/>
                </a:cubicBezTo>
                <a:cubicBezTo>
                  <a:pt x="46" y="8"/>
                  <a:pt x="46" y="9"/>
                  <a:pt x="46" y="10"/>
                </a:cubicBezTo>
                <a:cubicBezTo>
                  <a:pt x="46" y="11"/>
                  <a:pt x="47" y="11"/>
                  <a:pt x="46" y="13"/>
                </a:cubicBezTo>
                <a:cubicBezTo>
                  <a:pt x="44" y="16"/>
                  <a:pt x="43" y="19"/>
                  <a:pt x="41" y="22"/>
                </a:cubicBezTo>
                <a:cubicBezTo>
                  <a:pt x="40" y="23"/>
                  <a:pt x="37" y="27"/>
                  <a:pt x="36" y="27"/>
                </a:cubicBezTo>
                <a:cubicBezTo>
                  <a:pt x="34" y="27"/>
                  <a:pt x="32" y="28"/>
                  <a:pt x="31" y="27"/>
                </a:cubicBezTo>
                <a:cubicBezTo>
                  <a:pt x="30" y="26"/>
                  <a:pt x="32" y="25"/>
                  <a:pt x="32" y="24"/>
                </a:cubicBezTo>
                <a:cubicBezTo>
                  <a:pt x="33" y="23"/>
                  <a:pt x="30" y="25"/>
                  <a:pt x="30" y="25"/>
                </a:cubicBezTo>
                <a:cubicBezTo>
                  <a:pt x="29" y="26"/>
                  <a:pt x="29" y="26"/>
                  <a:pt x="29" y="27"/>
                </a:cubicBezTo>
                <a:cubicBezTo>
                  <a:pt x="29" y="30"/>
                  <a:pt x="26" y="31"/>
                  <a:pt x="25" y="33"/>
                </a:cubicBezTo>
                <a:cubicBezTo>
                  <a:pt x="25" y="33"/>
                  <a:pt x="25" y="34"/>
                  <a:pt x="25" y="34"/>
                </a:cubicBezTo>
                <a:cubicBezTo>
                  <a:pt x="25" y="35"/>
                  <a:pt x="23" y="36"/>
                  <a:pt x="23" y="36"/>
                </a:cubicBezTo>
                <a:cubicBezTo>
                  <a:pt x="22" y="36"/>
                  <a:pt x="23" y="35"/>
                  <a:pt x="21" y="35"/>
                </a:cubicBezTo>
                <a:cubicBezTo>
                  <a:pt x="20" y="35"/>
                  <a:pt x="19" y="35"/>
                  <a:pt x="17" y="35"/>
                </a:cubicBezTo>
                <a:cubicBezTo>
                  <a:pt x="14" y="36"/>
                  <a:pt x="12" y="35"/>
                  <a:pt x="9" y="36"/>
                </a:cubicBezTo>
                <a:cubicBezTo>
                  <a:pt x="7" y="38"/>
                  <a:pt x="4" y="40"/>
                  <a:pt x="2" y="42"/>
                </a:cubicBezTo>
                <a:cubicBezTo>
                  <a:pt x="0" y="42"/>
                  <a:pt x="0" y="45"/>
                  <a:pt x="1" y="44"/>
                </a:cubicBezTo>
                <a:cubicBezTo>
                  <a:pt x="2" y="44"/>
                  <a:pt x="2" y="43"/>
                  <a:pt x="3" y="43"/>
                </a:cubicBezTo>
                <a:cubicBezTo>
                  <a:pt x="4" y="44"/>
                  <a:pt x="5" y="45"/>
                  <a:pt x="5" y="44"/>
                </a:cubicBezTo>
                <a:cubicBezTo>
                  <a:pt x="10" y="43"/>
                  <a:pt x="17" y="39"/>
                  <a:pt x="22" y="40"/>
                </a:cubicBezTo>
                <a:cubicBezTo>
                  <a:pt x="23" y="41"/>
                  <a:pt x="21" y="43"/>
                  <a:pt x="21" y="43"/>
                </a:cubicBezTo>
                <a:cubicBezTo>
                  <a:pt x="22" y="44"/>
                  <a:pt x="23" y="47"/>
                  <a:pt x="24" y="47"/>
                </a:cubicBezTo>
                <a:cubicBezTo>
                  <a:pt x="25" y="46"/>
                  <a:pt x="26" y="45"/>
                  <a:pt x="27" y="44"/>
                </a:cubicBezTo>
                <a:cubicBezTo>
                  <a:pt x="28" y="42"/>
                  <a:pt x="28" y="43"/>
                  <a:pt x="30" y="43"/>
                </a:cubicBezTo>
                <a:cubicBezTo>
                  <a:pt x="29" y="43"/>
                  <a:pt x="28" y="35"/>
                  <a:pt x="31" y="40"/>
                </a:cubicBezTo>
                <a:cubicBezTo>
                  <a:pt x="32" y="42"/>
                  <a:pt x="37" y="40"/>
                  <a:pt x="38" y="39"/>
                </a:cubicBezTo>
                <a:cubicBezTo>
                  <a:pt x="40" y="36"/>
                  <a:pt x="40" y="42"/>
                  <a:pt x="41" y="40"/>
                </a:cubicBezTo>
                <a:cubicBezTo>
                  <a:pt x="41" y="39"/>
                  <a:pt x="42" y="37"/>
                  <a:pt x="43" y="37"/>
                </a:cubicBezTo>
                <a:cubicBezTo>
                  <a:pt x="44" y="36"/>
                  <a:pt x="44" y="37"/>
                  <a:pt x="45" y="35"/>
                </a:cubicBezTo>
                <a:cubicBezTo>
                  <a:pt x="45" y="35"/>
                  <a:pt x="45" y="39"/>
                  <a:pt x="46" y="38"/>
                </a:cubicBezTo>
                <a:cubicBezTo>
                  <a:pt x="46" y="38"/>
                  <a:pt x="47" y="38"/>
                  <a:pt x="48" y="37"/>
                </a:cubicBezTo>
                <a:cubicBezTo>
                  <a:pt x="49" y="37"/>
                  <a:pt x="48" y="36"/>
                  <a:pt x="49" y="35"/>
                </a:cubicBezTo>
                <a:cubicBezTo>
                  <a:pt x="51" y="34"/>
                  <a:pt x="51" y="34"/>
                  <a:pt x="49" y="32"/>
                </a:cubicBezTo>
                <a:cubicBezTo>
                  <a:pt x="48" y="31"/>
                  <a:pt x="51" y="28"/>
                  <a:pt x="51" y="26"/>
                </a:cubicBezTo>
                <a:cubicBezTo>
                  <a:pt x="52" y="24"/>
                  <a:pt x="50" y="21"/>
                  <a:pt x="51" y="19"/>
                </a:cubicBezTo>
                <a:cubicBezTo>
                  <a:pt x="52" y="18"/>
                  <a:pt x="52" y="19"/>
                  <a:pt x="53" y="19"/>
                </a:cubicBezTo>
                <a:cubicBezTo>
                  <a:pt x="54" y="19"/>
                  <a:pt x="55" y="17"/>
                  <a:pt x="55" y="17"/>
                </a:cubicBezTo>
                <a:cubicBezTo>
                  <a:pt x="56" y="14"/>
                  <a:pt x="56" y="11"/>
                  <a:pt x="55" y="9"/>
                </a:cubicBezTo>
                <a:cubicBezTo>
                  <a:pt x="55" y="8"/>
                  <a:pt x="52" y="1"/>
                  <a:pt x="52" y="1"/>
                </a:cubicBezTo>
                <a:cubicBezTo>
                  <a:pt x="52" y="1"/>
                  <a:pt x="52" y="1"/>
                  <a:pt x="52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2" name="Freeform 432">
            <a:extLst>
              <a:ext uri="{FF2B5EF4-FFF2-40B4-BE49-F238E27FC236}">
                <a16:creationId xmlns:a16="http://schemas.microsoft.com/office/drawing/2014/main" id="{DA621A58-E08C-6248-8837-2724E1361BA9}"/>
              </a:ext>
            </a:extLst>
          </p:cNvPr>
          <p:cNvSpPr>
            <a:spLocks/>
          </p:cNvSpPr>
          <p:nvPr/>
        </p:nvSpPr>
        <p:spPr bwMode="auto">
          <a:xfrm>
            <a:off x="10251808" y="3392951"/>
            <a:ext cx="10682" cy="15071"/>
          </a:xfrm>
          <a:custGeom>
            <a:avLst/>
            <a:gdLst>
              <a:gd name="T0" fmla="*/ 2 w 2"/>
              <a:gd name="T1" fmla="*/ 0 h 3"/>
              <a:gd name="T2" fmla="*/ 0 w 2"/>
              <a:gd name="T3" fmla="*/ 1 h 3"/>
              <a:gd name="T4" fmla="*/ 2 w 2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3">
                <a:moveTo>
                  <a:pt x="2" y="0"/>
                </a:moveTo>
                <a:cubicBezTo>
                  <a:pt x="2" y="0"/>
                  <a:pt x="0" y="1"/>
                  <a:pt x="0" y="1"/>
                </a:cubicBezTo>
                <a:cubicBezTo>
                  <a:pt x="1" y="3"/>
                  <a:pt x="2" y="1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3" name="Freeform 433">
            <a:extLst>
              <a:ext uri="{FF2B5EF4-FFF2-40B4-BE49-F238E27FC236}">
                <a16:creationId xmlns:a16="http://schemas.microsoft.com/office/drawing/2014/main" id="{491ECA12-D741-4A41-A9FD-081701EB61E4}"/>
              </a:ext>
            </a:extLst>
          </p:cNvPr>
          <p:cNvSpPr>
            <a:spLocks/>
          </p:cNvSpPr>
          <p:nvPr/>
        </p:nvSpPr>
        <p:spPr bwMode="auto">
          <a:xfrm>
            <a:off x="10189498" y="3392951"/>
            <a:ext cx="67650" cy="54634"/>
          </a:xfrm>
          <a:custGeom>
            <a:avLst/>
            <a:gdLst>
              <a:gd name="T0" fmla="*/ 11 w 13"/>
              <a:gd name="T1" fmla="*/ 2 h 10"/>
              <a:gd name="T2" fmla="*/ 7 w 13"/>
              <a:gd name="T3" fmla="*/ 2 h 10"/>
              <a:gd name="T4" fmla="*/ 5 w 13"/>
              <a:gd name="T5" fmla="*/ 3 h 10"/>
              <a:gd name="T6" fmla="*/ 3 w 13"/>
              <a:gd name="T7" fmla="*/ 4 h 10"/>
              <a:gd name="T8" fmla="*/ 0 w 13"/>
              <a:gd name="T9" fmla="*/ 6 h 10"/>
              <a:gd name="T10" fmla="*/ 3 w 13"/>
              <a:gd name="T11" fmla="*/ 9 h 10"/>
              <a:gd name="T12" fmla="*/ 6 w 13"/>
              <a:gd name="T13" fmla="*/ 6 h 10"/>
              <a:gd name="T14" fmla="*/ 10 w 13"/>
              <a:gd name="T15" fmla="*/ 6 h 10"/>
              <a:gd name="T16" fmla="*/ 11 w 13"/>
              <a:gd name="T17" fmla="*/ 2 h 10"/>
              <a:gd name="T18" fmla="*/ 11 w 13"/>
              <a:gd name="T19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" h="10">
                <a:moveTo>
                  <a:pt x="11" y="2"/>
                </a:moveTo>
                <a:cubicBezTo>
                  <a:pt x="9" y="2"/>
                  <a:pt x="9" y="0"/>
                  <a:pt x="7" y="2"/>
                </a:cubicBezTo>
                <a:cubicBezTo>
                  <a:pt x="6" y="2"/>
                  <a:pt x="5" y="4"/>
                  <a:pt x="5" y="3"/>
                </a:cubicBezTo>
                <a:cubicBezTo>
                  <a:pt x="4" y="2"/>
                  <a:pt x="3" y="4"/>
                  <a:pt x="3" y="4"/>
                </a:cubicBezTo>
                <a:cubicBezTo>
                  <a:pt x="2" y="6"/>
                  <a:pt x="1" y="5"/>
                  <a:pt x="0" y="6"/>
                </a:cubicBezTo>
                <a:cubicBezTo>
                  <a:pt x="0" y="5"/>
                  <a:pt x="2" y="9"/>
                  <a:pt x="3" y="9"/>
                </a:cubicBezTo>
                <a:cubicBezTo>
                  <a:pt x="3" y="10"/>
                  <a:pt x="5" y="6"/>
                  <a:pt x="6" y="6"/>
                </a:cubicBezTo>
                <a:cubicBezTo>
                  <a:pt x="7" y="6"/>
                  <a:pt x="9" y="7"/>
                  <a:pt x="10" y="6"/>
                </a:cubicBezTo>
                <a:cubicBezTo>
                  <a:pt x="11" y="6"/>
                  <a:pt x="13" y="3"/>
                  <a:pt x="11" y="2"/>
                </a:cubicBezTo>
                <a:cubicBezTo>
                  <a:pt x="10" y="2"/>
                  <a:pt x="11" y="2"/>
                  <a:pt x="11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4" name="Freeform 434">
            <a:extLst>
              <a:ext uri="{FF2B5EF4-FFF2-40B4-BE49-F238E27FC236}">
                <a16:creationId xmlns:a16="http://schemas.microsoft.com/office/drawing/2014/main" id="{1C157B5F-D058-1D40-8853-D3B1E9050F39}"/>
              </a:ext>
            </a:extLst>
          </p:cNvPr>
          <p:cNvSpPr>
            <a:spLocks/>
          </p:cNvSpPr>
          <p:nvPr/>
        </p:nvSpPr>
        <p:spPr bwMode="auto">
          <a:xfrm>
            <a:off x="10121847" y="3413675"/>
            <a:ext cx="56968" cy="88545"/>
          </a:xfrm>
          <a:custGeom>
            <a:avLst/>
            <a:gdLst>
              <a:gd name="T0" fmla="*/ 7 w 11"/>
              <a:gd name="T1" fmla="*/ 0 h 16"/>
              <a:gd name="T2" fmla="*/ 2 w 11"/>
              <a:gd name="T3" fmla="*/ 2 h 16"/>
              <a:gd name="T4" fmla="*/ 0 w 11"/>
              <a:gd name="T5" fmla="*/ 6 h 16"/>
              <a:gd name="T6" fmla="*/ 2 w 11"/>
              <a:gd name="T7" fmla="*/ 6 h 16"/>
              <a:gd name="T8" fmla="*/ 3 w 11"/>
              <a:gd name="T9" fmla="*/ 4 h 16"/>
              <a:gd name="T10" fmla="*/ 4 w 11"/>
              <a:gd name="T11" fmla="*/ 5 h 16"/>
              <a:gd name="T12" fmla="*/ 3 w 11"/>
              <a:gd name="T13" fmla="*/ 10 h 16"/>
              <a:gd name="T14" fmla="*/ 3 w 11"/>
              <a:gd name="T15" fmla="*/ 11 h 16"/>
              <a:gd name="T16" fmla="*/ 3 w 11"/>
              <a:gd name="T17" fmla="*/ 13 h 16"/>
              <a:gd name="T18" fmla="*/ 5 w 11"/>
              <a:gd name="T19" fmla="*/ 12 h 16"/>
              <a:gd name="T20" fmla="*/ 6 w 11"/>
              <a:gd name="T21" fmla="*/ 15 h 16"/>
              <a:gd name="T22" fmla="*/ 8 w 11"/>
              <a:gd name="T23" fmla="*/ 12 h 16"/>
              <a:gd name="T24" fmla="*/ 11 w 11"/>
              <a:gd name="T25" fmla="*/ 7 h 16"/>
              <a:gd name="T26" fmla="*/ 10 w 11"/>
              <a:gd name="T27" fmla="*/ 2 h 16"/>
              <a:gd name="T28" fmla="*/ 7 w 11"/>
              <a:gd name="T2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" h="16">
                <a:moveTo>
                  <a:pt x="7" y="0"/>
                </a:moveTo>
                <a:cubicBezTo>
                  <a:pt x="5" y="0"/>
                  <a:pt x="3" y="1"/>
                  <a:pt x="2" y="2"/>
                </a:cubicBezTo>
                <a:cubicBezTo>
                  <a:pt x="0" y="3"/>
                  <a:pt x="0" y="4"/>
                  <a:pt x="0" y="6"/>
                </a:cubicBezTo>
                <a:cubicBezTo>
                  <a:pt x="0" y="5"/>
                  <a:pt x="3" y="5"/>
                  <a:pt x="2" y="6"/>
                </a:cubicBezTo>
                <a:cubicBezTo>
                  <a:pt x="3" y="5"/>
                  <a:pt x="2" y="4"/>
                  <a:pt x="3" y="4"/>
                </a:cubicBezTo>
                <a:cubicBezTo>
                  <a:pt x="3" y="4"/>
                  <a:pt x="4" y="4"/>
                  <a:pt x="4" y="5"/>
                </a:cubicBezTo>
                <a:cubicBezTo>
                  <a:pt x="4" y="7"/>
                  <a:pt x="4" y="8"/>
                  <a:pt x="3" y="10"/>
                </a:cubicBezTo>
                <a:cubicBezTo>
                  <a:pt x="2" y="11"/>
                  <a:pt x="3" y="11"/>
                  <a:pt x="3" y="11"/>
                </a:cubicBezTo>
                <a:cubicBezTo>
                  <a:pt x="3" y="12"/>
                  <a:pt x="3" y="13"/>
                  <a:pt x="3" y="13"/>
                </a:cubicBezTo>
                <a:cubicBezTo>
                  <a:pt x="3" y="16"/>
                  <a:pt x="5" y="12"/>
                  <a:pt x="5" y="12"/>
                </a:cubicBezTo>
                <a:cubicBezTo>
                  <a:pt x="5" y="12"/>
                  <a:pt x="5" y="15"/>
                  <a:pt x="6" y="15"/>
                </a:cubicBezTo>
                <a:cubicBezTo>
                  <a:pt x="6" y="16"/>
                  <a:pt x="8" y="13"/>
                  <a:pt x="8" y="12"/>
                </a:cubicBezTo>
                <a:cubicBezTo>
                  <a:pt x="10" y="10"/>
                  <a:pt x="10" y="8"/>
                  <a:pt x="11" y="7"/>
                </a:cubicBezTo>
                <a:cubicBezTo>
                  <a:pt x="11" y="5"/>
                  <a:pt x="10" y="4"/>
                  <a:pt x="10" y="2"/>
                </a:cubicBezTo>
                <a:cubicBezTo>
                  <a:pt x="10" y="0"/>
                  <a:pt x="7" y="2"/>
                  <a:pt x="7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5" name="Freeform 435">
            <a:extLst>
              <a:ext uri="{FF2B5EF4-FFF2-40B4-BE49-F238E27FC236}">
                <a16:creationId xmlns:a16="http://schemas.microsoft.com/office/drawing/2014/main" id="{1B54184D-94CA-0743-A9BE-24F9A20B46A4}"/>
              </a:ext>
            </a:extLst>
          </p:cNvPr>
          <p:cNvSpPr>
            <a:spLocks/>
          </p:cNvSpPr>
          <p:nvPr/>
        </p:nvSpPr>
        <p:spPr bwMode="auto">
          <a:xfrm>
            <a:off x="10064880" y="3630328"/>
            <a:ext cx="19584" cy="16955"/>
          </a:xfrm>
          <a:custGeom>
            <a:avLst/>
            <a:gdLst>
              <a:gd name="T0" fmla="*/ 4 w 4"/>
              <a:gd name="T1" fmla="*/ 0 h 3"/>
              <a:gd name="T2" fmla="*/ 1 w 4"/>
              <a:gd name="T3" fmla="*/ 3 h 3"/>
              <a:gd name="T4" fmla="*/ 4 w 4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3">
                <a:moveTo>
                  <a:pt x="4" y="0"/>
                </a:moveTo>
                <a:cubicBezTo>
                  <a:pt x="3" y="0"/>
                  <a:pt x="0" y="1"/>
                  <a:pt x="1" y="3"/>
                </a:cubicBezTo>
                <a:cubicBezTo>
                  <a:pt x="1" y="3"/>
                  <a:pt x="4" y="0"/>
                  <a:pt x="4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6" name="Freeform 436">
            <a:extLst>
              <a:ext uri="{FF2B5EF4-FFF2-40B4-BE49-F238E27FC236}">
                <a16:creationId xmlns:a16="http://schemas.microsoft.com/office/drawing/2014/main" id="{0430EEA6-7E0B-7140-854F-18CE9BAF8F13}"/>
              </a:ext>
            </a:extLst>
          </p:cNvPr>
          <p:cNvSpPr>
            <a:spLocks/>
          </p:cNvSpPr>
          <p:nvPr/>
        </p:nvSpPr>
        <p:spPr bwMode="auto">
          <a:xfrm>
            <a:off x="10111166" y="3575693"/>
            <a:ext cx="10682" cy="9420"/>
          </a:xfrm>
          <a:custGeom>
            <a:avLst/>
            <a:gdLst>
              <a:gd name="T0" fmla="*/ 2 w 2"/>
              <a:gd name="T1" fmla="*/ 0 h 2"/>
              <a:gd name="T2" fmla="*/ 0 w 2"/>
              <a:gd name="T3" fmla="*/ 1 h 2"/>
              <a:gd name="T4" fmla="*/ 2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2" y="0"/>
                </a:moveTo>
                <a:cubicBezTo>
                  <a:pt x="1" y="0"/>
                  <a:pt x="0" y="1"/>
                  <a:pt x="0" y="1"/>
                </a:cubicBezTo>
                <a:cubicBezTo>
                  <a:pt x="0" y="2"/>
                  <a:pt x="2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7" name="Freeform 437">
            <a:extLst>
              <a:ext uri="{FF2B5EF4-FFF2-40B4-BE49-F238E27FC236}">
                <a16:creationId xmlns:a16="http://schemas.microsoft.com/office/drawing/2014/main" id="{B9376664-D360-0041-96E1-4852F10C38C6}"/>
              </a:ext>
            </a:extLst>
          </p:cNvPr>
          <p:cNvSpPr>
            <a:spLocks/>
          </p:cNvSpPr>
          <p:nvPr/>
        </p:nvSpPr>
        <p:spPr bwMode="auto">
          <a:xfrm>
            <a:off x="9970524" y="3690613"/>
            <a:ext cx="10682" cy="5651"/>
          </a:xfrm>
          <a:custGeom>
            <a:avLst/>
            <a:gdLst>
              <a:gd name="T0" fmla="*/ 2 w 2"/>
              <a:gd name="T1" fmla="*/ 0 h 1"/>
              <a:gd name="T2" fmla="*/ 1 w 2"/>
              <a:gd name="T3" fmla="*/ 1 h 1"/>
              <a:gd name="T4" fmla="*/ 2 w 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1">
                <a:moveTo>
                  <a:pt x="2" y="0"/>
                </a:moveTo>
                <a:cubicBezTo>
                  <a:pt x="1" y="0"/>
                  <a:pt x="0" y="1"/>
                  <a:pt x="1" y="1"/>
                </a:cubicBezTo>
                <a:cubicBezTo>
                  <a:pt x="2" y="1"/>
                  <a:pt x="2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8" name="Freeform 438">
            <a:extLst>
              <a:ext uri="{FF2B5EF4-FFF2-40B4-BE49-F238E27FC236}">
                <a16:creationId xmlns:a16="http://schemas.microsoft.com/office/drawing/2014/main" id="{5592B677-5A25-0349-976F-EBA63F3C330A}"/>
              </a:ext>
            </a:extLst>
          </p:cNvPr>
          <p:cNvSpPr>
            <a:spLocks/>
          </p:cNvSpPr>
          <p:nvPr/>
        </p:nvSpPr>
        <p:spPr bwMode="auto">
          <a:xfrm>
            <a:off x="9870831" y="3669889"/>
            <a:ext cx="62310" cy="92313"/>
          </a:xfrm>
          <a:custGeom>
            <a:avLst/>
            <a:gdLst>
              <a:gd name="T0" fmla="*/ 8 w 12"/>
              <a:gd name="T1" fmla="*/ 1 h 17"/>
              <a:gd name="T2" fmla="*/ 0 w 12"/>
              <a:gd name="T3" fmla="*/ 8 h 17"/>
              <a:gd name="T4" fmla="*/ 1 w 12"/>
              <a:gd name="T5" fmla="*/ 14 h 17"/>
              <a:gd name="T6" fmla="*/ 3 w 12"/>
              <a:gd name="T7" fmla="*/ 17 h 17"/>
              <a:gd name="T8" fmla="*/ 8 w 12"/>
              <a:gd name="T9" fmla="*/ 1 h 17"/>
              <a:gd name="T10" fmla="*/ 8 w 12"/>
              <a:gd name="T11" fmla="*/ 1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17">
                <a:moveTo>
                  <a:pt x="8" y="1"/>
                </a:moveTo>
                <a:cubicBezTo>
                  <a:pt x="5" y="0"/>
                  <a:pt x="1" y="6"/>
                  <a:pt x="0" y="8"/>
                </a:cubicBezTo>
                <a:cubicBezTo>
                  <a:pt x="0" y="10"/>
                  <a:pt x="0" y="12"/>
                  <a:pt x="1" y="14"/>
                </a:cubicBezTo>
                <a:cubicBezTo>
                  <a:pt x="1" y="14"/>
                  <a:pt x="3" y="17"/>
                  <a:pt x="3" y="17"/>
                </a:cubicBezTo>
                <a:cubicBezTo>
                  <a:pt x="4" y="15"/>
                  <a:pt x="12" y="2"/>
                  <a:pt x="8" y="1"/>
                </a:cubicBezTo>
                <a:cubicBezTo>
                  <a:pt x="7" y="1"/>
                  <a:pt x="9" y="1"/>
                  <a:pt x="8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9" name="Freeform 439">
            <a:extLst>
              <a:ext uri="{FF2B5EF4-FFF2-40B4-BE49-F238E27FC236}">
                <a16:creationId xmlns:a16="http://schemas.microsoft.com/office/drawing/2014/main" id="{3E098B8A-954B-0A43-ABEA-E6FFDD489D01}"/>
              </a:ext>
            </a:extLst>
          </p:cNvPr>
          <p:cNvSpPr>
            <a:spLocks/>
          </p:cNvSpPr>
          <p:nvPr/>
        </p:nvSpPr>
        <p:spPr bwMode="auto">
          <a:xfrm>
            <a:off x="9562842" y="3824371"/>
            <a:ext cx="72992" cy="54634"/>
          </a:xfrm>
          <a:custGeom>
            <a:avLst/>
            <a:gdLst>
              <a:gd name="T0" fmla="*/ 13 w 14"/>
              <a:gd name="T1" fmla="*/ 1 h 10"/>
              <a:gd name="T2" fmla="*/ 9 w 14"/>
              <a:gd name="T3" fmla="*/ 0 h 10"/>
              <a:gd name="T4" fmla="*/ 4 w 14"/>
              <a:gd name="T5" fmla="*/ 2 h 10"/>
              <a:gd name="T6" fmla="*/ 4 w 14"/>
              <a:gd name="T7" fmla="*/ 9 h 10"/>
              <a:gd name="T8" fmla="*/ 11 w 14"/>
              <a:gd name="T9" fmla="*/ 6 h 10"/>
              <a:gd name="T10" fmla="*/ 13 w 14"/>
              <a:gd name="T11" fmla="*/ 1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" h="10">
                <a:moveTo>
                  <a:pt x="13" y="1"/>
                </a:moveTo>
                <a:cubicBezTo>
                  <a:pt x="12" y="1"/>
                  <a:pt x="11" y="0"/>
                  <a:pt x="9" y="0"/>
                </a:cubicBezTo>
                <a:cubicBezTo>
                  <a:pt x="7" y="0"/>
                  <a:pt x="6" y="1"/>
                  <a:pt x="4" y="2"/>
                </a:cubicBezTo>
                <a:cubicBezTo>
                  <a:pt x="2" y="4"/>
                  <a:pt x="0" y="7"/>
                  <a:pt x="4" y="9"/>
                </a:cubicBezTo>
                <a:cubicBezTo>
                  <a:pt x="6" y="10"/>
                  <a:pt x="10" y="8"/>
                  <a:pt x="11" y="6"/>
                </a:cubicBezTo>
                <a:cubicBezTo>
                  <a:pt x="11" y="5"/>
                  <a:pt x="14" y="1"/>
                  <a:pt x="13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40" name="Freeform 440">
            <a:extLst>
              <a:ext uri="{FF2B5EF4-FFF2-40B4-BE49-F238E27FC236}">
                <a16:creationId xmlns:a16="http://schemas.microsoft.com/office/drawing/2014/main" id="{27332811-C3B1-2447-B234-9283D4B49AFA}"/>
              </a:ext>
            </a:extLst>
          </p:cNvPr>
          <p:cNvSpPr>
            <a:spLocks/>
          </p:cNvSpPr>
          <p:nvPr/>
        </p:nvSpPr>
        <p:spPr bwMode="auto">
          <a:xfrm>
            <a:off x="9860148" y="3862049"/>
            <a:ext cx="105036" cy="156366"/>
          </a:xfrm>
          <a:custGeom>
            <a:avLst/>
            <a:gdLst>
              <a:gd name="T0" fmla="*/ 12 w 20"/>
              <a:gd name="T1" fmla="*/ 2 h 28"/>
              <a:gd name="T2" fmla="*/ 9 w 20"/>
              <a:gd name="T3" fmla="*/ 2 h 28"/>
              <a:gd name="T4" fmla="*/ 4 w 20"/>
              <a:gd name="T5" fmla="*/ 3 h 28"/>
              <a:gd name="T6" fmla="*/ 3 w 20"/>
              <a:gd name="T7" fmla="*/ 11 h 28"/>
              <a:gd name="T8" fmla="*/ 3 w 20"/>
              <a:gd name="T9" fmla="*/ 13 h 28"/>
              <a:gd name="T10" fmla="*/ 0 w 20"/>
              <a:gd name="T11" fmla="*/ 13 h 28"/>
              <a:gd name="T12" fmla="*/ 3 w 20"/>
              <a:gd name="T13" fmla="*/ 22 h 28"/>
              <a:gd name="T14" fmla="*/ 5 w 20"/>
              <a:gd name="T15" fmla="*/ 20 h 28"/>
              <a:gd name="T16" fmla="*/ 7 w 20"/>
              <a:gd name="T17" fmla="*/ 22 h 28"/>
              <a:gd name="T18" fmla="*/ 4 w 20"/>
              <a:gd name="T19" fmla="*/ 23 h 28"/>
              <a:gd name="T20" fmla="*/ 8 w 20"/>
              <a:gd name="T21" fmla="*/ 26 h 28"/>
              <a:gd name="T22" fmla="*/ 11 w 20"/>
              <a:gd name="T23" fmla="*/ 25 h 28"/>
              <a:gd name="T24" fmla="*/ 15 w 20"/>
              <a:gd name="T25" fmla="*/ 28 h 28"/>
              <a:gd name="T26" fmla="*/ 14 w 20"/>
              <a:gd name="T27" fmla="*/ 25 h 28"/>
              <a:gd name="T28" fmla="*/ 17 w 20"/>
              <a:gd name="T29" fmla="*/ 24 h 28"/>
              <a:gd name="T30" fmla="*/ 10 w 20"/>
              <a:gd name="T31" fmla="*/ 22 h 28"/>
              <a:gd name="T32" fmla="*/ 9 w 20"/>
              <a:gd name="T33" fmla="*/ 16 h 28"/>
              <a:gd name="T34" fmla="*/ 12 w 20"/>
              <a:gd name="T35" fmla="*/ 12 h 28"/>
              <a:gd name="T36" fmla="*/ 13 w 20"/>
              <a:gd name="T37" fmla="*/ 7 h 28"/>
              <a:gd name="T38" fmla="*/ 12 w 20"/>
              <a:gd name="T39" fmla="*/ 2 h 28"/>
              <a:gd name="T40" fmla="*/ 12 w 20"/>
              <a:gd name="T41" fmla="*/ 2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0" h="28">
                <a:moveTo>
                  <a:pt x="12" y="2"/>
                </a:moveTo>
                <a:cubicBezTo>
                  <a:pt x="10" y="1"/>
                  <a:pt x="11" y="5"/>
                  <a:pt x="9" y="2"/>
                </a:cubicBezTo>
                <a:cubicBezTo>
                  <a:pt x="8" y="0"/>
                  <a:pt x="4" y="1"/>
                  <a:pt x="4" y="3"/>
                </a:cubicBezTo>
                <a:cubicBezTo>
                  <a:pt x="3" y="6"/>
                  <a:pt x="4" y="8"/>
                  <a:pt x="3" y="11"/>
                </a:cubicBezTo>
                <a:cubicBezTo>
                  <a:pt x="3" y="12"/>
                  <a:pt x="3" y="13"/>
                  <a:pt x="3" y="13"/>
                </a:cubicBezTo>
                <a:cubicBezTo>
                  <a:pt x="2" y="14"/>
                  <a:pt x="0" y="13"/>
                  <a:pt x="0" y="13"/>
                </a:cubicBezTo>
                <a:cubicBezTo>
                  <a:pt x="0" y="13"/>
                  <a:pt x="2" y="22"/>
                  <a:pt x="3" y="22"/>
                </a:cubicBezTo>
                <a:cubicBezTo>
                  <a:pt x="3" y="22"/>
                  <a:pt x="4" y="19"/>
                  <a:pt x="5" y="20"/>
                </a:cubicBezTo>
                <a:cubicBezTo>
                  <a:pt x="5" y="20"/>
                  <a:pt x="7" y="21"/>
                  <a:pt x="7" y="22"/>
                </a:cubicBezTo>
                <a:cubicBezTo>
                  <a:pt x="7" y="23"/>
                  <a:pt x="4" y="21"/>
                  <a:pt x="4" y="23"/>
                </a:cubicBezTo>
                <a:cubicBezTo>
                  <a:pt x="4" y="25"/>
                  <a:pt x="6" y="27"/>
                  <a:pt x="8" y="26"/>
                </a:cubicBezTo>
                <a:cubicBezTo>
                  <a:pt x="9" y="26"/>
                  <a:pt x="10" y="24"/>
                  <a:pt x="11" y="25"/>
                </a:cubicBezTo>
                <a:cubicBezTo>
                  <a:pt x="11" y="25"/>
                  <a:pt x="15" y="28"/>
                  <a:pt x="15" y="28"/>
                </a:cubicBezTo>
                <a:cubicBezTo>
                  <a:pt x="16" y="27"/>
                  <a:pt x="13" y="26"/>
                  <a:pt x="14" y="25"/>
                </a:cubicBezTo>
                <a:cubicBezTo>
                  <a:pt x="13" y="26"/>
                  <a:pt x="20" y="28"/>
                  <a:pt x="17" y="24"/>
                </a:cubicBezTo>
                <a:cubicBezTo>
                  <a:pt x="15" y="22"/>
                  <a:pt x="11" y="25"/>
                  <a:pt x="10" y="22"/>
                </a:cubicBezTo>
                <a:cubicBezTo>
                  <a:pt x="9" y="20"/>
                  <a:pt x="9" y="19"/>
                  <a:pt x="9" y="16"/>
                </a:cubicBezTo>
                <a:cubicBezTo>
                  <a:pt x="9" y="14"/>
                  <a:pt x="11" y="14"/>
                  <a:pt x="12" y="12"/>
                </a:cubicBezTo>
                <a:cubicBezTo>
                  <a:pt x="14" y="10"/>
                  <a:pt x="14" y="9"/>
                  <a:pt x="13" y="7"/>
                </a:cubicBezTo>
                <a:cubicBezTo>
                  <a:pt x="13" y="7"/>
                  <a:pt x="13" y="2"/>
                  <a:pt x="12" y="2"/>
                </a:cubicBezTo>
                <a:cubicBezTo>
                  <a:pt x="11" y="2"/>
                  <a:pt x="13" y="2"/>
                  <a:pt x="12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41" name="Freeform 441">
            <a:extLst>
              <a:ext uri="{FF2B5EF4-FFF2-40B4-BE49-F238E27FC236}">
                <a16:creationId xmlns:a16="http://schemas.microsoft.com/office/drawing/2014/main" id="{094E51D6-26A4-C64E-8E4E-4F6ABE2B0DB3}"/>
              </a:ext>
            </a:extLst>
          </p:cNvPr>
          <p:cNvSpPr>
            <a:spLocks/>
          </p:cNvSpPr>
          <p:nvPr/>
        </p:nvSpPr>
        <p:spPr bwMode="auto">
          <a:xfrm>
            <a:off x="9949162" y="3995808"/>
            <a:ext cx="32044" cy="43331"/>
          </a:xfrm>
          <a:custGeom>
            <a:avLst/>
            <a:gdLst>
              <a:gd name="T0" fmla="*/ 3 w 6"/>
              <a:gd name="T1" fmla="*/ 1 h 8"/>
              <a:gd name="T2" fmla="*/ 1 w 6"/>
              <a:gd name="T3" fmla="*/ 1 h 8"/>
              <a:gd name="T4" fmla="*/ 0 w 6"/>
              <a:gd name="T5" fmla="*/ 3 h 8"/>
              <a:gd name="T6" fmla="*/ 2 w 6"/>
              <a:gd name="T7" fmla="*/ 6 h 8"/>
              <a:gd name="T8" fmla="*/ 5 w 6"/>
              <a:gd name="T9" fmla="*/ 7 h 8"/>
              <a:gd name="T10" fmla="*/ 4 w 6"/>
              <a:gd name="T11" fmla="*/ 4 h 8"/>
              <a:gd name="T12" fmla="*/ 3 w 6"/>
              <a:gd name="T13" fmla="*/ 1 h 8"/>
              <a:gd name="T14" fmla="*/ 3 w 6"/>
              <a:gd name="T15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" h="8">
                <a:moveTo>
                  <a:pt x="3" y="1"/>
                </a:moveTo>
                <a:cubicBezTo>
                  <a:pt x="3" y="1"/>
                  <a:pt x="2" y="0"/>
                  <a:pt x="1" y="1"/>
                </a:cubicBezTo>
                <a:cubicBezTo>
                  <a:pt x="1" y="2"/>
                  <a:pt x="0" y="2"/>
                  <a:pt x="0" y="3"/>
                </a:cubicBezTo>
                <a:cubicBezTo>
                  <a:pt x="1" y="4"/>
                  <a:pt x="0" y="5"/>
                  <a:pt x="2" y="6"/>
                </a:cubicBezTo>
                <a:cubicBezTo>
                  <a:pt x="2" y="6"/>
                  <a:pt x="6" y="8"/>
                  <a:pt x="5" y="7"/>
                </a:cubicBezTo>
                <a:cubicBezTo>
                  <a:pt x="5" y="6"/>
                  <a:pt x="5" y="5"/>
                  <a:pt x="4" y="4"/>
                </a:cubicBezTo>
                <a:cubicBezTo>
                  <a:pt x="2" y="4"/>
                  <a:pt x="2" y="1"/>
                  <a:pt x="3" y="1"/>
                </a:cubicBezTo>
                <a:cubicBezTo>
                  <a:pt x="2" y="1"/>
                  <a:pt x="4" y="1"/>
                  <a:pt x="3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42" name="Freeform 442">
            <a:extLst>
              <a:ext uri="{FF2B5EF4-FFF2-40B4-BE49-F238E27FC236}">
                <a16:creationId xmlns:a16="http://schemas.microsoft.com/office/drawing/2014/main" id="{8D6D4751-42E5-654F-AC12-AEE2BB211317}"/>
              </a:ext>
            </a:extLst>
          </p:cNvPr>
          <p:cNvSpPr>
            <a:spLocks/>
          </p:cNvSpPr>
          <p:nvPr/>
        </p:nvSpPr>
        <p:spPr bwMode="auto">
          <a:xfrm>
            <a:off x="9970524" y="4033486"/>
            <a:ext cx="51628" cy="73474"/>
          </a:xfrm>
          <a:custGeom>
            <a:avLst/>
            <a:gdLst>
              <a:gd name="T0" fmla="*/ 4 w 10"/>
              <a:gd name="T1" fmla="*/ 0 h 13"/>
              <a:gd name="T2" fmla="*/ 2 w 10"/>
              <a:gd name="T3" fmla="*/ 1 h 13"/>
              <a:gd name="T4" fmla="*/ 4 w 10"/>
              <a:gd name="T5" fmla="*/ 4 h 13"/>
              <a:gd name="T6" fmla="*/ 4 w 10"/>
              <a:gd name="T7" fmla="*/ 9 h 13"/>
              <a:gd name="T8" fmla="*/ 5 w 10"/>
              <a:gd name="T9" fmla="*/ 13 h 13"/>
              <a:gd name="T10" fmla="*/ 5 w 10"/>
              <a:gd name="T11" fmla="*/ 11 h 13"/>
              <a:gd name="T12" fmla="*/ 9 w 10"/>
              <a:gd name="T13" fmla="*/ 8 h 13"/>
              <a:gd name="T14" fmla="*/ 8 w 10"/>
              <a:gd name="T15" fmla="*/ 6 h 13"/>
              <a:gd name="T16" fmla="*/ 9 w 10"/>
              <a:gd name="T17" fmla="*/ 5 h 13"/>
              <a:gd name="T18" fmla="*/ 7 w 10"/>
              <a:gd name="T19" fmla="*/ 1 h 13"/>
              <a:gd name="T20" fmla="*/ 4 w 10"/>
              <a:gd name="T2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" h="13">
                <a:moveTo>
                  <a:pt x="4" y="0"/>
                </a:moveTo>
                <a:cubicBezTo>
                  <a:pt x="3" y="0"/>
                  <a:pt x="4" y="0"/>
                  <a:pt x="2" y="1"/>
                </a:cubicBezTo>
                <a:cubicBezTo>
                  <a:pt x="1" y="2"/>
                  <a:pt x="3" y="3"/>
                  <a:pt x="4" y="4"/>
                </a:cubicBezTo>
                <a:cubicBezTo>
                  <a:pt x="5" y="6"/>
                  <a:pt x="0" y="7"/>
                  <a:pt x="4" y="9"/>
                </a:cubicBezTo>
                <a:cubicBezTo>
                  <a:pt x="5" y="10"/>
                  <a:pt x="3" y="12"/>
                  <a:pt x="5" y="13"/>
                </a:cubicBezTo>
                <a:cubicBezTo>
                  <a:pt x="6" y="13"/>
                  <a:pt x="6" y="12"/>
                  <a:pt x="5" y="11"/>
                </a:cubicBezTo>
                <a:cubicBezTo>
                  <a:pt x="3" y="5"/>
                  <a:pt x="9" y="10"/>
                  <a:pt x="9" y="8"/>
                </a:cubicBezTo>
                <a:cubicBezTo>
                  <a:pt x="9" y="7"/>
                  <a:pt x="7" y="6"/>
                  <a:pt x="8" y="6"/>
                </a:cubicBezTo>
                <a:cubicBezTo>
                  <a:pt x="8" y="5"/>
                  <a:pt x="10" y="6"/>
                  <a:pt x="9" y="5"/>
                </a:cubicBezTo>
                <a:cubicBezTo>
                  <a:pt x="8" y="4"/>
                  <a:pt x="6" y="3"/>
                  <a:pt x="7" y="1"/>
                </a:cubicBezTo>
                <a:cubicBezTo>
                  <a:pt x="7" y="0"/>
                  <a:pt x="5" y="0"/>
                  <a:pt x="4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43" name="Freeform 443">
            <a:extLst>
              <a:ext uri="{FF2B5EF4-FFF2-40B4-BE49-F238E27FC236}">
                <a16:creationId xmlns:a16="http://schemas.microsoft.com/office/drawing/2014/main" id="{09A035FE-D441-624D-ADF0-C0325A4542B4}"/>
              </a:ext>
            </a:extLst>
          </p:cNvPr>
          <p:cNvSpPr>
            <a:spLocks/>
          </p:cNvSpPr>
          <p:nvPr/>
        </p:nvSpPr>
        <p:spPr bwMode="auto">
          <a:xfrm>
            <a:off x="9876169" y="4001460"/>
            <a:ext cx="32044" cy="43331"/>
          </a:xfrm>
          <a:custGeom>
            <a:avLst/>
            <a:gdLst>
              <a:gd name="T0" fmla="*/ 6 w 6"/>
              <a:gd name="T1" fmla="*/ 5 h 8"/>
              <a:gd name="T2" fmla="*/ 0 w 6"/>
              <a:gd name="T3" fmla="*/ 2 h 8"/>
              <a:gd name="T4" fmla="*/ 3 w 6"/>
              <a:gd name="T5" fmla="*/ 6 h 8"/>
              <a:gd name="T6" fmla="*/ 6 w 6"/>
              <a:gd name="T7" fmla="*/ 5 h 8"/>
              <a:gd name="T8" fmla="*/ 6 w 6"/>
              <a:gd name="T9" fmla="*/ 5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8">
                <a:moveTo>
                  <a:pt x="6" y="5"/>
                </a:moveTo>
                <a:cubicBezTo>
                  <a:pt x="5" y="4"/>
                  <a:pt x="3" y="0"/>
                  <a:pt x="0" y="2"/>
                </a:cubicBezTo>
                <a:cubicBezTo>
                  <a:pt x="0" y="2"/>
                  <a:pt x="3" y="5"/>
                  <a:pt x="3" y="6"/>
                </a:cubicBezTo>
                <a:cubicBezTo>
                  <a:pt x="3" y="8"/>
                  <a:pt x="6" y="8"/>
                  <a:pt x="6" y="5"/>
                </a:cubicBezTo>
                <a:cubicBezTo>
                  <a:pt x="6" y="5"/>
                  <a:pt x="6" y="6"/>
                  <a:pt x="6" y="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44" name="Freeform 444">
            <a:extLst>
              <a:ext uri="{FF2B5EF4-FFF2-40B4-BE49-F238E27FC236}">
                <a16:creationId xmlns:a16="http://schemas.microsoft.com/office/drawing/2014/main" id="{27DFD09F-A8BD-D243-8E99-D670CCEC8895}"/>
              </a:ext>
            </a:extLst>
          </p:cNvPr>
          <p:cNvSpPr>
            <a:spLocks/>
          </p:cNvSpPr>
          <p:nvPr/>
        </p:nvSpPr>
        <p:spPr bwMode="auto">
          <a:xfrm>
            <a:off x="9913556" y="4044790"/>
            <a:ext cx="46287" cy="56518"/>
          </a:xfrm>
          <a:custGeom>
            <a:avLst/>
            <a:gdLst>
              <a:gd name="T0" fmla="*/ 3 w 9"/>
              <a:gd name="T1" fmla="*/ 2 h 10"/>
              <a:gd name="T2" fmla="*/ 0 w 9"/>
              <a:gd name="T3" fmla="*/ 2 h 10"/>
              <a:gd name="T4" fmla="*/ 2 w 9"/>
              <a:gd name="T5" fmla="*/ 4 h 10"/>
              <a:gd name="T6" fmla="*/ 1 w 9"/>
              <a:gd name="T7" fmla="*/ 9 h 10"/>
              <a:gd name="T8" fmla="*/ 6 w 9"/>
              <a:gd name="T9" fmla="*/ 6 h 10"/>
              <a:gd name="T10" fmla="*/ 3 w 9"/>
              <a:gd name="T11" fmla="*/ 2 h 10"/>
              <a:gd name="T12" fmla="*/ 3 w 9"/>
              <a:gd name="T13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10">
                <a:moveTo>
                  <a:pt x="3" y="2"/>
                </a:moveTo>
                <a:cubicBezTo>
                  <a:pt x="2" y="1"/>
                  <a:pt x="1" y="1"/>
                  <a:pt x="0" y="2"/>
                </a:cubicBezTo>
                <a:cubicBezTo>
                  <a:pt x="0" y="3"/>
                  <a:pt x="2" y="3"/>
                  <a:pt x="2" y="4"/>
                </a:cubicBezTo>
                <a:cubicBezTo>
                  <a:pt x="3" y="5"/>
                  <a:pt x="0" y="8"/>
                  <a:pt x="1" y="9"/>
                </a:cubicBezTo>
                <a:cubicBezTo>
                  <a:pt x="1" y="10"/>
                  <a:pt x="5" y="6"/>
                  <a:pt x="6" y="6"/>
                </a:cubicBezTo>
                <a:cubicBezTo>
                  <a:pt x="9" y="6"/>
                  <a:pt x="3" y="2"/>
                  <a:pt x="3" y="2"/>
                </a:cubicBezTo>
                <a:cubicBezTo>
                  <a:pt x="1" y="0"/>
                  <a:pt x="3" y="2"/>
                  <a:pt x="3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45" name="Freeform 445">
            <a:extLst>
              <a:ext uri="{FF2B5EF4-FFF2-40B4-BE49-F238E27FC236}">
                <a16:creationId xmlns:a16="http://schemas.microsoft.com/office/drawing/2014/main" id="{EEFBABBF-6C50-994E-8E09-AA3F58522E5D}"/>
              </a:ext>
            </a:extLst>
          </p:cNvPr>
          <p:cNvSpPr>
            <a:spLocks/>
          </p:cNvSpPr>
          <p:nvPr/>
        </p:nvSpPr>
        <p:spPr bwMode="auto">
          <a:xfrm>
            <a:off x="9924238" y="4078700"/>
            <a:ext cx="35606" cy="60285"/>
          </a:xfrm>
          <a:custGeom>
            <a:avLst/>
            <a:gdLst>
              <a:gd name="T0" fmla="*/ 6 w 7"/>
              <a:gd name="T1" fmla="*/ 1 h 11"/>
              <a:gd name="T2" fmla="*/ 3 w 7"/>
              <a:gd name="T3" fmla="*/ 5 h 11"/>
              <a:gd name="T4" fmla="*/ 3 w 7"/>
              <a:gd name="T5" fmla="*/ 9 h 11"/>
              <a:gd name="T6" fmla="*/ 5 w 7"/>
              <a:gd name="T7" fmla="*/ 6 h 11"/>
              <a:gd name="T8" fmla="*/ 6 w 7"/>
              <a:gd name="T9" fmla="*/ 1 h 11"/>
              <a:gd name="T10" fmla="*/ 6 w 7"/>
              <a:gd name="T11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" h="11">
                <a:moveTo>
                  <a:pt x="6" y="1"/>
                </a:moveTo>
                <a:cubicBezTo>
                  <a:pt x="3" y="1"/>
                  <a:pt x="4" y="4"/>
                  <a:pt x="3" y="5"/>
                </a:cubicBezTo>
                <a:cubicBezTo>
                  <a:pt x="0" y="7"/>
                  <a:pt x="1" y="7"/>
                  <a:pt x="3" y="9"/>
                </a:cubicBezTo>
                <a:cubicBezTo>
                  <a:pt x="6" y="11"/>
                  <a:pt x="4" y="8"/>
                  <a:pt x="5" y="6"/>
                </a:cubicBezTo>
                <a:cubicBezTo>
                  <a:pt x="5" y="6"/>
                  <a:pt x="7" y="0"/>
                  <a:pt x="6" y="1"/>
                </a:cubicBezTo>
                <a:cubicBezTo>
                  <a:pt x="5" y="1"/>
                  <a:pt x="6" y="0"/>
                  <a:pt x="6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46" name="Freeform 446">
            <a:extLst>
              <a:ext uri="{FF2B5EF4-FFF2-40B4-BE49-F238E27FC236}">
                <a16:creationId xmlns:a16="http://schemas.microsoft.com/office/drawing/2014/main" id="{F73B2E0C-473C-1E46-88F7-9255BA012248}"/>
              </a:ext>
            </a:extLst>
          </p:cNvPr>
          <p:cNvSpPr>
            <a:spLocks/>
          </p:cNvSpPr>
          <p:nvPr/>
        </p:nvSpPr>
        <p:spPr bwMode="auto">
          <a:xfrm>
            <a:off x="9954501" y="4073049"/>
            <a:ext cx="21363" cy="43331"/>
          </a:xfrm>
          <a:custGeom>
            <a:avLst/>
            <a:gdLst>
              <a:gd name="T0" fmla="*/ 3 w 4"/>
              <a:gd name="T1" fmla="*/ 1 h 8"/>
              <a:gd name="T2" fmla="*/ 0 w 4"/>
              <a:gd name="T3" fmla="*/ 8 h 8"/>
              <a:gd name="T4" fmla="*/ 3 w 4"/>
              <a:gd name="T5" fmla="*/ 5 h 8"/>
              <a:gd name="T6" fmla="*/ 3 w 4"/>
              <a:gd name="T7" fmla="*/ 1 h 8"/>
              <a:gd name="T8" fmla="*/ 3 w 4"/>
              <a:gd name="T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8">
                <a:moveTo>
                  <a:pt x="3" y="1"/>
                </a:moveTo>
                <a:cubicBezTo>
                  <a:pt x="2" y="1"/>
                  <a:pt x="0" y="7"/>
                  <a:pt x="0" y="8"/>
                </a:cubicBezTo>
                <a:cubicBezTo>
                  <a:pt x="0" y="8"/>
                  <a:pt x="2" y="6"/>
                  <a:pt x="3" y="5"/>
                </a:cubicBezTo>
                <a:cubicBezTo>
                  <a:pt x="3" y="5"/>
                  <a:pt x="4" y="0"/>
                  <a:pt x="3" y="1"/>
                </a:cubicBezTo>
                <a:cubicBezTo>
                  <a:pt x="2" y="1"/>
                  <a:pt x="3" y="1"/>
                  <a:pt x="3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47" name="Freeform 447">
            <a:extLst>
              <a:ext uri="{FF2B5EF4-FFF2-40B4-BE49-F238E27FC236}">
                <a16:creationId xmlns:a16="http://schemas.microsoft.com/office/drawing/2014/main" id="{A4B40E51-EFC1-564D-97CF-8EE246D92667}"/>
              </a:ext>
            </a:extLst>
          </p:cNvPr>
          <p:cNvSpPr>
            <a:spLocks/>
          </p:cNvSpPr>
          <p:nvPr/>
        </p:nvSpPr>
        <p:spPr bwMode="auto">
          <a:xfrm>
            <a:off x="9965184" y="4101308"/>
            <a:ext cx="32044" cy="20724"/>
          </a:xfrm>
          <a:custGeom>
            <a:avLst/>
            <a:gdLst>
              <a:gd name="T0" fmla="*/ 1 w 6"/>
              <a:gd name="T1" fmla="*/ 1 h 4"/>
              <a:gd name="T2" fmla="*/ 3 w 6"/>
              <a:gd name="T3" fmla="*/ 3 h 4"/>
              <a:gd name="T4" fmla="*/ 1 w 6"/>
              <a:gd name="T5" fmla="*/ 1 h 4"/>
              <a:gd name="T6" fmla="*/ 1 w 6"/>
              <a:gd name="T7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4">
                <a:moveTo>
                  <a:pt x="1" y="1"/>
                </a:moveTo>
                <a:cubicBezTo>
                  <a:pt x="0" y="3"/>
                  <a:pt x="1" y="4"/>
                  <a:pt x="3" y="3"/>
                </a:cubicBezTo>
                <a:cubicBezTo>
                  <a:pt x="6" y="3"/>
                  <a:pt x="2" y="0"/>
                  <a:pt x="1" y="1"/>
                </a:cubicBezTo>
                <a:cubicBezTo>
                  <a:pt x="1" y="2"/>
                  <a:pt x="2" y="1"/>
                  <a:pt x="1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48" name="Freeform 448">
            <a:extLst>
              <a:ext uri="{FF2B5EF4-FFF2-40B4-BE49-F238E27FC236}">
                <a16:creationId xmlns:a16="http://schemas.microsoft.com/office/drawing/2014/main" id="{BFBB8B08-CA14-0F4B-9F07-0D67BE3287DC}"/>
              </a:ext>
            </a:extLst>
          </p:cNvPr>
          <p:cNvSpPr>
            <a:spLocks/>
          </p:cNvSpPr>
          <p:nvPr/>
        </p:nvSpPr>
        <p:spPr bwMode="auto">
          <a:xfrm>
            <a:off x="9965184" y="4116380"/>
            <a:ext cx="72992" cy="116805"/>
          </a:xfrm>
          <a:custGeom>
            <a:avLst/>
            <a:gdLst>
              <a:gd name="T0" fmla="*/ 10 w 14"/>
              <a:gd name="T1" fmla="*/ 0 h 21"/>
              <a:gd name="T2" fmla="*/ 9 w 14"/>
              <a:gd name="T3" fmla="*/ 2 h 21"/>
              <a:gd name="T4" fmla="*/ 7 w 14"/>
              <a:gd name="T5" fmla="*/ 4 h 21"/>
              <a:gd name="T6" fmla="*/ 3 w 14"/>
              <a:gd name="T7" fmla="*/ 6 h 21"/>
              <a:gd name="T8" fmla="*/ 2 w 14"/>
              <a:gd name="T9" fmla="*/ 11 h 21"/>
              <a:gd name="T10" fmla="*/ 2 w 14"/>
              <a:gd name="T11" fmla="*/ 14 h 21"/>
              <a:gd name="T12" fmla="*/ 3 w 14"/>
              <a:gd name="T13" fmla="*/ 18 h 21"/>
              <a:gd name="T14" fmla="*/ 8 w 14"/>
              <a:gd name="T15" fmla="*/ 19 h 21"/>
              <a:gd name="T16" fmla="*/ 8 w 14"/>
              <a:gd name="T17" fmla="*/ 16 h 21"/>
              <a:gd name="T18" fmla="*/ 10 w 14"/>
              <a:gd name="T19" fmla="*/ 12 h 21"/>
              <a:gd name="T20" fmla="*/ 12 w 14"/>
              <a:gd name="T21" fmla="*/ 17 h 21"/>
              <a:gd name="T22" fmla="*/ 13 w 14"/>
              <a:gd name="T23" fmla="*/ 14 h 21"/>
              <a:gd name="T24" fmla="*/ 13 w 14"/>
              <a:gd name="T25" fmla="*/ 10 h 21"/>
              <a:gd name="T26" fmla="*/ 10 w 14"/>
              <a:gd name="T27" fmla="*/ 0 h 21"/>
              <a:gd name="T28" fmla="*/ 10 w 14"/>
              <a:gd name="T2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" h="21">
                <a:moveTo>
                  <a:pt x="10" y="0"/>
                </a:moveTo>
                <a:cubicBezTo>
                  <a:pt x="9" y="0"/>
                  <a:pt x="9" y="1"/>
                  <a:pt x="9" y="2"/>
                </a:cubicBezTo>
                <a:cubicBezTo>
                  <a:pt x="9" y="3"/>
                  <a:pt x="9" y="3"/>
                  <a:pt x="7" y="4"/>
                </a:cubicBezTo>
                <a:cubicBezTo>
                  <a:pt x="6" y="4"/>
                  <a:pt x="4" y="6"/>
                  <a:pt x="3" y="6"/>
                </a:cubicBezTo>
                <a:cubicBezTo>
                  <a:pt x="1" y="9"/>
                  <a:pt x="0" y="9"/>
                  <a:pt x="2" y="11"/>
                </a:cubicBezTo>
                <a:cubicBezTo>
                  <a:pt x="3" y="12"/>
                  <a:pt x="2" y="13"/>
                  <a:pt x="2" y="14"/>
                </a:cubicBezTo>
                <a:cubicBezTo>
                  <a:pt x="1" y="16"/>
                  <a:pt x="2" y="17"/>
                  <a:pt x="3" y="18"/>
                </a:cubicBezTo>
                <a:cubicBezTo>
                  <a:pt x="5" y="19"/>
                  <a:pt x="7" y="19"/>
                  <a:pt x="8" y="19"/>
                </a:cubicBezTo>
                <a:cubicBezTo>
                  <a:pt x="11" y="21"/>
                  <a:pt x="9" y="18"/>
                  <a:pt x="8" y="16"/>
                </a:cubicBezTo>
                <a:cubicBezTo>
                  <a:pt x="8" y="16"/>
                  <a:pt x="8" y="12"/>
                  <a:pt x="10" y="12"/>
                </a:cubicBezTo>
                <a:cubicBezTo>
                  <a:pt x="11" y="12"/>
                  <a:pt x="11" y="17"/>
                  <a:pt x="12" y="17"/>
                </a:cubicBezTo>
                <a:cubicBezTo>
                  <a:pt x="12" y="17"/>
                  <a:pt x="13" y="14"/>
                  <a:pt x="13" y="14"/>
                </a:cubicBezTo>
                <a:cubicBezTo>
                  <a:pt x="14" y="12"/>
                  <a:pt x="14" y="11"/>
                  <a:pt x="13" y="10"/>
                </a:cubicBezTo>
                <a:cubicBezTo>
                  <a:pt x="13" y="7"/>
                  <a:pt x="13" y="1"/>
                  <a:pt x="10" y="0"/>
                </a:cubicBezTo>
                <a:cubicBezTo>
                  <a:pt x="9" y="0"/>
                  <a:pt x="10" y="1"/>
                  <a:pt x="10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49" name="Freeform 449">
            <a:extLst>
              <a:ext uri="{FF2B5EF4-FFF2-40B4-BE49-F238E27FC236}">
                <a16:creationId xmlns:a16="http://schemas.microsoft.com/office/drawing/2014/main" id="{7FDFAEEB-0762-094B-B167-609AEE207432}"/>
              </a:ext>
            </a:extLst>
          </p:cNvPr>
          <p:cNvSpPr>
            <a:spLocks/>
          </p:cNvSpPr>
          <p:nvPr/>
        </p:nvSpPr>
        <p:spPr bwMode="auto">
          <a:xfrm>
            <a:off x="9918897" y="4138986"/>
            <a:ext cx="62310" cy="56518"/>
          </a:xfrm>
          <a:custGeom>
            <a:avLst/>
            <a:gdLst>
              <a:gd name="T0" fmla="*/ 8 w 12"/>
              <a:gd name="T1" fmla="*/ 1 h 10"/>
              <a:gd name="T2" fmla="*/ 2 w 12"/>
              <a:gd name="T3" fmla="*/ 4 h 10"/>
              <a:gd name="T4" fmla="*/ 0 w 12"/>
              <a:gd name="T5" fmla="*/ 10 h 10"/>
              <a:gd name="T6" fmla="*/ 2 w 12"/>
              <a:gd name="T7" fmla="*/ 6 h 10"/>
              <a:gd name="T8" fmla="*/ 4 w 12"/>
              <a:gd name="T9" fmla="*/ 6 h 10"/>
              <a:gd name="T10" fmla="*/ 6 w 12"/>
              <a:gd name="T11" fmla="*/ 7 h 10"/>
              <a:gd name="T12" fmla="*/ 8 w 12"/>
              <a:gd name="T13" fmla="*/ 7 h 10"/>
              <a:gd name="T14" fmla="*/ 8 w 12"/>
              <a:gd name="T15" fmla="*/ 5 h 10"/>
              <a:gd name="T16" fmla="*/ 8 w 12"/>
              <a:gd name="T17" fmla="*/ 1 h 10"/>
              <a:gd name="T18" fmla="*/ 8 w 12"/>
              <a:gd name="T19" fmla="*/ 1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" h="10">
                <a:moveTo>
                  <a:pt x="8" y="1"/>
                </a:moveTo>
                <a:cubicBezTo>
                  <a:pt x="6" y="0"/>
                  <a:pt x="5" y="4"/>
                  <a:pt x="2" y="4"/>
                </a:cubicBezTo>
                <a:cubicBezTo>
                  <a:pt x="0" y="5"/>
                  <a:pt x="0" y="9"/>
                  <a:pt x="0" y="10"/>
                </a:cubicBezTo>
                <a:cubicBezTo>
                  <a:pt x="1" y="9"/>
                  <a:pt x="1" y="7"/>
                  <a:pt x="2" y="6"/>
                </a:cubicBezTo>
                <a:cubicBezTo>
                  <a:pt x="2" y="6"/>
                  <a:pt x="4" y="5"/>
                  <a:pt x="4" y="6"/>
                </a:cubicBezTo>
                <a:cubicBezTo>
                  <a:pt x="4" y="7"/>
                  <a:pt x="6" y="7"/>
                  <a:pt x="6" y="7"/>
                </a:cubicBezTo>
                <a:cubicBezTo>
                  <a:pt x="7" y="7"/>
                  <a:pt x="7" y="8"/>
                  <a:pt x="8" y="7"/>
                </a:cubicBezTo>
                <a:cubicBezTo>
                  <a:pt x="8" y="7"/>
                  <a:pt x="8" y="5"/>
                  <a:pt x="8" y="5"/>
                </a:cubicBezTo>
                <a:cubicBezTo>
                  <a:pt x="9" y="3"/>
                  <a:pt x="11" y="2"/>
                  <a:pt x="8" y="1"/>
                </a:cubicBezTo>
                <a:cubicBezTo>
                  <a:pt x="7" y="1"/>
                  <a:pt x="12" y="3"/>
                  <a:pt x="8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50" name="Freeform 450">
            <a:extLst>
              <a:ext uri="{FF2B5EF4-FFF2-40B4-BE49-F238E27FC236}">
                <a16:creationId xmlns:a16="http://schemas.microsoft.com/office/drawing/2014/main" id="{8F3D1E33-9285-754D-87CD-D6EDEC405021}"/>
              </a:ext>
            </a:extLst>
          </p:cNvPr>
          <p:cNvSpPr>
            <a:spLocks/>
          </p:cNvSpPr>
          <p:nvPr/>
        </p:nvSpPr>
        <p:spPr bwMode="auto">
          <a:xfrm>
            <a:off x="9792497" y="4084353"/>
            <a:ext cx="62310" cy="65937"/>
          </a:xfrm>
          <a:custGeom>
            <a:avLst/>
            <a:gdLst>
              <a:gd name="T0" fmla="*/ 11 w 12"/>
              <a:gd name="T1" fmla="*/ 0 h 12"/>
              <a:gd name="T2" fmla="*/ 6 w 12"/>
              <a:gd name="T3" fmla="*/ 6 h 12"/>
              <a:gd name="T4" fmla="*/ 0 w 12"/>
              <a:gd name="T5" fmla="*/ 12 h 12"/>
              <a:gd name="T6" fmla="*/ 4 w 12"/>
              <a:gd name="T7" fmla="*/ 10 h 12"/>
              <a:gd name="T8" fmla="*/ 8 w 12"/>
              <a:gd name="T9" fmla="*/ 7 h 12"/>
              <a:gd name="T10" fmla="*/ 10 w 12"/>
              <a:gd name="T11" fmla="*/ 3 h 12"/>
              <a:gd name="T12" fmla="*/ 11 w 12"/>
              <a:gd name="T1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12">
                <a:moveTo>
                  <a:pt x="11" y="0"/>
                </a:moveTo>
                <a:cubicBezTo>
                  <a:pt x="9" y="1"/>
                  <a:pt x="7" y="4"/>
                  <a:pt x="6" y="6"/>
                </a:cubicBezTo>
                <a:cubicBezTo>
                  <a:pt x="5" y="7"/>
                  <a:pt x="0" y="10"/>
                  <a:pt x="0" y="12"/>
                </a:cubicBezTo>
                <a:cubicBezTo>
                  <a:pt x="0" y="12"/>
                  <a:pt x="3" y="11"/>
                  <a:pt x="4" y="10"/>
                </a:cubicBezTo>
                <a:cubicBezTo>
                  <a:pt x="5" y="10"/>
                  <a:pt x="7" y="8"/>
                  <a:pt x="8" y="7"/>
                </a:cubicBezTo>
                <a:cubicBezTo>
                  <a:pt x="8" y="5"/>
                  <a:pt x="9" y="4"/>
                  <a:pt x="10" y="3"/>
                </a:cubicBezTo>
                <a:cubicBezTo>
                  <a:pt x="11" y="3"/>
                  <a:pt x="12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51" name="Freeform 451">
            <a:extLst>
              <a:ext uri="{FF2B5EF4-FFF2-40B4-BE49-F238E27FC236}">
                <a16:creationId xmlns:a16="http://schemas.microsoft.com/office/drawing/2014/main" id="{37D08C42-FFCA-534A-A770-B7F45F5CC6DB}"/>
              </a:ext>
            </a:extLst>
          </p:cNvPr>
          <p:cNvSpPr>
            <a:spLocks/>
          </p:cNvSpPr>
          <p:nvPr/>
        </p:nvSpPr>
        <p:spPr bwMode="auto">
          <a:xfrm>
            <a:off x="9975866" y="4001460"/>
            <a:ext cx="10682" cy="5651"/>
          </a:xfrm>
          <a:custGeom>
            <a:avLst/>
            <a:gdLst>
              <a:gd name="T0" fmla="*/ 0 w 2"/>
              <a:gd name="T1" fmla="*/ 1 h 1"/>
              <a:gd name="T2" fmla="*/ 1 w 2"/>
              <a:gd name="T3" fmla="*/ 0 h 1"/>
              <a:gd name="T4" fmla="*/ 0 w 2"/>
              <a:gd name="T5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1">
                <a:moveTo>
                  <a:pt x="0" y="1"/>
                </a:moveTo>
                <a:cubicBezTo>
                  <a:pt x="1" y="1"/>
                  <a:pt x="2" y="0"/>
                  <a:pt x="1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52" name="Freeform 452">
            <a:extLst>
              <a:ext uri="{FF2B5EF4-FFF2-40B4-BE49-F238E27FC236}">
                <a16:creationId xmlns:a16="http://schemas.microsoft.com/office/drawing/2014/main" id="{5CB9D51E-9D9C-524F-B75E-94AE1E1C3CA2}"/>
              </a:ext>
            </a:extLst>
          </p:cNvPr>
          <p:cNvSpPr>
            <a:spLocks/>
          </p:cNvSpPr>
          <p:nvPr/>
        </p:nvSpPr>
        <p:spPr bwMode="auto">
          <a:xfrm>
            <a:off x="9219246" y="4227531"/>
            <a:ext cx="291966" cy="322152"/>
          </a:xfrm>
          <a:custGeom>
            <a:avLst/>
            <a:gdLst>
              <a:gd name="T0" fmla="*/ 12 w 56"/>
              <a:gd name="T1" fmla="*/ 3 h 58"/>
              <a:gd name="T2" fmla="*/ 4 w 56"/>
              <a:gd name="T3" fmla="*/ 2 h 58"/>
              <a:gd name="T4" fmla="*/ 2 w 56"/>
              <a:gd name="T5" fmla="*/ 3 h 58"/>
              <a:gd name="T6" fmla="*/ 6 w 56"/>
              <a:gd name="T7" fmla="*/ 9 h 58"/>
              <a:gd name="T8" fmla="*/ 11 w 56"/>
              <a:gd name="T9" fmla="*/ 13 h 58"/>
              <a:gd name="T10" fmla="*/ 13 w 56"/>
              <a:gd name="T11" fmla="*/ 17 h 58"/>
              <a:gd name="T12" fmla="*/ 17 w 56"/>
              <a:gd name="T13" fmla="*/ 19 h 58"/>
              <a:gd name="T14" fmla="*/ 20 w 56"/>
              <a:gd name="T15" fmla="*/ 26 h 58"/>
              <a:gd name="T16" fmla="*/ 22 w 56"/>
              <a:gd name="T17" fmla="*/ 28 h 58"/>
              <a:gd name="T18" fmla="*/ 26 w 56"/>
              <a:gd name="T19" fmla="*/ 33 h 58"/>
              <a:gd name="T20" fmla="*/ 30 w 56"/>
              <a:gd name="T21" fmla="*/ 42 h 58"/>
              <a:gd name="T22" fmla="*/ 41 w 56"/>
              <a:gd name="T23" fmla="*/ 52 h 58"/>
              <a:gd name="T24" fmla="*/ 46 w 56"/>
              <a:gd name="T25" fmla="*/ 57 h 58"/>
              <a:gd name="T26" fmla="*/ 54 w 56"/>
              <a:gd name="T27" fmla="*/ 57 h 58"/>
              <a:gd name="T28" fmla="*/ 54 w 56"/>
              <a:gd name="T29" fmla="*/ 46 h 58"/>
              <a:gd name="T30" fmla="*/ 55 w 56"/>
              <a:gd name="T31" fmla="*/ 44 h 58"/>
              <a:gd name="T32" fmla="*/ 52 w 56"/>
              <a:gd name="T33" fmla="*/ 41 h 58"/>
              <a:gd name="T34" fmla="*/ 50 w 56"/>
              <a:gd name="T35" fmla="*/ 40 h 58"/>
              <a:gd name="T36" fmla="*/ 48 w 56"/>
              <a:gd name="T37" fmla="*/ 42 h 58"/>
              <a:gd name="T38" fmla="*/ 48 w 56"/>
              <a:gd name="T39" fmla="*/ 38 h 58"/>
              <a:gd name="T40" fmla="*/ 47 w 56"/>
              <a:gd name="T41" fmla="*/ 36 h 58"/>
              <a:gd name="T42" fmla="*/ 44 w 56"/>
              <a:gd name="T43" fmla="*/ 34 h 58"/>
              <a:gd name="T44" fmla="*/ 42 w 56"/>
              <a:gd name="T45" fmla="*/ 30 h 58"/>
              <a:gd name="T46" fmla="*/ 42 w 56"/>
              <a:gd name="T47" fmla="*/ 29 h 58"/>
              <a:gd name="T48" fmla="*/ 43 w 56"/>
              <a:gd name="T49" fmla="*/ 28 h 58"/>
              <a:gd name="T50" fmla="*/ 38 w 56"/>
              <a:gd name="T51" fmla="*/ 27 h 58"/>
              <a:gd name="T52" fmla="*/ 38 w 56"/>
              <a:gd name="T53" fmla="*/ 25 h 58"/>
              <a:gd name="T54" fmla="*/ 36 w 56"/>
              <a:gd name="T55" fmla="*/ 24 h 58"/>
              <a:gd name="T56" fmla="*/ 37 w 56"/>
              <a:gd name="T57" fmla="*/ 23 h 58"/>
              <a:gd name="T58" fmla="*/ 35 w 56"/>
              <a:gd name="T59" fmla="*/ 22 h 58"/>
              <a:gd name="T60" fmla="*/ 34 w 56"/>
              <a:gd name="T61" fmla="*/ 21 h 58"/>
              <a:gd name="T62" fmla="*/ 31 w 56"/>
              <a:gd name="T63" fmla="*/ 19 h 58"/>
              <a:gd name="T64" fmla="*/ 30 w 56"/>
              <a:gd name="T65" fmla="*/ 19 h 58"/>
              <a:gd name="T66" fmla="*/ 25 w 56"/>
              <a:gd name="T67" fmla="*/ 16 h 58"/>
              <a:gd name="T68" fmla="*/ 21 w 56"/>
              <a:gd name="T69" fmla="*/ 11 h 58"/>
              <a:gd name="T70" fmla="*/ 16 w 56"/>
              <a:gd name="T71" fmla="*/ 7 h 58"/>
              <a:gd name="T72" fmla="*/ 12 w 56"/>
              <a:gd name="T73" fmla="*/ 3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6" h="58">
                <a:moveTo>
                  <a:pt x="12" y="3"/>
                </a:moveTo>
                <a:cubicBezTo>
                  <a:pt x="9" y="3"/>
                  <a:pt x="7" y="3"/>
                  <a:pt x="4" y="2"/>
                </a:cubicBezTo>
                <a:cubicBezTo>
                  <a:pt x="2" y="1"/>
                  <a:pt x="0" y="0"/>
                  <a:pt x="2" y="3"/>
                </a:cubicBezTo>
                <a:cubicBezTo>
                  <a:pt x="3" y="5"/>
                  <a:pt x="4" y="8"/>
                  <a:pt x="6" y="9"/>
                </a:cubicBezTo>
                <a:cubicBezTo>
                  <a:pt x="8" y="10"/>
                  <a:pt x="10" y="11"/>
                  <a:pt x="11" y="13"/>
                </a:cubicBezTo>
                <a:cubicBezTo>
                  <a:pt x="12" y="14"/>
                  <a:pt x="12" y="16"/>
                  <a:pt x="13" y="17"/>
                </a:cubicBezTo>
                <a:cubicBezTo>
                  <a:pt x="15" y="18"/>
                  <a:pt x="16" y="18"/>
                  <a:pt x="17" y="19"/>
                </a:cubicBezTo>
                <a:cubicBezTo>
                  <a:pt x="19" y="21"/>
                  <a:pt x="19" y="24"/>
                  <a:pt x="20" y="26"/>
                </a:cubicBezTo>
                <a:cubicBezTo>
                  <a:pt x="21" y="27"/>
                  <a:pt x="22" y="28"/>
                  <a:pt x="22" y="28"/>
                </a:cubicBezTo>
                <a:cubicBezTo>
                  <a:pt x="24" y="30"/>
                  <a:pt x="25" y="31"/>
                  <a:pt x="26" y="33"/>
                </a:cubicBezTo>
                <a:cubicBezTo>
                  <a:pt x="28" y="36"/>
                  <a:pt x="28" y="39"/>
                  <a:pt x="30" y="42"/>
                </a:cubicBezTo>
                <a:cubicBezTo>
                  <a:pt x="34" y="45"/>
                  <a:pt x="37" y="49"/>
                  <a:pt x="41" y="52"/>
                </a:cubicBezTo>
                <a:cubicBezTo>
                  <a:pt x="43" y="54"/>
                  <a:pt x="44" y="55"/>
                  <a:pt x="46" y="57"/>
                </a:cubicBezTo>
                <a:cubicBezTo>
                  <a:pt x="47" y="57"/>
                  <a:pt x="53" y="58"/>
                  <a:pt x="54" y="57"/>
                </a:cubicBezTo>
                <a:cubicBezTo>
                  <a:pt x="55" y="56"/>
                  <a:pt x="53" y="48"/>
                  <a:pt x="54" y="46"/>
                </a:cubicBezTo>
                <a:cubicBezTo>
                  <a:pt x="54" y="45"/>
                  <a:pt x="56" y="45"/>
                  <a:pt x="55" y="44"/>
                </a:cubicBezTo>
                <a:cubicBezTo>
                  <a:pt x="54" y="43"/>
                  <a:pt x="53" y="42"/>
                  <a:pt x="52" y="41"/>
                </a:cubicBezTo>
                <a:cubicBezTo>
                  <a:pt x="52" y="41"/>
                  <a:pt x="51" y="40"/>
                  <a:pt x="50" y="40"/>
                </a:cubicBezTo>
                <a:cubicBezTo>
                  <a:pt x="49" y="40"/>
                  <a:pt x="49" y="42"/>
                  <a:pt x="48" y="42"/>
                </a:cubicBezTo>
                <a:cubicBezTo>
                  <a:pt x="49" y="42"/>
                  <a:pt x="48" y="38"/>
                  <a:pt x="48" y="38"/>
                </a:cubicBezTo>
                <a:cubicBezTo>
                  <a:pt x="47" y="37"/>
                  <a:pt x="47" y="37"/>
                  <a:pt x="47" y="36"/>
                </a:cubicBezTo>
                <a:cubicBezTo>
                  <a:pt x="47" y="35"/>
                  <a:pt x="45" y="34"/>
                  <a:pt x="44" y="34"/>
                </a:cubicBezTo>
                <a:cubicBezTo>
                  <a:pt x="43" y="33"/>
                  <a:pt x="41" y="32"/>
                  <a:pt x="42" y="30"/>
                </a:cubicBezTo>
                <a:cubicBezTo>
                  <a:pt x="42" y="30"/>
                  <a:pt x="41" y="29"/>
                  <a:pt x="42" y="29"/>
                </a:cubicBezTo>
                <a:cubicBezTo>
                  <a:pt x="42" y="28"/>
                  <a:pt x="43" y="29"/>
                  <a:pt x="43" y="28"/>
                </a:cubicBezTo>
                <a:cubicBezTo>
                  <a:pt x="44" y="26"/>
                  <a:pt x="38" y="26"/>
                  <a:pt x="38" y="27"/>
                </a:cubicBezTo>
                <a:cubicBezTo>
                  <a:pt x="38" y="26"/>
                  <a:pt x="42" y="25"/>
                  <a:pt x="38" y="25"/>
                </a:cubicBezTo>
                <a:cubicBezTo>
                  <a:pt x="37" y="25"/>
                  <a:pt x="36" y="24"/>
                  <a:pt x="36" y="24"/>
                </a:cubicBezTo>
                <a:cubicBezTo>
                  <a:pt x="36" y="23"/>
                  <a:pt x="37" y="23"/>
                  <a:pt x="37" y="23"/>
                </a:cubicBezTo>
                <a:cubicBezTo>
                  <a:pt x="37" y="22"/>
                  <a:pt x="35" y="22"/>
                  <a:pt x="35" y="22"/>
                </a:cubicBezTo>
                <a:cubicBezTo>
                  <a:pt x="35" y="22"/>
                  <a:pt x="36" y="21"/>
                  <a:pt x="34" y="21"/>
                </a:cubicBezTo>
                <a:cubicBezTo>
                  <a:pt x="33" y="20"/>
                  <a:pt x="32" y="20"/>
                  <a:pt x="31" y="19"/>
                </a:cubicBezTo>
                <a:cubicBezTo>
                  <a:pt x="28" y="15"/>
                  <a:pt x="30" y="19"/>
                  <a:pt x="30" y="19"/>
                </a:cubicBezTo>
                <a:cubicBezTo>
                  <a:pt x="29" y="19"/>
                  <a:pt x="26" y="16"/>
                  <a:pt x="25" y="16"/>
                </a:cubicBezTo>
                <a:cubicBezTo>
                  <a:pt x="24" y="14"/>
                  <a:pt x="23" y="12"/>
                  <a:pt x="21" y="11"/>
                </a:cubicBezTo>
                <a:cubicBezTo>
                  <a:pt x="19" y="10"/>
                  <a:pt x="18" y="9"/>
                  <a:pt x="16" y="7"/>
                </a:cubicBezTo>
                <a:cubicBezTo>
                  <a:pt x="15" y="6"/>
                  <a:pt x="14" y="3"/>
                  <a:pt x="12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53" name="Freeform 453">
            <a:extLst>
              <a:ext uri="{FF2B5EF4-FFF2-40B4-BE49-F238E27FC236}">
                <a16:creationId xmlns:a16="http://schemas.microsoft.com/office/drawing/2014/main" id="{25D2FEE1-C288-7E4B-B7DF-A6FB4670A689}"/>
              </a:ext>
            </a:extLst>
          </p:cNvPr>
          <p:cNvSpPr>
            <a:spLocks/>
          </p:cNvSpPr>
          <p:nvPr/>
        </p:nvSpPr>
        <p:spPr bwMode="auto">
          <a:xfrm>
            <a:off x="9270874" y="4344336"/>
            <a:ext cx="26704" cy="28260"/>
          </a:xfrm>
          <a:custGeom>
            <a:avLst/>
            <a:gdLst>
              <a:gd name="T0" fmla="*/ 4 w 5"/>
              <a:gd name="T1" fmla="*/ 4 h 5"/>
              <a:gd name="T2" fmla="*/ 1 w 5"/>
              <a:gd name="T3" fmla="*/ 0 h 5"/>
              <a:gd name="T4" fmla="*/ 4 w 5"/>
              <a:gd name="T5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5">
                <a:moveTo>
                  <a:pt x="4" y="4"/>
                </a:moveTo>
                <a:cubicBezTo>
                  <a:pt x="5" y="3"/>
                  <a:pt x="2" y="0"/>
                  <a:pt x="1" y="0"/>
                </a:cubicBezTo>
                <a:cubicBezTo>
                  <a:pt x="0" y="1"/>
                  <a:pt x="3" y="5"/>
                  <a:pt x="4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54" name="Freeform 454">
            <a:extLst>
              <a:ext uri="{FF2B5EF4-FFF2-40B4-BE49-F238E27FC236}">
                <a16:creationId xmlns:a16="http://schemas.microsoft.com/office/drawing/2014/main" id="{86C5EFEE-679F-B646-BED9-C2B0E777820A}"/>
              </a:ext>
            </a:extLst>
          </p:cNvPr>
          <p:cNvSpPr>
            <a:spLocks/>
          </p:cNvSpPr>
          <p:nvPr/>
        </p:nvSpPr>
        <p:spPr bwMode="auto">
          <a:xfrm>
            <a:off x="9308261" y="4410273"/>
            <a:ext cx="24924" cy="28260"/>
          </a:xfrm>
          <a:custGeom>
            <a:avLst/>
            <a:gdLst>
              <a:gd name="T0" fmla="*/ 4 w 5"/>
              <a:gd name="T1" fmla="*/ 4 h 5"/>
              <a:gd name="T2" fmla="*/ 1 w 5"/>
              <a:gd name="T3" fmla="*/ 0 h 5"/>
              <a:gd name="T4" fmla="*/ 4 w 5"/>
              <a:gd name="T5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5">
                <a:moveTo>
                  <a:pt x="4" y="4"/>
                </a:moveTo>
                <a:cubicBezTo>
                  <a:pt x="5" y="3"/>
                  <a:pt x="2" y="0"/>
                  <a:pt x="1" y="0"/>
                </a:cubicBezTo>
                <a:cubicBezTo>
                  <a:pt x="0" y="1"/>
                  <a:pt x="3" y="5"/>
                  <a:pt x="4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55" name="Freeform 455">
            <a:extLst>
              <a:ext uri="{FF2B5EF4-FFF2-40B4-BE49-F238E27FC236}">
                <a16:creationId xmlns:a16="http://schemas.microsoft.com/office/drawing/2014/main" id="{0E224F92-53AF-7E44-8A9D-69FA9922DBA7}"/>
              </a:ext>
            </a:extLst>
          </p:cNvPr>
          <p:cNvSpPr>
            <a:spLocks/>
          </p:cNvSpPr>
          <p:nvPr/>
        </p:nvSpPr>
        <p:spPr bwMode="auto">
          <a:xfrm>
            <a:off x="9484508" y="4427227"/>
            <a:ext cx="37386" cy="39562"/>
          </a:xfrm>
          <a:custGeom>
            <a:avLst/>
            <a:gdLst>
              <a:gd name="T0" fmla="*/ 7 w 7"/>
              <a:gd name="T1" fmla="*/ 7 h 7"/>
              <a:gd name="T2" fmla="*/ 5 w 7"/>
              <a:gd name="T3" fmla="*/ 3 h 7"/>
              <a:gd name="T4" fmla="*/ 0 w 7"/>
              <a:gd name="T5" fmla="*/ 1 h 7"/>
              <a:gd name="T6" fmla="*/ 1 w 7"/>
              <a:gd name="T7" fmla="*/ 3 h 7"/>
              <a:gd name="T8" fmla="*/ 3 w 7"/>
              <a:gd name="T9" fmla="*/ 5 h 7"/>
              <a:gd name="T10" fmla="*/ 7 w 7"/>
              <a:gd name="T11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" h="7">
                <a:moveTo>
                  <a:pt x="7" y="7"/>
                </a:moveTo>
                <a:cubicBezTo>
                  <a:pt x="7" y="5"/>
                  <a:pt x="5" y="5"/>
                  <a:pt x="5" y="3"/>
                </a:cubicBezTo>
                <a:cubicBezTo>
                  <a:pt x="5" y="1"/>
                  <a:pt x="2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3" y="3"/>
                  <a:pt x="2" y="4"/>
                  <a:pt x="3" y="5"/>
                </a:cubicBezTo>
                <a:cubicBezTo>
                  <a:pt x="3" y="6"/>
                  <a:pt x="7" y="7"/>
                  <a:pt x="7" y="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56" name="Freeform 456">
            <a:extLst>
              <a:ext uri="{FF2B5EF4-FFF2-40B4-BE49-F238E27FC236}">
                <a16:creationId xmlns:a16="http://schemas.microsoft.com/office/drawing/2014/main" id="{EFA5C6AE-01A5-D443-8AEA-8BD41C1CFDB4}"/>
              </a:ext>
            </a:extLst>
          </p:cNvPr>
          <p:cNvSpPr>
            <a:spLocks/>
          </p:cNvSpPr>
          <p:nvPr/>
        </p:nvSpPr>
        <p:spPr bwMode="auto">
          <a:xfrm>
            <a:off x="9543258" y="4455486"/>
            <a:ext cx="19584" cy="20724"/>
          </a:xfrm>
          <a:custGeom>
            <a:avLst/>
            <a:gdLst>
              <a:gd name="T0" fmla="*/ 2 w 4"/>
              <a:gd name="T1" fmla="*/ 3 h 4"/>
              <a:gd name="T2" fmla="*/ 2 w 4"/>
              <a:gd name="T3" fmla="*/ 0 h 4"/>
              <a:gd name="T4" fmla="*/ 2 w 4"/>
              <a:gd name="T5" fmla="*/ 3 h 4"/>
              <a:gd name="T6" fmla="*/ 2 w 4"/>
              <a:gd name="T7" fmla="*/ 3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3"/>
                </a:moveTo>
                <a:cubicBezTo>
                  <a:pt x="0" y="4"/>
                  <a:pt x="0" y="1"/>
                  <a:pt x="2" y="0"/>
                </a:cubicBezTo>
                <a:cubicBezTo>
                  <a:pt x="4" y="0"/>
                  <a:pt x="4" y="3"/>
                  <a:pt x="2" y="3"/>
                </a:cubicBezTo>
                <a:cubicBezTo>
                  <a:pt x="1" y="4"/>
                  <a:pt x="3" y="3"/>
                  <a:pt x="2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57" name="Freeform 457">
            <a:extLst>
              <a:ext uri="{FF2B5EF4-FFF2-40B4-BE49-F238E27FC236}">
                <a16:creationId xmlns:a16="http://schemas.microsoft.com/office/drawing/2014/main" id="{FD0E484F-933A-224D-86AE-505F516347D3}"/>
              </a:ext>
            </a:extLst>
          </p:cNvPr>
          <p:cNvSpPr>
            <a:spLocks/>
          </p:cNvSpPr>
          <p:nvPr/>
        </p:nvSpPr>
        <p:spPr bwMode="auto">
          <a:xfrm>
            <a:off x="9489849" y="4549683"/>
            <a:ext cx="240338" cy="82892"/>
          </a:xfrm>
          <a:custGeom>
            <a:avLst/>
            <a:gdLst>
              <a:gd name="T0" fmla="*/ 9 w 46"/>
              <a:gd name="T1" fmla="*/ 0 h 15"/>
              <a:gd name="T2" fmla="*/ 3 w 46"/>
              <a:gd name="T3" fmla="*/ 0 h 15"/>
              <a:gd name="T4" fmla="*/ 0 w 46"/>
              <a:gd name="T5" fmla="*/ 4 h 15"/>
              <a:gd name="T6" fmla="*/ 5 w 46"/>
              <a:gd name="T7" fmla="*/ 6 h 15"/>
              <a:gd name="T8" fmla="*/ 11 w 46"/>
              <a:gd name="T9" fmla="*/ 9 h 15"/>
              <a:gd name="T10" fmla="*/ 15 w 46"/>
              <a:gd name="T11" fmla="*/ 9 h 15"/>
              <a:gd name="T12" fmla="*/ 24 w 46"/>
              <a:gd name="T13" fmla="*/ 11 h 15"/>
              <a:gd name="T14" fmla="*/ 40 w 46"/>
              <a:gd name="T15" fmla="*/ 13 h 15"/>
              <a:gd name="T16" fmla="*/ 45 w 46"/>
              <a:gd name="T17" fmla="*/ 13 h 15"/>
              <a:gd name="T18" fmla="*/ 43 w 46"/>
              <a:gd name="T19" fmla="*/ 9 h 15"/>
              <a:gd name="T20" fmla="*/ 41 w 46"/>
              <a:gd name="T21" fmla="*/ 9 h 15"/>
              <a:gd name="T22" fmla="*/ 37 w 46"/>
              <a:gd name="T23" fmla="*/ 9 h 15"/>
              <a:gd name="T24" fmla="*/ 35 w 46"/>
              <a:gd name="T25" fmla="*/ 6 h 15"/>
              <a:gd name="T26" fmla="*/ 32 w 46"/>
              <a:gd name="T27" fmla="*/ 4 h 15"/>
              <a:gd name="T28" fmla="*/ 27 w 46"/>
              <a:gd name="T29" fmla="*/ 3 h 15"/>
              <a:gd name="T30" fmla="*/ 25 w 46"/>
              <a:gd name="T31" fmla="*/ 4 h 15"/>
              <a:gd name="T32" fmla="*/ 21 w 46"/>
              <a:gd name="T33" fmla="*/ 5 h 15"/>
              <a:gd name="T34" fmla="*/ 15 w 46"/>
              <a:gd name="T35" fmla="*/ 3 h 15"/>
              <a:gd name="T36" fmla="*/ 11 w 46"/>
              <a:gd name="T37" fmla="*/ 2 h 15"/>
              <a:gd name="T38" fmla="*/ 9 w 46"/>
              <a:gd name="T39" fmla="*/ 0 h 15"/>
              <a:gd name="T40" fmla="*/ 9 w 46"/>
              <a:gd name="T4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6" h="15">
                <a:moveTo>
                  <a:pt x="9" y="0"/>
                </a:moveTo>
                <a:cubicBezTo>
                  <a:pt x="7" y="1"/>
                  <a:pt x="6" y="0"/>
                  <a:pt x="3" y="0"/>
                </a:cubicBezTo>
                <a:cubicBezTo>
                  <a:pt x="3" y="0"/>
                  <a:pt x="0" y="3"/>
                  <a:pt x="0" y="4"/>
                </a:cubicBezTo>
                <a:cubicBezTo>
                  <a:pt x="0" y="5"/>
                  <a:pt x="4" y="4"/>
                  <a:pt x="5" y="6"/>
                </a:cubicBezTo>
                <a:cubicBezTo>
                  <a:pt x="6" y="8"/>
                  <a:pt x="9" y="8"/>
                  <a:pt x="11" y="9"/>
                </a:cubicBezTo>
                <a:cubicBezTo>
                  <a:pt x="13" y="9"/>
                  <a:pt x="14" y="9"/>
                  <a:pt x="15" y="9"/>
                </a:cubicBezTo>
                <a:cubicBezTo>
                  <a:pt x="18" y="9"/>
                  <a:pt x="21" y="10"/>
                  <a:pt x="24" y="11"/>
                </a:cubicBezTo>
                <a:cubicBezTo>
                  <a:pt x="29" y="12"/>
                  <a:pt x="35" y="11"/>
                  <a:pt x="40" y="13"/>
                </a:cubicBezTo>
                <a:cubicBezTo>
                  <a:pt x="41" y="13"/>
                  <a:pt x="44" y="15"/>
                  <a:pt x="45" y="13"/>
                </a:cubicBezTo>
                <a:cubicBezTo>
                  <a:pt x="46" y="13"/>
                  <a:pt x="44" y="9"/>
                  <a:pt x="43" y="9"/>
                </a:cubicBezTo>
                <a:cubicBezTo>
                  <a:pt x="42" y="8"/>
                  <a:pt x="42" y="9"/>
                  <a:pt x="41" y="9"/>
                </a:cubicBezTo>
                <a:cubicBezTo>
                  <a:pt x="39" y="10"/>
                  <a:pt x="38" y="9"/>
                  <a:pt x="37" y="9"/>
                </a:cubicBezTo>
                <a:cubicBezTo>
                  <a:pt x="36" y="8"/>
                  <a:pt x="36" y="7"/>
                  <a:pt x="35" y="6"/>
                </a:cubicBezTo>
                <a:cubicBezTo>
                  <a:pt x="35" y="5"/>
                  <a:pt x="33" y="5"/>
                  <a:pt x="32" y="4"/>
                </a:cubicBezTo>
                <a:cubicBezTo>
                  <a:pt x="31" y="4"/>
                  <a:pt x="28" y="3"/>
                  <a:pt x="27" y="3"/>
                </a:cubicBezTo>
                <a:cubicBezTo>
                  <a:pt x="26" y="3"/>
                  <a:pt x="25" y="4"/>
                  <a:pt x="25" y="4"/>
                </a:cubicBezTo>
                <a:cubicBezTo>
                  <a:pt x="24" y="5"/>
                  <a:pt x="23" y="5"/>
                  <a:pt x="21" y="5"/>
                </a:cubicBezTo>
                <a:cubicBezTo>
                  <a:pt x="19" y="5"/>
                  <a:pt x="17" y="4"/>
                  <a:pt x="15" y="3"/>
                </a:cubicBezTo>
                <a:cubicBezTo>
                  <a:pt x="14" y="2"/>
                  <a:pt x="12" y="2"/>
                  <a:pt x="11" y="2"/>
                </a:cubicBezTo>
                <a:cubicBezTo>
                  <a:pt x="11" y="2"/>
                  <a:pt x="10" y="0"/>
                  <a:pt x="9" y="0"/>
                </a:cubicBezTo>
                <a:cubicBezTo>
                  <a:pt x="8" y="1"/>
                  <a:pt x="10" y="0"/>
                  <a:pt x="9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58" name="Freeform 458">
            <a:extLst>
              <a:ext uri="{FF2B5EF4-FFF2-40B4-BE49-F238E27FC236}">
                <a16:creationId xmlns:a16="http://schemas.microsoft.com/office/drawing/2014/main" id="{D71E10C7-8F92-C04B-9E91-ECCBE49183CE}"/>
              </a:ext>
            </a:extLst>
          </p:cNvPr>
          <p:cNvSpPr>
            <a:spLocks/>
          </p:cNvSpPr>
          <p:nvPr/>
        </p:nvSpPr>
        <p:spPr bwMode="auto">
          <a:xfrm>
            <a:off x="9667877" y="4570404"/>
            <a:ext cx="40946" cy="16955"/>
          </a:xfrm>
          <a:custGeom>
            <a:avLst/>
            <a:gdLst>
              <a:gd name="T0" fmla="*/ 3 w 8"/>
              <a:gd name="T1" fmla="*/ 3 h 3"/>
              <a:gd name="T2" fmla="*/ 8 w 8"/>
              <a:gd name="T3" fmla="*/ 1 h 3"/>
              <a:gd name="T4" fmla="*/ 3 w 8"/>
              <a:gd name="T5" fmla="*/ 3 h 3"/>
              <a:gd name="T6" fmla="*/ 3 w 8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" h="3">
                <a:moveTo>
                  <a:pt x="3" y="3"/>
                </a:moveTo>
                <a:cubicBezTo>
                  <a:pt x="0" y="2"/>
                  <a:pt x="7" y="0"/>
                  <a:pt x="8" y="1"/>
                </a:cubicBezTo>
                <a:cubicBezTo>
                  <a:pt x="8" y="2"/>
                  <a:pt x="4" y="3"/>
                  <a:pt x="3" y="3"/>
                </a:cubicBezTo>
                <a:cubicBezTo>
                  <a:pt x="2" y="3"/>
                  <a:pt x="4" y="3"/>
                  <a:pt x="3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59" name="Freeform 459">
            <a:extLst>
              <a:ext uri="{FF2B5EF4-FFF2-40B4-BE49-F238E27FC236}">
                <a16:creationId xmlns:a16="http://schemas.microsoft.com/office/drawing/2014/main" id="{CC43C220-1A21-6F48-9C86-11E50C07B001}"/>
              </a:ext>
            </a:extLst>
          </p:cNvPr>
          <p:cNvSpPr>
            <a:spLocks/>
          </p:cNvSpPr>
          <p:nvPr/>
        </p:nvSpPr>
        <p:spPr bwMode="auto">
          <a:xfrm>
            <a:off x="9724846" y="4609967"/>
            <a:ext cx="32044" cy="22607"/>
          </a:xfrm>
          <a:custGeom>
            <a:avLst/>
            <a:gdLst>
              <a:gd name="T0" fmla="*/ 3 w 6"/>
              <a:gd name="T1" fmla="*/ 0 h 4"/>
              <a:gd name="T2" fmla="*/ 1 w 6"/>
              <a:gd name="T3" fmla="*/ 1 h 4"/>
              <a:gd name="T4" fmla="*/ 3 w 6"/>
              <a:gd name="T5" fmla="*/ 4 h 4"/>
              <a:gd name="T6" fmla="*/ 3 w 6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4">
                <a:moveTo>
                  <a:pt x="3" y="0"/>
                </a:moveTo>
                <a:cubicBezTo>
                  <a:pt x="2" y="0"/>
                  <a:pt x="0" y="0"/>
                  <a:pt x="1" y="1"/>
                </a:cubicBezTo>
                <a:cubicBezTo>
                  <a:pt x="1" y="1"/>
                  <a:pt x="3" y="4"/>
                  <a:pt x="3" y="4"/>
                </a:cubicBezTo>
                <a:cubicBezTo>
                  <a:pt x="5" y="4"/>
                  <a:pt x="6" y="0"/>
                  <a:pt x="3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60" name="Freeform 460">
            <a:extLst>
              <a:ext uri="{FF2B5EF4-FFF2-40B4-BE49-F238E27FC236}">
                <a16:creationId xmlns:a16="http://schemas.microsoft.com/office/drawing/2014/main" id="{50DB59B4-FF1F-E449-ADCA-16CD5D052E7F}"/>
              </a:ext>
            </a:extLst>
          </p:cNvPr>
          <p:cNvSpPr>
            <a:spLocks/>
          </p:cNvSpPr>
          <p:nvPr/>
        </p:nvSpPr>
        <p:spPr bwMode="auto">
          <a:xfrm>
            <a:off x="9756891" y="4615618"/>
            <a:ext cx="24924" cy="16955"/>
          </a:xfrm>
          <a:custGeom>
            <a:avLst/>
            <a:gdLst>
              <a:gd name="T0" fmla="*/ 4 w 5"/>
              <a:gd name="T1" fmla="*/ 1 h 3"/>
              <a:gd name="T2" fmla="*/ 2 w 5"/>
              <a:gd name="T3" fmla="*/ 0 h 3"/>
              <a:gd name="T4" fmla="*/ 1 w 5"/>
              <a:gd name="T5" fmla="*/ 2 h 3"/>
              <a:gd name="T6" fmla="*/ 2 w 5"/>
              <a:gd name="T7" fmla="*/ 2 h 3"/>
              <a:gd name="T8" fmla="*/ 4 w 5"/>
              <a:gd name="T9" fmla="*/ 1 h 3"/>
              <a:gd name="T10" fmla="*/ 4 w 5"/>
              <a:gd name="T11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3">
                <a:moveTo>
                  <a:pt x="4" y="1"/>
                </a:moveTo>
                <a:cubicBezTo>
                  <a:pt x="4" y="1"/>
                  <a:pt x="3" y="0"/>
                  <a:pt x="2" y="0"/>
                </a:cubicBezTo>
                <a:cubicBezTo>
                  <a:pt x="2" y="1"/>
                  <a:pt x="0" y="2"/>
                  <a:pt x="1" y="2"/>
                </a:cubicBezTo>
                <a:cubicBezTo>
                  <a:pt x="1" y="2"/>
                  <a:pt x="2" y="3"/>
                  <a:pt x="2" y="2"/>
                </a:cubicBezTo>
                <a:cubicBezTo>
                  <a:pt x="3" y="2"/>
                  <a:pt x="5" y="2"/>
                  <a:pt x="4" y="1"/>
                </a:cubicBezTo>
                <a:cubicBezTo>
                  <a:pt x="4" y="1"/>
                  <a:pt x="5" y="2"/>
                  <a:pt x="4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61" name="Freeform 461">
            <a:extLst>
              <a:ext uri="{FF2B5EF4-FFF2-40B4-BE49-F238E27FC236}">
                <a16:creationId xmlns:a16="http://schemas.microsoft.com/office/drawing/2014/main" id="{90987FD4-E4B2-6740-B9C9-42F949270DB2}"/>
              </a:ext>
            </a:extLst>
          </p:cNvPr>
          <p:cNvSpPr>
            <a:spLocks/>
          </p:cNvSpPr>
          <p:nvPr/>
        </p:nvSpPr>
        <p:spPr bwMode="auto">
          <a:xfrm>
            <a:off x="9776473" y="4615618"/>
            <a:ext cx="37386" cy="22607"/>
          </a:xfrm>
          <a:custGeom>
            <a:avLst/>
            <a:gdLst>
              <a:gd name="T0" fmla="*/ 2 w 7"/>
              <a:gd name="T1" fmla="*/ 1 h 4"/>
              <a:gd name="T2" fmla="*/ 2 w 7"/>
              <a:gd name="T3" fmla="*/ 4 h 4"/>
              <a:gd name="T4" fmla="*/ 6 w 7"/>
              <a:gd name="T5" fmla="*/ 3 h 4"/>
              <a:gd name="T6" fmla="*/ 5 w 7"/>
              <a:gd name="T7" fmla="*/ 1 h 4"/>
              <a:gd name="T8" fmla="*/ 2 w 7"/>
              <a:gd name="T9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4">
                <a:moveTo>
                  <a:pt x="2" y="1"/>
                </a:moveTo>
                <a:cubicBezTo>
                  <a:pt x="1" y="2"/>
                  <a:pt x="0" y="4"/>
                  <a:pt x="2" y="4"/>
                </a:cubicBezTo>
                <a:cubicBezTo>
                  <a:pt x="4" y="4"/>
                  <a:pt x="5" y="4"/>
                  <a:pt x="6" y="3"/>
                </a:cubicBezTo>
                <a:cubicBezTo>
                  <a:pt x="7" y="3"/>
                  <a:pt x="5" y="2"/>
                  <a:pt x="5" y="1"/>
                </a:cubicBezTo>
                <a:cubicBezTo>
                  <a:pt x="4" y="0"/>
                  <a:pt x="3" y="0"/>
                  <a:pt x="2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62" name="Freeform 462">
            <a:extLst>
              <a:ext uri="{FF2B5EF4-FFF2-40B4-BE49-F238E27FC236}">
                <a16:creationId xmlns:a16="http://schemas.microsoft.com/office/drawing/2014/main" id="{4B7C6D48-AC4D-0141-B2FE-9E3C3DA0A4A1}"/>
              </a:ext>
            </a:extLst>
          </p:cNvPr>
          <p:cNvSpPr>
            <a:spLocks/>
          </p:cNvSpPr>
          <p:nvPr/>
        </p:nvSpPr>
        <p:spPr bwMode="auto">
          <a:xfrm>
            <a:off x="9803178" y="4609967"/>
            <a:ext cx="42726" cy="28260"/>
          </a:xfrm>
          <a:custGeom>
            <a:avLst/>
            <a:gdLst>
              <a:gd name="T0" fmla="*/ 1 w 8"/>
              <a:gd name="T1" fmla="*/ 0 h 5"/>
              <a:gd name="T2" fmla="*/ 0 w 8"/>
              <a:gd name="T3" fmla="*/ 1 h 5"/>
              <a:gd name="T4" fmla="*/ 2 w 8"/>
              <a:gd name="T5" fmla="*/ 2 h 5"/>
              <a:gd name="T6" fmla="*/ 2 w 8"/>
              <a:gd name="T7" fmla="*/ 3 h 5"/>
              <a:gd name="T8" fmla="*/ 7 w 8"/>
              <a:gd name="T9" fmla="*/ 4 h 5"/>
              <a:gd name="T10" fmla="*/ 7 w 8"/>
              <a:gd name="T11" fmla="*/ 1 h 5"/>
              <a:gd name="T12" fmla="*/ 1 w 8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5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2" y="1"/>
                  <a:pt x="2" y="2"/>
                </a:cubicBezTo>
                <a:cubicBezTo>
                  <a:pt x="2" y="2"/>
                  <a:pt x="2" y="3"/>
                  <a:pt x="2" y="3"/>
                </a:cubicBezTo>
                <a:cubicBezTo>
                  <a:pt x="2" y="4"/>
                  <a:pt x="6" y="5"/>
                  <a:pt x="7" y="4"/>
                </a:cubicBezTo>
                <a:cubicBezTo>
                  <a:pt x="8" y="3"/>
                  <a:pt x="8" y="2"/>
                  <a:pt x="7" y="1"/>
                </a:cubicBezTo>
                <a:cubicBezTo>
                  <a:pt x="5" y="1"/>
                  <a:pt x="3" y="1"/>
                  <a:pt x="1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63" name="Freeform 463">
            <a:extLst>
              <a:ext uri="{FF2B5EF4-FFF2-40B4-BE49-F238E27FC236}">
                <a16:creationId xmlns:a16="http://schemas.microsoft.com/office/drawing/2014/main" id="{C6C100DE-5899-2840-87DC-A5500F7B68E0}"/>
              </a:ext>
            </a:extLst>
          </p:cNvPr>
          <p:cNvSpPr>
            <a:spLocks/>
          </p:cNvSpPr>
          <p:nvPr/>
        </p:nvSpPr>
        <p:spPr bwMode="auto">
          <a:xfrm>
            <a:off x="9860148" y="4615618"/>
            <a:ext cx="64090" cy="22607"/>
          </a:xfrm>
          <a:custGeom>
            <a:avLst/>
            <a:gdLst>
              <a:gd name="T0" fmla="*/ 2 w 12"/>
              <a:gd name="T1" fmla="*/ 0 h 4"/>
              <a:gd name="T2" fmla="*/ 0 w 12"/>
              <a:gd name="T3" fmla="*/ 2 h 4"/>
              <a:gd name="T4" fmla="*/ 12 w 12"/>
              <a:gd name="T5" fmla="*/ 2 h 4"/>
              <a:gd name="T6" fmla="*/ 9 w 12"/>
              <a:gd name="T7" fmla="*/ 2 h 4"/>
              <a:gd name="T8" fmla="*/ 2 w 12"/>
              <a:gd name="T9" fmla="*/ 0 h 4"/>
              <a:gd name="T10" fmla="*/ 2 w 12"/>
              <a:gd name="T11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4">
                <a:moveTo>
                  <a:pt x="2" y="0"/>
                </a:moveTo>
                <a:cubicBezTo>
                  <a:pt x="2" y="0"/>
                  <a:pt x="0" y="1"/>
                  <a:pt x="0" y="2"/>
                </a:cubicBezTo>
                <a:cubicBezTo>
                  <a:pt x="0" y="2"/>
                  <a:pt x="11" y="4"/>
                  <a:pt x="12" y="2"/>
                </a:cubicBezTo>
                <a:cubicBezTo>
                  <a:pt x="12" y="1"/>
                  <a:pt x="9" y="2"/>
                  <a:pt x="9" y="2"/>
                </a:cubicBezTo>
                <a:cubicBezTo>
                  <a:pt x="7" y="2"/>
                  <a:pt x="4" y="1"/>
                  <a:pt x="2" y="0"/>
                </a:cubicBezTo>
                <a:cubicBezTo>
                  <a:pt x="2" y="0"/>
                  <a:pt x="3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64" name="Freeform 464">
            <a:extLst>
              <a:ext uri="{FF2B5EF4-FFF2-40B4-BE49-F238E27FC236}">
                <a16:creationId xmlns:a16="http://schemas.microsoft.com/office/drawing/2014/main" id="{8378CD31-6E3E-0E45-A988-D327AD315D1F}"/>
              </a:ext>
            </a:extLst>
          </p:cNvPr>
          <p:cNvSpPr>
            <a:spLocks/>
          </p:cNvSpPr>
          <p:nvPr/>
        </p:nvSpPr>
        <p:spPr bwMode="auto">
          <a:xfrm>
            <a:off x="9840565" y="4647646"/>
            <a:ext cx="56968" cy="33910"/>
          </a:xfrm>
          <a:custGeom>
            <a:avLst/>
            <a:gdLst>
              <a:gd name="T0" fmla="*/ 0 w 11"/>
              <a:gd name="T1" fmla="*/ 0 h 6"/>
              <a:gd name="T2" fmla="*/ 8 w 11"/>
              <a:gd name="T3" fmla="*/ 4 h 6"/>
              <a:gd name="T4" fmla="*/ 0 w 11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" h="6">
                <a:moveTo>
                  <a:pt x="0" y="0"/>
                </a:moveTo>
                <a:cubicBezTo>
                  <a:pt x="1" y="0"/>
                  <a:pt x="7" y="6"/>
                  <a:pt x="8" y="4"/>
                </a:cubicBezTo>
                <a:cubicBezTo>
                  <a:pt x="11" y="1"/>
                  <a:pt x="1" y="0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65" name="Freeform 465">
            <a:extLst>
              <a:ext uri="{FF2B5EF4-FFF2-40B4-BE49-F238E27FC236}">
                <a16:creationId xmlns:a16="http://schemas.microsoft.com/office/drawing/2014/main" id="{2AB24283-DAEC-1B42-A63A-EB54EF708E4F}"/>
              </a:ext>
            </a:extLst>
          </p:cNvPr>
          <p:cNvSpPr>
            <a:spLocks/>
          </p:cNvSpPr>
          <p:nvPr/>
        </p:nvSpPr>
        <p:spPr bwMode="auto">
          <a:xfrm>
            <a:off x="10022152" y="4470558"/>
            <a:ext cx="32044" cy="22607"/>
          </a:xfrm>
          <a:custGeom>
            <a:avLst/>
            <a:gdLst>
              <a:gd name="T0" fmla="*/ 3 w 6"/>
              <a:gd name="T1" fmla="*/ 3 h 4"/>
              <a:gd name="T2" fmla="*/ 4 w 6"/>
              <a:gd name="T3" fmla="*/ 0 h 4"/>
              <a:gd name="T4" fmla="*/ 3 w 6"/>
              <a:gd name="T5" fmla="*/ 3 h 4"/>
              <a:gd name="T6" fmla="*/ 3 w 6"/>
              <a:gd name="T7" fmla="*/ 3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4">
                <a:moveTo>
                  <a:pt x="3" y="3"/>
                </a:moveTo>
                <a:cubicBezTo>
                  <a:pt x="0" y="4"/>
                  <a:pt x="1" y="0"/>
                  <a:pt x="4" y="0"/>
                </a:cubicBezTo>
                <a:cubicBezTo>
                  <a:pt x="6" y="0"/>
                  <a:pt x="5" y="3"/>
                  <a:pt x="3" y="3"/>
                </a:cubicBezTo>
                <a:cubicBezTo>
                  <a:pt x="2" y="4"/>
                  <a:pt x="5" y="3"/>
                  <a:pt x="3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66" name="Freeform 466">
            <a:extLst>
              <a:ext uri="{FF2B5EF4-FFF2-40B4-BE49-F238E27FC236}">
                <a16:creationId xmlns:a16="http://schemas.microsoft.com/office/drawing/2014/main" id="{303A1687-B653-8A49-8F3D-09B35CE9B4E5}"/>
              </a:ext>
            </a:extLst>
          </p:cNvPr>
          <p:cNvSpPr>
            <a:spLocks/>
          </p:cNvSpPr>
          <p:nvPr/>
        </p:nvSpPr>
        <p:spPr bwMode="auto">
          <a:xfrm>
            <a:off x="10075562" y="4466791"/>
            <a:ext cx="78332" cy="26375"/>
          </a:xfrm>
          <a:custGeom>
            <a:avLst/>
            <a:gdLst>
              <a:gd name="T0" fmla="*/ 2 w 15"/>
              <a:gd name="T1" fmla="*/ 3 h 5"/>
              <a:gd name="T2" fmla="*/ 1 w 15"/>
              <a:gd name="T3" fmla="*/ 1 h 5"/>
              <a:gd name="T4" fmla="*/ 5 w 15"/>
              <a:gd name="T5" fmla="*/ 0 h 5"/>
              <a:gd name="T6" fmla="*/ 13 w 15"/>
              <a:gd name="T7" fmla="*/ 2 h 5"/>
              <a:gd name="T8" fmla="*/ 15 w 15"/>
              <a:gd name="T9" fmla="*/ 5 h 5"/>
              <a:gd name="T10" fmla="*/ 11 w 15"/>
              <a:gd name="T11" fmla="*/ 3 h 5"/>
              <a:gd name="T12" fmla="*/ 2 w 15"/>
              <a:gd name="T13" fmla="*/ 3 h 5"/>
              <a:gd name="T14" fmla="*/ 2 w 15"/>
              <a:gd name="T15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" h="5">
                <a:moveTo>
                  <a:pt x="2" y="3"/>
                </a:moveTo>
                <a:cubicBezTo>
                  <a:pt x="1" y="3"/>
                  <a:pt x="0" y="2"/>
                  <a:pt x="1" y="1"/>
                </a:cubicBezTo>
                <a:cubicBezTo>
                  <a:pt x="2" y="0"/>
                  <a:pt x="3" y="0"/>
                  <a:pt x="5" y="0"/>
                </a:cubicBezTo>
                <a:cubicBezTo>
                  <a:pt x="8" y="0"/>
                  <a:pt x="10" y="0"/>
                  <a:pt x="13" y="2"/>
                </a:cubicBezTo>
                <a:cubicBezTo>
                  <a:pt x="14" y="3"/>
                  <a:pt x="15" y="4"/>
                  <a:pt x="15" y="5"/>
                </a:cubicBezTo>
                <a:cubicBezTo>
                  <a:pt x="14" y="5"/>
                  <a:pt x="11" y="3"/>
                  <a:pt x="11" y="3"/>
                </a:cubicBezTo>
                <a:cubicBezTo>
                  <a:pt x="8" y="2"/>
                  <a:pt x="5" y="3"/>
                  <a:pt x="2" y="3"/>
                </a:cubicBezTo>
                <a:cubicBezTo>
                  <a:pt x="1" y="3"/>
                  <a:pt x="3" y="3"/>
                  <a:pt x="2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67" name="Freeform 467">
            <a:extLst>
              <a:ext uri="{FF2B5EF4-FFF2-40B4-BE49-F238E27FC236}">
                <a16:creationId xmlns:a16="http://schemas.microsoft.com/office/drawing/2014/main" id="{96E5B903-F834-3B47-8DE6-5AF3D4B1C313}"/>
              </a:ext>
            </a:extLst>
          </p:cNvPr>
          <p:cNvSpPr>
            <a:spLocks/>
          </p:cNvSpPr>
          <p:nvPr/>
        </p:nvSpPr>
        <p:spPr bwMode="auto">
          <a:xfrm>
            <a:off x="9835223" y="4338682"/>
            <a:ext cx="167347" cy="199696"/>
          </a:xfrm>
          <a:custGeom>
            <a:avLst/>
            <a:gdLst>
              <a:gd name="T0" fmla="*/ 13 w 32"/>
              <a:gd name="T1" fmla="*/ 32 h 36"/>
              <a:gd name="T2" fmla="*/ 14 w 32"/>
              <a:gd name="T3" fmla="*/ 30 h 36"/>
              <a:gd name="T4" fmla="*/ 11 w 32"/>
              <a:gd name="T5" fmla="*/ 28 h 36"/>
              <a:gd name="T6" fmla="*/ 12 w 32"/>
              <a:gd name="T7" fmla="*/ 23 h 36"/>
              <a:gd name="T8" fmla="*/ 8 w 32"/>
              <a:gd name="T9" fmla="*/ 23 h 36"/>
              <a:gd name="T10" fmla="*/ 8 w 32"/>
              <a:gd name="T11" fmla="*/ 29 h 36"/>
              <a:gd name="T12" fmla="*/ 8 w 32"/>
              <a:gd name="T13" fmla="*/ 30 h 36"/>
              <a:gd name="T14" fmla="*/ 7 w 32"/>
              <a:gd name="T15" fmla="*/ 34 h 36"/>
              <a:gd name="T16" fmla="*/ 4 w 32"/>
              <a:gd name="T17" fmla="*/ 36 h 36"/>
              <a:gd name="T18" fmla="*/ 4 w 32"/>
              <a:gd name="T19" fmla="*/ 31 h 36"/>
              <a:gd name="T20" fmla="*/ 2 w 32"/>
              <a:gd name="T21" fmla="*/ 26 h 36"/>
              <a:gd name="T22" fmla="*/ 1 w 32"/>
              <a:gd name="T23" fmla="*/ 21 h 36"/>
              <a:gd name="T24" fmla="*/ 3 w 32"/>
              <a:gd name="T25" fmla="*/ 14 h 36"/>
              <a:gd name="T26" fmla="*/ 9 w 32"/>
              <a:gd name="T27" fmla="*/ 5 h 36"/>
              <a:gd name="T28" fmla="*/ 11 w 32"/>
              <a:gd name="T29" fmla="*/ 2 h 36"/>
              <a:gd name="T30" fmla="*/ 18 w 32"/>
              <a:gd name="T31" fmla="*/ 4 h 36"/>
              <a:gd name="T32" fmla="*/ 25 w 32"/>
              <a:gd name="T33" fmla="*/ 4 h 36"/>
              <a:gd name="T34" fmla="*/ 32 w 32"/>
              <a:gd name="T35" fmla="*/ 1 h 36"/>
              <a:gd name="T36" fmla="*/ 29 w 32"/>
              <a:gd name="T37" fmla="*/ 6 h 36"/>
              <a:gd name="T38" fmla="*/ 23 w 32"/>
              <a:gd name="T39" fmla="*/ 7 h 36"/>
              <a:gd name="T40" fmla="*/ 10 w 32"/>
              <a:gd name="T41" fmla="*/ 7 h 36"/>
              <a:gd name="T42" fmla="*/ 6 w 32"/>
              <a:gd name="T43" fmla="*/ 10 h 36"/>
              <a:gd name="T44" fmla="*/ 10 w 32"/>
              <a:gd name="T45" fmla="*/ 15 h 36"/>
              <a:gd name="T46" fmla="*/ 13 w 32"/>
              <a:gd name="T47" fmla="*/ 14 h 36"/>
              <a:gd name="T48" fmla="*/ 20 w 32"/>
              <a:gd name="T49" fmla="*/ 13 h 36"/>
              <a:gd name="T50" fmla="*/ 17 w 32"/>
              <a:gd name="T51" fmla="*/ 16 h 36"/>
              <a:gd name="T52" fmla="*/ 13 w 32"/>
              <a:gd name="T53" fmla="*/ 17 h 36"/>
              <a:gd name="T54" fmla="*/ 14 w 32"/>
              <a:gd name="T55" fmla="*/ 20 h 36"/>
              <a:gd name="T56" fmla="*/ 18 w 32"/>
              <a:gd name="T57" fmla="*/ 25 h 36"/>
              <a:gd name="T58" fmla="*/ 19 w 32"/>
              <a:gd name="T59" fmla="*/ 28 h 36"/>
              <a:gd name="T60" fmla="*/ 22 w 32"/>
              <a:gd name="T61" fmla="*/ 30 h 36"/>
              <a:gd name="T62" fmla="*/ 13 w 32"/>
              <a:gd name="T63" fmla="*/ 32 h 36"/>
              <a:gd name="T64" fmla="*/ 13 w 32"/>
              <a:gd name="T6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" h="36">
                <a:moveTo>
                  <a:pt x="13" y="32"/>
                </a:moveTo>
                <a:cubicBezTo>
                  <a:pt x="13" y="31"/>
                  <a:pt x="14" y="31"/>
                  <a:pt x="14" y="30"/>
                </a:cubicBezTo>
                <a:cubicBezTo>
                  <a:pt x="14" y="29"/>
                  <a:pt x="12" y="28"/>
                  <a:pt x="11" y="28"/>
                </a:cubicBezTo>
                <a:cubicBezTo>
                  <a:pt x="10" y="26"/>
                  <a:pt x="12" y="25"/>
                  <a:pt x="12" y="23"/>
                </a:cubicBezTo>
                <a:cubicBezTo>
                  <a:pt x="12" y="22"/>
                  <a:pt x="8" y="22"/>
                  <a:pt x="8" y="23"/>
                </a:cubicBezTo>
                <a:cubicBezTo>
                  <a:pt x="7" y="25"/>
                  <a:pt x="8" y="27"/>
                  <a:pt x="8" y="29"/>
                </a:cubicBezTo>
                <a:cubicBezTo>
                  <a:pt x="7" y="29"/>
                  <a:pt x="8" y="30"/>
                  <a:pt x="8" y="30"/>
                </a:cubicBezTo>
                <a:cubicBezTo>
                  <a:pt x="8" y="32"/>
                  <a:pt x="7" y="33"/>
                  <a:pt x="7" y="34"/>
                </a:cubicBezTo>
                <a:cubicBezTo>
                  <a:pt x="6" y="36"/>
                  <a:pt x="7" y="36"/>
                  <a:pt x="4" y="36"/>
                </a:cubicBezTo>
                <a:cubicBezTo>
                  <a:pt x="1" y="36"/>
                  <a:pt x="4" y="32"/>
                  <a:pt x="4" y="31"/>
                </a:cubicBezTo>
                <a:cubicBezTo>
                  <a:pt x="5" y="30"/>
                  <a:pt x="4" y="27"/>
                  <a:pt x="2" y="26"/>
                </a:cubicBezTo>
                <a:cubicBezTo>
                  <a:pt x="0" y="25"/>
                  <a:pt x="0" y="23"/>
                  <a:pt x="1" y="21"/>
                </a:cubicBezTo>
                <a:cubicBezTo>
                  <a:pt x="2" y="19"/>
                  <a:pt x="2" y="16"/>
                  <a:pt x="3" y="14"/>
                </a:cubicBezTo>
                <a:cubicBezTo>
                  <a:pt x="5" y="11"/>
                  <a:pt x="4" y="5"/>
                  <a:pt x="9" y="5"/>
                </a:cubicBezTo>
                <a:cubicBezTo>
                  <a:pt x="10" y="5"/>
                  <a:pt x="9" y="2"/>
                  <a:pt x="11" y="2"/>
                </a:cubicBezTo>
                <a:cubicBezTo>
                  <a:pt x="14" y="3"/>
                  <a:pt x="16" y="4"/>
                  <a:pt x="18" y="4"/>
                </a:cubicBezTo>
                <a:cubicBezTo>
                  <a:pt x="20" y="4"/>
                  <a:pt x="23" y="5"/>
                  <a:pt x="25" y="4"/>
                </a:cubicBezTo>
                <a:cubicBezTo>
                  <a:pt x="26" y="4"/>
                  <a:pt x="32" y="0"/>
                  <a:pt x="32" y="1"/>
                </a:cubicBezTo>
                <a:cubicBezTo>
                  <a:pt x="32" y="2"/>
                  <a:pt x="29" y="5"/>
                  <a:pt x="29" y="6"/>
                </a:cubicBezTo>
                <a:cubicBezTo>
                  <a:pt x="27" y="7"/>
                  <a:pt x="25" y="7"/>
                  <a:pt x="23" y="7"/>
                </a:cubicBezTo>
                <a:cubicBezTo>
                  <a:pt x="18" y="6"/>
                  <a:pt x="14" y="7"/>
                  <a:pt x="10" y="7"/>
                </a:cubicBezTo>
                <a:cubicBezTo>
                  <a:pt x="7" y="6"/>
                  <a:pt x="6" y="7"/>
                  <a:pt x="6" y="10"/>
                </a:cubicBezTo>
                <a:cubicBezTo>
                  <a:pt x="6" y="13"/>
                  <a:pt x="9" y="13"/>
                  <a:pt x="10" y="15"/>
                </a:cubicBezTo>
                <a:cubicBezTo>
                  <a:pt x="11" y="17"/>
                  <a:pt x="12" y="15"/>
                  <a:pt x="13" y="14"/>
                </a:cubicBezTo>
                <a:cubicBezTo>
                  <a:pt x="13" y="13"/>
                  <a:pt x="20" y="12"/>
                  <a:pt x="20" y="13"/>
                </a:cubicBezTo>
                <a:cubicBezTo>
                  <a:pt x="21" y="13"/>
                  <a:pt x="18" y="16"/>
                  <a:pt x="17" y="16"/>
                </a:cubicBezTo>
                <a:cubicBezTo>
                  <a:pt x="15" y="18"/>
                  <a:pt x="15" y="18"/>
                  <a:pt x="13" y="17"/>
                </a:cubicBezTo>
                <a:cubicBezTo>
                  <a:pt x="13" y="17"/>
                  <a:pt x="14" y="20"/>
                  <a:pt x="14" y="20"/>
                </a:cubicBezTo>
                <a:cubicBezTo>
                  <a:pt x="15" y="21"/>
                  <a:pt x="18" y="23"/>
                  <a:pt x="18" y="25"/>
                </a:cubicBezTo>
                <a:cubicBezTo>
                  <a:pt x="18" y="26"/>
                  <a:pt x="18" y="27"/>
                  <a:pt x="19" y="28"/>
                </a:cubicBezTo>
                <a:cubicBezTo>
                  <a:pt x="19" y="28"/>
                  <a:pt x="21" y="30"/>
                  <a:pt x="22" y="30"/>
                </a:cubicBezTo>
                <a:cubicBezTo>
                  <a:pt x="20" y="31"/>
                  <a:pt x="15" y="33"/>
                  <a:pt x="13" y="32"/>
                </a:cubicBezTo>
                <a:cubicBezTo>
                  <a:pt x="13" y="31"/>
                  <a:pt x="14" y="33"/>
                  <a:pt x="13" y="3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68" name="Freeform 468">
            <a:extLst>
              <a:ext uri="{FF2B5EF4-FFF2-40B4-BE49-F238E27FC236}">
                <a16:creationId xmlns:a16="http://schemas.microsoft.com/office/drawing/2014/main" id="{B8F62200-4D72-AC4F-B3F0-FAE5DCB41C01}"/>
              </a:ext>
            </a:extLst>
          </p:cNvPr>
          <p:cNvSpPr>
            <a:spLocks/>
          </p:cNvSpPr>
          <p:nvPr/>
        </p:nvSpPr>
        <p:spPr bwMode="auto">
          <a:xfrm>
            <a:off x="10059538" y="4327378"/>
            <a:ext cx="40946" cy="82892"/>
          </a:xfrm>
          <a:custGeom>
            <a:avLst/>
            <a:gdLst>
              <a:gd name="T0" fmla="*/ 3 w 8"/>
              <a:gd name="T1" fmla="*/ 2 h 15"/>
              <a:gd name="T2" fmla="*/ 3 w 8"/>
              <a:gd name="T3" fmla="*/ 0 h 15"/>
              <a:gd name="T4" fmla="*/ 0 w 8"/>
              <a:gd name="T5" fmla="*/ 4 h 15"/>
              <a:gd name="T6" fmla="*/ 1 w 8"/>
              <a:gd name="T7" fmla="*/ 8 h 15"/>
              <a:gd name="T8" fmla="*/ 2 w 8"/>
              <a:gd name="T9" fmla="*/ 12 h 15"/>
              <a:gd name="T10" fmla="*/ 5 w 8"/>
              <a:gd name="T11" fmla="*/ 15 h 15"/>
              <a:gd name="T12" fmla="*/ 4 w 8"/>
              <a:gd name="T13" fmla="*/ 13 h 15"/>
              <a:gd name="T14" fmla="*/ 3 w 8"/>
              <a:gd name="T15" fmla="*/ 9 h 15"/>
              <a:gd name="T16" fmla="*/ 7 w 8"/>
              <a:gd name="T17" fmla="*/ 9 h 15"/>
              <a:gd name="T18" fmla="*/ 5 w 8"/>
              <a:gd name="T19" fmla="*/ 7 h 15"/>
              <a:gd name="T20" fmla="*/ 6 w 8"/>
              <a:gd name="T21" fmla="*/ 5 h 15"/>
              <a:gd name="T22" fmla="*/ 2 w 8"/>
              <a:gd name="T23" fmla="*/ 6 h 15"/>
              <a:gd name="T24" fmla="*/ 3 w 8"/>
              <a:gd name="T25" fmla="*/ 2 h 15"/>
              <a:gd name="T26" fmla="*/ 3 w 8"/>
              <a:gd name="T2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" h="15">
                <a:moveTo>
                  <a:pt x="3" y="2"/>
                </a:moveTo>
                <a:cubicBezTo>
                  <a:pt x="3" y="1"/>
                  <a:pt x="3" y="1"/>
                  <a:pt x="3" y="0"/>
                </a:cubicBezTo>
                <a:cubicBezTo>
                  <a:pt x="2" y="0"/>
                  <a:pt x="0" y="3"/>
                  <a:pt x="0" y="4"/>
                </a:cubicBezTo>
                <a:cubicBezTo>
                  <a:pt x="0" y="5"/>
                  <a:pt x="1" y="6"/>
                  <a:pt x="1" y="8"/>
                </a:cubicBezTo>
                <a:cubicBezTo>
                  <a:pt x="1" y="9"/>
                  <a:pt x="1" y="11"/>
                  <a:pt x="2" y="12"/>
                </a:cubicBezTo>
                <a:cubicBezTo>
                  <a:pt x="2" y="12"/>
                  <a:pt x="5" y="15"/>
                  <a:pt x="5" y="15"/>
                </a:cubicBezTo>
                <a:cubicBezTo>
                  <a:pt x="5" y="15"/>
                  <a:pt x="4" y="13"/>
                  <a:pt x="4" y="13"/>
                </a:cubicBezTo>
                <a:cubicBezTo>
                  <a:pt x="3" y="12"/>
                  <a:pt x="3" y="10"/>
                  <a:pt x="3" y="9"/>
                </a:cubicBezTo>
                <a:cubicBezTo>
                  <a:pt x="3" y="8"/>
                  <a:pt x="7" y="9"/>
                  <a:pt x="7" y="9"/>
                </a:cubicBezTo>
                <a:cubicBezTo>
                  <a:pt x="8" y="9"/>
                  <a:pt x="6" y="8"/>
                  <a:pt x="5" y="7"/>
                </a:cubicBezTo>
                <a:cubicBezTo>
                  <a:pt x="5" y="7"/>
                  <a:pt x="6" y="6"/>
                  <a:pt x="6" y="5"/>
                </a:cubicBezTo>
                <a:cubicBezTo>
                  <a:pt x="7" y="1"/>
                  <a:pt x="3" y="6"/>
                  <a:pt x="2" y="6"/>
                </a:cubicBezTo>
                <a:cubicBezTo>
                  <a:pt x="2" y="6"/>
                  <a:pt x="4" y="3"/>
                  <a:pt x="3" y="2"/>
                </a:cubicBezTo>
                <a:cubicBezTo>
                  <a:pt x="3" y="1"/>
                  <a:pt x="4" y="3"/>
                  <a:pt x="3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69" name="Freeform 469">
            <a:extLst>
              <a:ext uri="{FF2B5EF4-FFF2-40B4-BE49-F238E27FC236}">
                <a16:creationId xmlns:a16="http://schemas.microsoft.com/office/drawing/2014/main" id="{7F3AFEA8-64E9-134B-8E20-F61F20CA43DD}"/>
              </a:ext>
            </a:extLst>
          </p:cNvPr>
          <p:cNvSpPr>
            <a:spLocks/>
          </p:cNvSpPr>
          <p:nvPr/>
        </p:nvSpPr>
        <p:spPr bwMode="auto">
          <a:xfrm>
            <a:off x="10080903" y="4316076"/>
            <a:ext cx="14242" cy="11304"/>
          </a:xfrm>
          <a:custGeom>
            <a:avLst/>
            <a:gdLst>
              <a:gd name="T0" fmla="*/ 1 w 3"/>
              <a:gd name="T1" fmla="*/ 2 h 2"/>
              <a:gd name="T2" fmla="*/ 2 w 3"/>
              <a:gd name="T3" fmla="*/ 0 h 2"/>
              <a:gd name="T4" fmla="*/ 1 w 3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2">
                <a:moveTo>
                  <a:pt x="1" y="2"/>
                </a:moveTo>
                <a:cubicBezTo>
                  <a:pt x="0" y="2"/>
                  <a:pt x="1" y="0"/>
                  <a:pt x="2" y="0"/>
                </a:cubicBezTo>
                <a:cubicBezTo>
                  <a:pt x="3" y="0"/>
                  <a:pt x="2" y="2"/>
                  <a:pt x="1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70" name="Freeform 470">
            <a:extLst>
              <a:ext uri="{FF2B5EF4-FFF2-40B4-BE49-F238E27FC236}">
                <a16:creationId xmlns:a16="http://schemas.microsoft.com/office/drawing/2014/main" id="{1D38DA7C-4A63-CF44-B7D4-9437C305B010}"/>
              </a:ext>
            </a:extLst>
          </p:cNvPr>
          <p:cNvSpPr>
            <a:spLocks/>
          </p:cNvSpPr>
          <p:nvPr/>
        </p:nvSpPr>
        <p:spPr bwMode="auto">
          <a:xfrm>
            <a:off x="10137871" y="4387664"/>
            <a:ext cx="24924" cy="11304"/>
          </a:xfrm>
          <a:custGeom>
            <a:avLst/>
            <a:gdLst>
              <a:gd name="T0" fmla="*/ 5 w 5"/>
              <a:gd name="T1" fmla="*/ 1 h 2"/>
              <a:gd name="T2" fmla="*/ 0 w 5"/>
              <a:gd name="T3" fmla="*/ 1 h 2"/>
              <a:gd name="T4" fmla="*/ 5 w 5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2">
                <a:moveTo>
                  <a:pt x="5" y="1"/>
                </a:moveTo>
                <a:cubicBezTo>
                  <a:pt x="5" y="0"/>
                  <a:pt x="0" y="0"/>
                  <a:pt x="0" y="1"/>
                </a:cubicBezTo>
                <a:cubicBezTo>
                  <a:pt x="0" y="1"/>
                  <a:pt x="5" y="2"/>
                  <a:pt x="5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71" name="Freeform 471">
            <a:extLst>
              <a:ext uri="{FF2B5EF4-FFF2-40B4-BE49-F238E27FC236}">
                <a16:creationId xmlns:a16="http://schemas.microsoft.com/office/drawing/2014/main" id="{8EB0214F-A426-054A-BC07-0CD878F27722}"/>
              </a:ext>
            </a:extLst>
          </p:cNvPr>
          <p:cNvSpPr>
            <a:spLocks/>
          </p:cNvSpPr>
          <p:nvPr/>
        </p:nvSpPr>
        <p:spPr bwMode="auto">
          <a:xfrm>
            <a:off x="10143213" y="4393315"/>
            <a:ext cx="97916" cy="62170"/>
          </a:xfrm>
          <a:custGeom>
            <a:avLst/>
            <a:gdLst>
              <a:gd name="T0" fmla="*/ 10 w 19"/>
              <a:gd name="T1" fmla="*/ 1 h 11"/>
              <a:gd name="T2" fmla="*/ 4 w 19"/>
              <a:gd name="T3" fmla="*/ 3 h 11"/>
              <a:gd name="T4" fmla="*/ 3 w 19"/>
              <a:gd name="T5" fmla="*/ 4 h 11"/>
              <a:gd name="T6" fmla="*/ 1 w 19"/>
              <a:gd name="T7" fmla="*/ 3 h 11"/>
              <a:gd name="T8" fmla="*/ 3 w 19"/>
              <a:gd name="T9" fmla="*/ 6 h 11"/>
              <a:gd name="T10" fmla="*/ 6 w 19"/>
              <a:gd name="T11" fmla="*/ 7 h 11"/>
              <a:gd name="T12" fmla="*/ 9 w 19"/>
              <a:gd name="T13" fmla="*/ 10 h 11"/>
              <a:gd name="T14" fmla="*/ 14 w 19"/>
              <a:gd name="T15" fmla="*/ 10 h 11"/>
              <a:gd name="T16" fmla="*/ 18 w 19"/>
              <a:gd name="T17" fmla="*/ 5 h 11"/>
              <a:gd name="T18" fmla="*/ 15 w 19"/>
              <a:gd name="T19" fmla="*/ 2 h 11"/>
              <a:gd name="T20" fmla="*/ 10 w 19"/>
              <a:gd name="T21" fmla="*/ 1 h 11"/>
              <a:gd name="T22" fmla="*/ 10 w 19"/>
              <a:gd name="T23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" h="11">
                <a:moveTo>
                  <a:pt x="10" y="1"/>
                </a:moveTo>
                <a:cubicBezTo>
                  <a:pt x="9" y="0"/>
                  <a:pt x="5" y="2"/>
                  <a:pt x="4" y="3"/>
                </a:cubicBezTo>
                <a:cubicBezTo>
                  <a:pt x="3" y="3"/>
                  <a:pt x="4" y="3"/>
                  <a:pt x="3" y="4"/>
                </a:cubicBezTo>
                <a:cubicBezTo>
                  <a:pt x="3" y="5"/>
                  <a:pt x="2" y="3"/>
                  <a:pt x="1" y="3"/>
                </a:cubicBezTo>
                <a:cubicBezTo>
                  <a:pt x="0" y="3"/>
                  <a:pt x="2" y="6"/>
                  <a:pt x="3" y="6"/>
                </a:cubicBezTo>
                <a:cubicBezTo>
                  <a:pt x="3" y="7"/>
                  <a:pt x="5" y="7"/>
                  <a:pt x="6" y="7"/>
                </a:cubicBezTo>
                <a:cubicBezTo>
                  <a:pt x="8" y="7"/>
                  <a:pt x="8" y="9"/>
                  <a:pt x="9" y="10"/>
                </a:cubicBezTo>
                <a:cubicBezTo>
                  <a:pt x="10" y="11"/>
                  <a:pt x="13" y="10"/>
                  <a:pt x="14" y="10"/>
                </a:cubicBezTo>
                <a:cubicBezTo>
                  <a:pt x="18" y="10"/>
                  <a:pt x="19" y="8"/>
                  <a:pt x="18" y="5"/>
                </a:cubicBezTo>
                <a:cubicBezTo>
                  <a:pt x="18" y="3"/>
                  <a:pt x="17" y="2"/>
                  <a:pt x="15" y="2"/>
                </a:cubicBezTo>
                <a:cubicBezTo>
                  <a:pt x="14" y="2"/>
                  <a:pt x="12" y="1"/>
                  <a:pt x="10" y="1"/>
                </a:cubicBezTo>
                <a:cubicBezTo>
                  <a:pt x="10" y="1"/>
                  <a:pt x="11" y="1"/>
                  <a:pt x="10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72" name="Freeform 472">
            <a:extLst>
              <a:ext uri="{FF2B5EF4-FFF2-40B4-BE49-F238E27FC236}">
                <a16:creationId xmlns:a16="http://schemas.microsoft.com/office/drawing/2014/main" id="{E899F20C-17A0-3947-9F3E-547DD6E6A5BD}"/>
              </a:ext>
            </a:extLst>
          </p:cNvPr>
          <p:cNvSpPr>
            <a:spLocks/>
          </p:cNvSpPr>
          <p:nvPr/>
        </p:nvSpPr>
        <p:spPr bwMode="auto">
          <a:xfrm>
            <a:off x="10607865" y="4498816"/>
            <a:ext cx="108597" cy="65937"/>
          </a:xfrm>
          <a:custGeom>
            <a:avLst/>
            <a:gdLst>
              <a:gd name="T0" fmla="*/ 0 w 21"/>
              <a:gd name="T1" fmla="*/ 8 h 12"/>
              <a:gd name="T2" fmla="*/ 6 w 21"/>
              <a:gd name="T3" fmla="*/ 8 h 12"/>
              <a:gd name="T4" fmla="*/ 9 w 21"/>
              <a:gd name="T5" fmla="*/ 7 h 12"/>
              <a:gd name="T6" fmla="*/ 13 w 21"/>
              <a:gd name="T7" fmla="*/ 7 h 12"/>
              <a:gd name="T8" fmla="*/ 14 w 21"/>
              <a:gd name="T9" fmla="*/ 5 h 12"/>
              <a:gd name="T10" fmla="*/ 17 w 21"/>
              <a:gd name="T11" fmla="*/ 3 h 12"/>
              <a:gd name="T12" fmla="*/ 20 w 21"/>
              <a:gd name="T13" fmla="*/ 4 h 12"/>
              <a:gd name="T14" fmla="*/ 18 w 21"/>
              <a:gd name="T15" fmla="*/ 7 h 12"/>
              <a:gd name="T16" fmla="*/ 11 w 21"/>
              <a:gd name="T17" fmla="*/ 11 h 12"/>
              <a:gd name="T18" fmla="*/ 0 w 21"/>
              <a:gd name="T19" fmla="*/ 8 h 12"/>
              <a:gd name="T20" fmla="*/ 0 w 21"/>
              <a:gd name="T21" fmla="*/ 8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" h="12">
                <a:moveTo>
                  <a:pt x="0" y="8"/>
                </a:moveTo>
                <a:cubicBezTo>
                  <a:pt x="1" y="7"/>
                  <a:pt x="5" y="8"/>
                  <a:pt x="6" y="8"/>
                </a:cubicBezTo>
                <a:cubicBezTo>
                  <a:pt x="7" y="8"/>
                  <a:pt x="8" y="6"/>
                  <a:pt x="9" y="7"/>
                </a:cubicBezTo>
                <a:cubicBezTo>
                  <a:pt x="10" y="8"/>
                  <a:pt x="12" y="8"/>
                  <a:pt x="13" y="7"/>
                </a:cubicBezTo>
                <a:cubicBezTo>
                  <a:pt x="13" y="6"/>
                  <a:pt x="14" y="5"/>
                  <a:pt x="14" y="5"/>
                </a:cubicBezTo>
                <a:cubicBezTo>
                  <a:pt x="15" y="5"/>
                  <a:pt x="17" y="5"/>
                  <a:pt x="17" y="3"/>
                </a:cubicBezTo>
                <a:cubicBezTo>
                  <a:pt x="17" y="0"/>
                  <a:pt x="21" y="2"/>
                  <a:pt x="20" y="4"/>
                </a:cubicBezTo>
                <a:cubicBezTo>
                  <a:pt x="19" y="5"/>
                  <a:pt x="18" y="7"/>
                  <a:pt x="18" y="7"/>
                </a:cubicBezTo>
                <a:cubicBezTo>
                  <a:pt x="15" y="8"/>
                  <a:pt x="14" y="10"/>
                  <a:pt x="11" y="11"/>
                </a:cubicBezTo>
                <a:cubicBezTo>
                  <a:pt x="9" y="12"/>
                  <a:pt x="0" y="11"/>
                  <a:pt x="0" y="8"/>
                </a:cubicBezTo>
                <a:cubicBezTo>
                  <a:pt x="0" y="7"/>
                  <a:pt x="0" y="10"/>
                  <a:pt x="0" y="8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73" name="Freeform 473">
            <a:extLst>
              <a:ext uri="{FF2B5EF4-FFF2-40B4-BE49-F238E27FC236}">
                <a16:creationId xmlns:a16="http://schemas.microsoft.com/office/drawing/2014/main" id="{557A7E80-46DE-9448-BC95-EA5631BC338F}"/>
              </a:ext>
            </a:extLst>
          </p:cNvPr>
          <p:cNvSpPr>
            <a:spLocks/>
          </p:cNvSpPr>
          <p:nvPr/>
        </p:nvSpPr>
        <p:spPr bwMode="auto">
          <a:xfrm>
            <a:off x="10764530" y="4532726"/>
            <a:ext cx="46287" cy="60285"/>
          </a:xfrm>
          <a:custGeom>
            <a:avLst/>
            <a:gdLst>
              <a:gd name="T0" fmla="*/ 1 w 9"/>
              <a:gd name="T1" fmla="*/ 0 h 11"/>
              <a:gd name="T2" fmla="*/ 8 w 9"/>
              <a:gd name="T3" fmla="*/ 8 h 11"/>
              <a:gd name="T4" fmla="*/ 5 w 9"/>
              <a:gd name="T5" fmla="*/ 4 h 11"/>
              <a:gd name="T6" fmla="*/ 1 w 9"/>
              <a:gd name="T7" fmla="*/ 0 h 11"/>
              <a:gd name="T8" fmla="*/ 1 w 9"/>
              <a:gd name="T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11">
                <a:moveTo>
                  <a:pt x="1" y="0"/>
                </a:moveTo>
                <a:cubicBezTo>
                  <a:pt x="0" y="1"/>
                  <a:pt x="5" y="11"/>
                  <a:pt x="8" y="8"/>
                </a:cubicBezTo>
                <a:cubicBezTo>
                  <a:pt x="9" y="6"/>
                  <a:pt x="6" y="4"/>
                  <a:pt x="5" y="4"/>
                </a:cubicBezTo>
                <a:cubicBezTo>
                  <a:pt x="4" y="3"/>
                  <a:pt x="1" y="0"/>
                  <a:pt x="1" y="0"/>
                </a:cubicBezTo>
                <a:cubicBezTo>
                  <a:pt x="0" y="1"/>
                  <a:pt x="2" y="0"/>
                  <a:pt x="1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74" name="Freeform 474">
            <a:extLst>
              <a:ext uri="{FF2B5EF4-FFF2-40B4-BE49-F238E27FC236}">
                <a16:creationId xmlns:a16="http://schemas.microsoft.com/office/drawing/2014/main" id="{6C342B4F-E68F-784F-9CC2-506BB6A9ED66}"/>
              </a:ext>
            </a:extLst>
          </p:cNvPr>
          <p:cNvSpPr>
            <a:spLocks/>
          </p:cNvSpPr>
          <p:nvPr/>
        </p:nvSpPr>
        <p:spPr bwMode="auto">
          <a:xfrm>
            <a:off x="10899830" y="4643880"/>
            <a:ext cx="30264" cy="32026"/>
          </a:xfrm>
          <a:custGeom>
            <a:avLst/>
            <a:gdLst>
              <a:gd name="T0" fmla="*/ 6 w 6"/>
              <a:gd name="T1" fmla="*/ 4 h 6"/>
              <a:gd name="T2" fmla="*/ 1 w 6"/>
              <a:gd name="T3" fmla="*/ 2 h 6"/>
              <a:gd name="T4" fmla="*/ 6 w 6"/>
              <a:gd name="T5" fmla="*/ 4 h 6"/>
              <a:gd name="T6" fmla="*/ 6 w 6"/>
              <a:gd name="T7" fmla="*/ 4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6">
                <a:moveTo>
                  <a:pt x="6" y="4"/>
                </a:moveTo>
                <a:cubicBezTo>
                  <a:pt x="6" y="2"/>
                  <a:pt x="0" y="0"/>
                  <a:pt x="1" y="2"/>
                </a:cubicBezTo>
                <a:cubicBezTo>
                  <a:pt x="1" y="3"/>
                  <a:pt x="6" y="5"/>
                  <a:pt x="6" y="4"/>
                </a:cubicBezTo>
                <a:cubicBezTo>
                  <a:pt x="6" y="3"/>
                  <a:pt x="6" y="6"/>
                  <a:pt x="6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75" name="Freeform 475">
            <a:extLst>
              <a:ext uri="{FF2B5EF4-FFF2-40B4-BE49-F238E27FC236}">
                <a16:creationId xmlns:a16="http://schemas.microsoft.com/office/drawing/2014/main" id="{D546CBC1-B481-3140-8695-7F9028B3AEE1}"/>
              </a:ext>
            </a:extLst>
          </p:cNvPr>
          <p:cNvSpPr>
            <a:spLocks/>
          </p:cNvSpPr>
          <p:nvPr/>
        </p:nvSpPr>
        <p:spPr bwMode="auto">
          <a:xfrm>
            <a:off x="10867785" y="4593013"/>
            <a:ext cx="48068" cy="33910"/>
          </a:xfrm>
          <a:custGeom>
            <a:avLst/>
            <a:gdLst>
              <a:gd name="T0" fmla="*/ 8 w 9"/>
              <a:gd name="T1" fmla="*/ 6 h 6"/>
              <a:gd name="T2" fmla="*/ 0 w 9"/>
              <a:gd name="T3" fmla="*/ 1 h 6"/>
              <a:gd name="T4" fmla="*/ 3 w 9"/>
              <a:gd name="T5" fmla="*/ 4 h 6"/>
              <a:gd name="T6" fmla="*/ 8 w 9"/>
              <a:gd name="T7" fmla="*/ 6 h 6"/>
              <a:gd name="T8" fmla="*/ 8 w 9"/>
              <a:gd name="T9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6">
                <a:moveTo>
                  <a:pt x="8" y="6"/>
                </a:moveTo>
                <a:cubicBezTo>
                  <a:pt x="6" y="5"/>
                  <a:pt x="3" y="0"/>
                  <a:pt x="0" y="1"/>
                </a:cubicBezTo>
                <a:cubicBezTo>
                  <a:pt x="0" y="2"/>
                  <a:pt x="3" y="3"/>
                  <a:pt x="3" y="4"/>
                </a:cubicBezTo>
                <a:cubicBezTo>
                  <a:pt x="5" y="4"/>
                  <a:pt x="6" y="5"/>
                  <a:pt x="8" y="6"/>
                </a:cubicBezTo>
                <a:cubicBezTo>
                  <a:pt x="9" y="6"/>
                  <a:pt x="6" y="5"/>
                  <a:pt x="8" y="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76" name="Freeform 476">
            <a:extLst>
              <a:ext uri="{FF2B5EF4-FFF2-40B4-BE49-F238E27FC236}">
                <a16:creationId xmlns:a16="http://schemas.microsoft.com/office/drawing/2014/main" id="{A6F5BD4E-E666-1848-808E-E0DC0CEF65A0}"/>
              </a:ext>
            </a:extLst>
          </p:cNvPr>
          <p:cNvSpPr>
            <a:spLocks/>
          </p:cNvSpPr>
          <p:nvPr/>
        </p:nvSpPr>
        <p:spPr bwMode="auto">
          <a:xfrm>
            <a:off x="10821498" y="4570404"/>
            <a:ext cx="21363" cy="28260"/>
          </a:xfrm>
          <a:custGeom>
            <a:avLst/>
            <a:gdLst>
              <a:gd name="T0" fmla="*/ 4 w 4"/>
              <a:gd name="T1" fmla="*/ 4 h 5"/>
              <a:gd name="T2" fmla="*/ 0 w 4"/>
              <a:gd name="T3" fmla="*/ 0 h 5"/>
              <a:gd name="T4" fmla="*/ 4 w 4"/>
              <a:gd name="T5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5">
                <a:moveTo>
                  <a:pt x="4" y="4"/>
                </a:moveTo>
                <a:cubicBezTo>
                  <a:pt x="4" y="2"/>
                  <a:pt x="0" y="0"/>
                  <a:pt x="0" y="0"/>
                </a:cubicBezTo>
                <a:cubicBezTo>
                  <a:pt x="0" y="1"/>
                  <a:pt x="4" y="5"/>
                  <a:pt x="4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77" name="Freeform 477">
            <a:extLst>
              <a:ext uri="{FF2B5EF4-FFF2-40B4-BE49-F238E27FC236}">
                <a16:creationId xmlns:a16="http://schemas.microsoft.com/office/drawing/2014/main" id="{28E9C757-8836-E64F-BA30-332380A21DAB}"/>
              </a:ext>
            </a:extLst>
          </p:cNvPr>
          <p:cNvSpPr>
            <a:spLocks/>
          </p:cNvSpPr>
          <p:nvPr/>
        </p:nvSpPr>
        <p:spPr bwMode="auto">
          <a:xfrm>
            <a:off x="11013767" y="4958493"/>
            <a:ext cx="83672" cy="65937"/>
          </a:xfrm>
          <a:custGeom>
            <a:avLst/>
            <a:gdLst>
              <a:gd name="T0" fmla="*/ 15 w 16"/>
              <a:gd name="T1" fmla="*/ 11 h 12"/>
              <a:gd name="T2" fmla="*/ 2 w 16"/>
              <a:gd name="T3" fmla="*/ 0 h 12"/>
              <a:gd name="T4" fmla="*/ 15 w 16"/>
              <a:gd name="T5" fmla="*/ 11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12">
                <a:moveTo>
                  <a:pt x="15" y="11"/>
                </a:moveTo>
                <a:cubicBezTo>
                  <a:pt x="16" y="12"/>
                  <a:pt x="3" y="0"/>
                  <a:pt x="2" y="0"/>
                </a:cubicBezTo>
                <a:cubicBezTo>
                  <a:pt x="0" y="0"/>
                  <a:pt x="7" y="9"/>
                  <a:pt x="15" y="1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78" name="Freeform 478">
            <a:extLst>
              <a:ext uri="{FF2B5EF4-FFF2-40B4-BE49-F238E27FC236}">
                <a16:creationId xmlns:a16="http://schemas.microsoft.com/office/drawing/2014/main" id="{0C9FFCA1-F39F-3B45-87CA-6C5C55A7EA95}"/>
              </a:ext>
            </a:extLst>
          </p:cNvPr>
          <p:cNvSpPr>
            <a:spLocks/>
          </p:cNvSpPr>
          <p:nvPr/>
        </p:nvSpPr>
        <p:spPr bwMode="auto">
          <a:xfrm>
            <a:off x="11238082" y="5378608"/>
            <a:ext cx="58749" cy="77241"/>
          </a:xfrm>
          <a:custGeom>
            <a:avLst/>
            <a:gdLst>
              <a:gd name="T0" fmla="*/ 11 w 11"/>
              <a:gd name="T1" fmla="*/ 14 h 14"/>
              <a:gd name="T2" fmla="*/ 9 w 11"/>
              <a:gd name="T3" fmla="*/ 10 h 14"/>
              <a:gd name="T4" fmla="*/ 9 w 11"/>
              <a:gd name="T5" fmla="*/ 7 h 14"/>
              <a:gd name="T6" fmla="*/ 0 w 11"/>
              <a:gd name="T7" fmla="*/ 0 h 14"/>
              <a:gd name="T8" fmla="*/ 3 w 11"/>
              <a:gd name="T9" fmla="*/ 4 h 14"/>
              <a:gd name="T10" fmla="*/ 5 w 11"/>
              <a:gd name="T11" fmla="*/ 8 h 14"/>
              <a:gd name="T12" fmla="*/ 8 w 11"/>
              <a:gd name="T13" fmla="*/ 11 h 14"/>
              <a:gd name="T14" fmla="*/ 11 w 11"/>
              <a:gd name="T15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14">
                <a:moveTo>
                  <a:pt x="11" y="14"/>
                </a:moveTo>
                <a:cubicBezTo>
                  <a:pt x="10" y="12"/>
                  <a:pt x="11" y="11"/>
                  <a:pt x="9" y="10"/>
                </a:cubicBezTo>
                <a:cubicBezTo>
                  <a:pt x="8" y="8"/>
                  <a:pt x="9" y="8"/>
                  <a:pt x="9" y="7"/>
                </a:cubicBezTo>
                <a:cubicBezTo>
                  <a:pt x="8" y="5"/>
                  <a:pt x="0" y="1"/>
                  <a:pt x="0" y="0"/>
                </a:cubicBezTo>
                <a:cubicBezTo>
                  <a:pt x="0" y="1"/>
                  <a:pt x="3" y="3"/>
                  <a:pt x="3" y="4"/>
                </a:cubicBezTo>
                <a:cubicBezTo>
                  <a:pt x="4" y="6"/>
                  <a:pt x="4" y="7"/>
                  <a:pt x="5" y="8"/>
                </a:cubicBezTo>
                <a:cubicBezTo>
                  <a:pt x="6" y="9"/>
                  <a:pt x="9" y="10"/>
                  <a:pt x="8" y="11"/>
                </a:cubicBezTo>
                <a:cubicBezTo>
                  <a:pt x="8" y="13"/>
                  <a:pt x="9" y="13"/>
                  <a:pt x="11" y="1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79" name="Freeform 479">
            <a:extLst>
              <a:ext uri="{FF2B5EF4-FFF2-40B4-BE49-F238E27FC236}">
                <a16:creationId xmlns:a16="http://schemas.microsoft.com/office/drawing/2014/main" id="{6FAAAEE5-180A-374B-82A6-DBABBAE9DC82}"/>
              </a:ext>
            </a:extLst>
          </p:cNvPr>
          <p:cNvSpPr>
            <a:spLocks/>
          </p:cNvSpPr>
          <p:nvPr/>
        </p:nvSpPr>
        <p:spPr bwMode="auto">
          <a:xfrm>
            <a:off x="11254106" y="5450198"/>
            <a:ext cx="135300" cy="167670"/>
          </a:xfrm>
          <a:custGeom>
            <a:avLst/>
            <a:gdLst>
              <a:gd name="T0" fmla="*/ 8 w 26"/>
              <a:gd name="T1" fmla="*/ 2 h 30"/>
              <a:gd name="T2" fmla="*/ 7 w 26"/>
              <a:gd name="T3" fmla="*/ 11 h 30"/>
              <a:gd name="T4" fmla="*/ 5 w 26"/>
              <a:gd name="T5" fmla="*/ 18 h 30"/>
              <a:gd name="T6" fmla="*/ 9 w 26"/>
              <a:gd name="T7" fmla="*/ 25 h 30"/>
              <a:gd name="T8" fmla="*/ 14 w 26"/>
              <a:gd name="T9" fmla="*/ 26 h 30"/>
              <a:gd name="T10" fmla="*/ 17 w 26"/>
              <a:gd name="T11" fmla="*/ 22 h 30"/>
              <a:gd name="T12" fmla="*/ 18 w 26"/>
              <a:gd name="T13" fmla="*/ 16 h 30"/>
              <a:gd name="T14" fmla="*/ 22 w 26"/>
              <a:gd name="T15" fmla="*/ 14 h 30"/>
              <a:gd name="T16" fmla="*/ 26 w 26"/>
              <a:gd name="T17" fmla="*/ 10 h 30"/>
              <a:gd name="T18" fmla="*/ 25 w 26"/>
              <a:gd name="T19" fmla="*/ 6 h 30"/>
              <a:gd name="T20" fmla="*/ 20 w 26"/>
              <a:gd name="T21" fmla="*/ 8 h 30"/>
              <a:gd name="T22" fmla="*/ 14 w 26"/>
              <a:gd name="T23" fmla="*/ 5 h 30"/>
              <a:gd name="T24" fmla="*/ 11 w 26"/>
              <a:gd name="T25" fmla="*/ 0 h 30"/>
              <a:gd name="T26" fmla="*/ 11 w 26"/>
              <a:gd name="T27" fmla="*/ 3 h 30"/>
              <a:gd name="T28" fmla="*/ 8 w 26"/>
              <a:gd name="T29" fmla="*/ 2 h 30"/>
              <a:gd name="T30" fmla="*/ 8 w 26"/>
              <a:gd name="T31" fmla="*/ 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6" h="30">
                <a:moveTo>
                  <a:pt x="8" y="2"/>
                </a:moveTo>
                <a:cubicBezTo>
                  <a:pt x="7" y="2"/>
                  <a:pt x="7" y="9"/>
                  <a:pt x="7" y="11"/>
                </a:cubicBezTo>
                <a:cubicBezTo>
                  <a:pt x="6" y="13"/>
                  <a:pt x="0" y="16"/>
                  <a:pt x="5" y="18"/>
                </a:cubicBezTo>
                <a:cubicBezTo>
                  <a:pt x="8" y="19"/>
                  <a:pt x="11" y="21"/>
                  <a:pt x="9" y="25"/>
                </a:cubicBezTo>
                <a:cubicBezTo>
                  <a:pt x="6" y="30"/>
                  <a:pt x="11" y="29"/>
                  <a:pt x="14" y="26"/>
                </a:cubicBezTo>
                <a:cubicBezTo>
                  <a:pt x="15" y="25"/>
                  <a:pt x="16" y="23"/>
                  <a:pt x="17" y="22"/>
                </a:cubicBezTo>
                <a:cubicBezTo>
                  <a:pt x="19" y="19"/>
                  <a:pt x="18" y="19"/>
                  <a:pt x="18" y="16"/>
                </a:cubicBezTo>
                <a:cubicBezTo>
                  <a:pt x="19" y="14"/>
                  <a:pt x="21" y="14"/>
                  <a:pt x="22" y="14"/>
                </a:cubicBezTo>
                <a:cubicBezTo>
                  <a:pt x="23" y="15"/>
                  <a:pt x="25" y="11"/>
                  <a:pt x="26" y="10"/>
                </a:cubicBezTo>
                <a:cubicBezTo>
                  <a:pt x="26" y="9"/>
                  <a:pt x="26" y="6"/>
                  <a:pt x="25" y="6"/>
                </a:cubicBezTo>
                <a:cubicBezTo>
                  <a:pt x="23" y="6"/>
                  <a:pt x="21" y="8"/>
                  <a:pt x="20" y="8"/>
                </a:cubicBezTo>
                <a:cubicBezTo>
                  <a:pt x="18" y="8"/>
                  <a:pt x="15" y="7"/>
                  <a:pt x="14" y="5"/>
                </a:cubicBezTo>
                <a:cubicBezTo>
                  <a:pt x="13" y="4"/>
                  <a:pt x="13" y="0"/>
                  <a:pt x="11" y="0"/>
                </a:cubicBezTo>
                <a:cubicBezTo>
                  <a:pt x="11" y="0"/>
                  <a:pt x="11" y="3"/>
                  <a:pt x="11" y="3"/>
                </a:cubicBezTo>
                <a:cubicBezTo>
                  <a:pt x="10" y="3"/>
                  <a:pt x="9" y="1"/>
                  <a:pt x="8" y="2"/>
                </a:cubicBezTo>
                <a:cubicBezTo>
                  <a:pt x="7" y="2"/>
                  <a:pt x="9" y="1"/>
                  <a:pt x="8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80" name="Freeform 480">
            <a:extLst>
              <a:ext uri="{FF2B5EF4-FFF2-40B4-BE49-F238E27FC236}">
                <a16:creationId xmlns:a16="http://schemas.microsoft.com/office/drawing/2014/main" id="{0540B50D-5B81-9D4F-BA2C-EA72F587563B}"/>
              </a:ext>
            </a:extLst>
          </p:cNvPr>
          <p:cNvSpPr>
            <a:spLocks/>
          </p:cNvSpPr>
          <p:nvPr/>
        </p:nvSpPr>
        <p:spPr bwMode="auto">
          <a:xfrm>
            <a:off x="11076079" y="5572653"/>
            <a:ext cx="204733" cy="211000"/>
          </a:xfrm>
          <a:custGeom>
            <a:avLst/>
            <a:gdLst>
              <a:gd name="T0" fmla="*/ 33 w 39"/>
              <a:gd name="T1" fmla="*/ 4 h 38"/>
              <a:gd name="T2" fmla="*/ 30 w 39"/>
              <a:gd name="T3" fmla="*/ 1 h 38"/>
              <a:gd name="T4" fmla="*/ 26 w 39"/>
              <a:gd name="T5" fmla="*/ 8 h 38"/>
              <a:gd name="T6" fmla="*/ 22 w 39"/>
              <a:gd name="T7" fmla="*/ 13 h 38"/>
              <a:gd name="T8" fmla="*/ 15 w 39"/>
              <a:gd name="T9" fmla="*/ 18 h 38"/>
              <a:gd name="T10" fmla="*/ 9 w 39"/>
              <a:gd name="T11" fmla="*/ 22 h 38"/>
              <a:gd name="T12" fmla="*/ 4 w 39"/>
              <a:gd name="T13" fmla="*/ 27 h 38"/>
              <a:gd name="T14" fmla="*/ 2 w 39"/>
              <a:gd name="T15" fmla="*/ 33 h 38"/>
              <a:gd name="T16" fmla="*/ 1 w 39"/>
              <a:gd name="T17" fmla="*/ 34 h 38"/>
              <a:gd name="T18" fmla="*/ 3 w 39"/>
              <a:gd name="T19" fmla="*/ 35 h 38"/>
              <a:gd name="T20" fmla="*/ 10 w 39"/>
              <a:gd name="T21" fmla="*/ 37 h 38"/>
              <a:gd name="T22" fmla="*/ 19 w 39"/>
              <a:gd name="T23" fmla="*/ 34 h 38"/>
              <a:gd name="T24" fmla="*/ 22 w 39"/>
              <a:gd name="T25" fmla="*/ 27 h 38"/>
              <a:gd name="T26" fmla="*/ 27 w 39"/>
              <a:gd name="T27" fmla="*/ 22 h 38"/>
              <a:gd name="T28" fmla="*/ 29 w 39"/>
              <a:gd name="T29" fmla="*/ 21 h 38"/>
              <a:gd name="T30" fmla="*/ 33 w 39"/>
              <a:gd name="T31" fmla="*/ 21 h 38"/>
              <a:gd name="T32" fmla="*/ 32 w 39"/>
              <a:gd name="T33" fmla="*/ 19 h 38"/>
              <a:gd name="T34" fmla="*/ 32 w 39"/>
              <a:gd name="T35" fmla="*/ 17 h 38"/>
              <a:gd name="T36" fmla="*/ 38 w 39"/>
              <a:gd name="T37" fmla="*/ 9 h 38"/>
              <a:gd name="T38" fmla="*/ 38 w 39"/>
              <a:gd name="T39" fmla="*/ 6 h 38"/>
              <a:gd name="T40" fmla="*/ 38 w 39"/>
              <a:gd name="T41" fmla="*/ 4 h 38"/>
              <a:gd name="T42" fmla="*/ 37 w 39"/>
              <a:gd name="T43" fmla="*/ 4 h 38"/>
              <a:gd name="T44" fmla="*/ 37 w 39"/>
              <a:gd name="T45" fmla="*/ 2 h 38"/>
              <a:gd name="T46" fmla="*/ 33 w 39"/>
              <a:gd name="T47" fmla="*/ 4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9" h="38">
                <a:moveTo>
                  <a:pt x="33" y="4"/>
                </a:moveTo>
                <a:cubicBezTo>
                  <a:pt x="33" y="4"/>
                  <a:pt x="32" y="0"/>
                  <a:pt x="30" y="1"/>
                </a:cubicBezTo>
                <a:cubicBezTo>
                  <a:pt x="27" y="3"/>
                  <a:pt x="28" y="5"/>
                  <a:pt x="26" y="8"/>
                </a:cubicBezTo>
                <a:cubicBezTo>
                  <a:pt x="25" y="9"/>
                  <a:pt x="24" y="12"/>
                  <a:pt x="22" y="13"/>
                </a:cubicBezTo>
                <a:cubicBezTo>
                  <a:pt x="20" y="16"/>
                  <a:pt x="18" y="17"/>
                  <a:pt x="15" y="18"/>
                </a:cubicBezTo>
                <a:cubicBezTo>
                  <a:pt x="13" y="19"/>
                  <a:pt x="12" y="21"/>
                  <a:pt x="9" y="22"/>
                </a:cubicBezTo>
                <a:cubicBezTo>
                  <a:pt x="7" y="23"/>
                  <a:pt x="7" y="27"/>
                  <a:pt x="4" y="27"/>
                </a:cubicBezTo>
                <a:cubicBezTo>
                  <a:pt x="0" y="28"/>
                  <a:pt x="4" y="31"/>
                  <a:pt x="2" y="33"/>
                </a:cubicBezTo>
                <a:cubicBezTo>
                  <a:pt x="1" y="33"/>
                  <a:pt x="0" y="33"/>
                  <a:pt x="1" y="34"/>
                </a:cubicBezTo>
                <a:cubicBezTo>
                  <a:pt x="1" y="35"/>
                  <a:pt x="1" y="35"/>
                  <a:pt x="3" y="35"/>
                </a:cubicBezTo>
                <a:cubicBezTo>
                  <a:pt x="5" y="35"/>
                  <a:pt x="8" y="37"/>
                  <a:pt x="10" y="37"/>
                </a:cubicBezTo>
                <a:cubicBezTo>
                  <a:pt x="14" y="38"/>
                  <a:pt x="16" y="36"/>
                  <a:pt x="19" y="34"/>
                </a:cubicBezTo>
                <a:cubicBezTo>
                  <a:pt x="21" y="32"/>
                  <a:pt x="22" y="30"/>
                  <a:pt x="22" y="27"/>
                </a:cubicBezTo>
                <a:cubicBezTo>
                  <a:pt x="23" y="24"/>
                  <a:pt x="24" y="24"/>
                  <a:pt x="27" y="22"/>
                </a:cubicBezTo>
                <a:cubicBezTo>
                  <a:pt x="28" y="22"/>
                  <a:pt x="28" y="21"/>
                  <a:pt x="29" y="21"/>
                </a:cubicBezTo>
                <a:cubicBezTo>
                  <a:pt x="30" y="21"/>
                  <a:pt x="31" y="21"/>
                  <a:pt x="33" y="21"/>
                </a:cubicBezTo>
                <a:cubicBezTo>
                  <a:pt x="34" y="20"/>
                  <a:pt x="33" y="19"/>
                  <a:pt x="32" y="19"/>
                </a:cubicBezTo>
                <a:cubicBezTo>
                  <a:pt x="31" y="18"/>
                  <a:pt x="31" y="18"/>
                  <a:pt x="32" y="17"/>
                </a:cubicBezTo>
                <a:cubicBezTo>
                  <a:pt x="34" y="14"/>
                  <a:pt x="36" y="12"/>
                  <a:pt x="38" y="9"/>
                </a:cubicBezTo>
                <a:cubicBezTo>
                  <a:pt x="38" y="8"/>
                  <a:pt x="38" y="7"/>
                  <a:pt x="38" y="6"/>
                </a:cubicBezTo>
                <a:cubicBezTo>
                  <a:pt x="38" y="5"/>
                  <a:pt x="38" y="5"/>
                  <a:pt x="38" y="4"/>
                </a:cubicBezTo>
                <a:cubicBezTo>
                  <a:pt x="39" y="3"/>
                  <a:pt x="37" y="4"/>
                  <a:pt x="37" y="4"/>
                </a:cubicBezTo>
                <a:cubicBezTo>
                  <a:pt x="37" y="3"/>
                  <a:pt x="37" y="3"/>
                  <a:pt x="37" y="2"/>
                </a:cubicBezTo>
                <a:cubicBezTo>
                  <a:pt x="36" y="3"/>
                  <a:pt x="35" y="5"/>
                  <a:pt x="33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81" name="Freeform 481">
            <a:extLst>
              <a:ext uri="{FF2B5EF4-FFF2-40B4-BE49-F238E27FC236}">
                <a16:creationId xmlns:a16="http://schemas.microsoft.com/office/drawing/2014/main" id="{76A4B1FA-0136-AB4D-A646-F6491B4E7517}"/>
              </a:ext>
            </a:extLst>
          </p:cNvPr>
          <p:cNvSpPr>
            <a:spLocks/>
          </p:cNvSpPr>
          <p:nvPr/>
        </p:nvSpPr>
        <p:spPr bwMode="auto">
          <a:xfrm>
            <a:off x="11108123" y="5783653"/>
            <a:ext cx="10682" cy="11304"/>
          </a:xfrm>
          <a:custGeom>
            <a:avLst/>
            <a:gdLst>
              <a:gd name="T0" fmla="*/ 2 w 2"/>
              <a:gd name="T1" fmla="*/ 2 h 2"/>
              <a:gd name="T2" fmla="*/ 1 w 2"/>
              <a:gd name="T3" fmla="*/ 0 h 2"/>
              <a:gd name="T4" fmla="*/ 0 w 2"/>
              <a:gd name="T5" fmla="*/ 2 h 2"/>
              <a:gd name="T6" fmla="*/ 2 w 2"/>
              <a:gd name="T7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2">
                <a:moveTo>
                  <a:pt x="2" y="2"/>
                </a:moveTo>
                <a:cubicBezTo>
                  <a:pt x="2" y="1"/>
                  <a:pt x="1" y="1"/>
                  <a:pt x="1" y="0"/>
                </a:cubicBezTo>
                <a:cubicBezTo>
                  <a:pt x="0" y="1"/>
                  <a:pt x="0" y="1"/>
                  <a:pt x="0" y="2"/>
                </a:cubicBezTo>
                <a:cubicBezTo>
                  <a:pt x="1" y="2"/>
                  <a:pt x="2" y="2"/>
                  <a:pt x="2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82" name="Freeform 482">
            <a:extLst>
              <a:ext uri="{FF2B5EF4-FFF2-40B4-BE49-F238E27FC236}">
                <a16:creationId xmlns:a16="http://schemas.microsoft.com/office/drawing/2014/main" id="{17AA56AE-7E50-8941-A51C-AB9D049FB48E}"/>
              </a:ext>
            </a:extLst>
          </p:cNvPr>
          <p:cNvSpPr>
            <a:spLocks/>
          </p:cNvSpPr>
          <p:nvPr/>
        </p:nvSpPr>
        <p:spPr bwMode="auto">
          <a:xfrm>
            <a:off x="10508170" y="5578306"/>
            <a:ext cx="99697" cy="99848"/>
          </a:xfrm>
          <a:custGeom>
            <a:avLst/>
            <a:gdLst>
              <a:gd name="T0" fmla="*/ 0 w 19"/>
              <a:gd name="T1" fmla="*/ 2 h 18"/>
              <a:gd name="T2" fmla="*/ 2 w 19"/>
              <a:gd name="T3" fmla="*/ 7 h 18"/>
              <a:gd name="T4" fmla="*/ 4 w 19"/>
              <a:gd name="T5" fmla="*/ 10 h 18"/>
              <a:gd name="T6" fmla="*/ 3 w 19"/>
              <a:gd name="T7" fmla="*/ 12 h 18"/>
              <a:gd name="T8" fmla="*/ 9 w 19"/>
              <a:gd name="T9" fmla="*/ 18 h 18"/>
              <a:gd name="T10" fmla="*/ 12 w 19"/>
              <a:gd name="T11" fmla="*/ 15 h 18"/>
              <a:gd name="T12" fmla="*/ 13 w 19"/>
              <a:gd name="T13" fmla="*/ 17 h 18"/>
              <a:gd name="T14" fmla="*/ 14 w 19"/>
              <a:gd name="T15" fmla="*/ 14 h 18"/>
              <a:gd name="T16" fmla="*/ 16 w 19"/>
              <a:gd name="T17" fmla="*/ 15 h 18"/>
              <a:gd name="T18" fmla="*/ 18 w 19"/>
              <a:gd name="T19" fmla="*/ 7 h 18"/>
              <a:gd name="T20" fmla="*/ 16 w 19"/>
              <a:gd name="T21" fmla="*/ 1 h 18"/>
              <a:gd name="T22" fmla="*/ 7 w 19"/>
              <a:gd name="T23" fmla="*/ 3 h 18"/>
              <a:gd name="T24" fmla="*/ 0 w 19"/>
              <a:gd name="T25" fmla="*/ 2 h 18"/>
              <a:gd name="T26" fmla="*/ 0 w 19"/>
              <a:gd name="T27" fmla="*/ 2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" h="18">
                <a:moveTo>
                  <a:pt x="0" y="2"/>
                </a:moveTo>
                <a:cubicBezTo>
                  <a:pt x="0" y="3"/>
                  <a:pt x="2" y="6"/>
                  <a:pt x="2" y="7"/>
                </a:cubicBezTo>
                <a:cubicBezTo>
                  <a:pt x="3" y="8"/>
                  <a:pt x="4" y="9"/>
                  <a:pt x="4" y="10"/>
                </a:cubicBezTo>
                <a:cubicBezTo>
                  <a:pt x="4" y="11"/>
                  <a:pt x="3" y="11"/>
                  <a:pt x="3" y="12"/>
                </a:cubicBezTo>
                <a:cubicBezTo>
                  <a:pt x="4" y="15"/>
                  <a:pt x="7" y="17"/>
                  <a:pt x="9" y="18"/>
                </a:cubicBezTo>
                <a:cubicBezTo>
                  <a:pt x="11" y="18"/>
                  <a:pt x="11" y="16"/>
                  <a:pt x="12" y="15"/>
                </a:cubicBezTo>
                <a:cubicBezTo>
                  <a:pt x="12" y="15"/>
                  <a:pt x="13" y="17"/>
                  <a:pt x="13" y="17"/>
                </a:cubicBezTo>
                <a:cubicBezTo>
                  <a:pt x="13" y="16"/>
                  <a:pt x="13" y="14"/>
                  <a:pt x="14" y="14"/>
                </a:cubicBezTo>
                <a:cubicBezTo>
                  <a:pt x="15" y="13"/>
                  <a:pt x="15" y="15"/>
                  <a:pt x="16" y="15"/>
                </a:cubicBezTo>
                <a:cubicBezTo>
                  <a:pt x="15" y="15"/>
                  <a:pt x="18" y="8"/>
                  <a:pt x="18" y="7"/>
                </a:cubicBezTo>
                <a:cubicBezTo>
                  <a:pt x="18" y="6"/>
                  <a:pt x="19" y="0"/>
                  <a:pt x="16" y="1"/>
                </a:cubicBezTo>
                <a:cubicBezTo>
                  <a:pt x="13" y="2"/>
                  <a:pt x="10" y="4"/>
                  <a:pt x="7" y="3"/>
                </a:cubicBezTo>
                <a:cubicBezTo>
                  <a:pt x="6" y="3"/>
                  <a:pt x="1" y="0"/>
                  <a:pt x="0" y="2"/>
                </a:cubicBezTo>
                <a:cubicBezTo>
                  <a:pt x="0" y="3"/>
                  <a:pt x="1" y="0"/>
                  <a:pt x="0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83" name="Freeform 483">
            <a:extLst>
              <a:ext uri="{FF2B5EF4-FFF2-40B4-BE49-F238E27FC236}">
                <a16:creationId xmlns:a16="http://schemas.microsoft.com/office/drawing/2014/main" id="{232945AD-546C-9F46-BE51-F077CB350F94}"/>
              </a:ext>
            </a:extLst>
          </p:cNvPr>
          <p:cNvSpPr>
            <a:spLocks/>
          </p:cNvSpPr>
          <p:nvPr/>
        </p:nvSpPr>
        <p:spPr bwMode="auto">
          <a:xfrm>
            <a:off x="10586502" y="5550046"/>
            <a:ext cx="16022" cy="28260"/>
          </a:xfrm>
          <a:custGeom>
            <a:avLst/>
            <a:gdLst>
              <a:gd name="T0" fmla="*/ 3 w 3"/>
              <a:gd name="T1" fmla="*/ 4 h 5"/>
              <a:gd name="T2" fmla="*/ 1 w 3"/>
              <a:gd name="T3" fmla="*/ 0 h 5"/>
              <a:gd name="T4" fmla="*/ 3 w 3"/>
              <a:gd name="T5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5">
                <a:moveTo>
                  <a:pt x="3" y="4"/>
                </a:moveTo>
                <a:cubicBezTo>
                  <a:pt x="3" y="5"/>
                  <a:pt x="0" y="1"/>
                  <a:pt x="1" y="0"/>
                </a:cubicBezTo>
                <a:cubicBezTo>
                  <a:pt x="2" y="0"/>
                  <a:pt x="3" y="1"/>
                  <a:pt x="3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84" name="Freeform 484">
            <a:extLst>
              <a:ext uri="{FF2B5EF4-FFF2-40B4-BE49-F238E27FC236}">
                <a16:creationId xmlns:a16="http://schemas.microsoft.com/office/drawing/2014/main" id="{A9D2C8D5-71E7-ED4D-A3F7-41CADBC60AAE}"/>
              </a:ext>
            </a:extLst>
          </p:cNvPr>
          <p:cNvSpPr>
            <a:spLocks/>
          </p:cNvSpPr>
          <p:nvPr/>
        </p:nvSpPr>
        <p:spPr bwMode="auto">
          <a:xfrm>
            <a:off x="10481465" y="5550046"/>
            <a:ext cx="10682" cy="11304"/>
          </a:xfrm>
          <a:custGeom>
            <a:avLst/>
            <a:gdLst>
              <a:gd name="T0" fmla="*/ 1 w 2"/>
              <a:gd name="T1" fmla="*/ 2 h 2"/>
              <a:gd name="T2" fmla="*/ 1 w 2"/>
              <a:gd name="T3" fmla="*/ 0 h 2"/>
              <a:gd name="T4" fmla="*/ 1 w 2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1" y="2"/>
                </a:moveTo>
                <a:cubicBezTo>
                  <a:pt x="0" y="2"/>
                  <a:pt x="0" y="0"/>
                  <a:pt x="1" y="0"/>
                </a:cubicBezTo>
                <a:cubicBezTo>
                  <a:pt x="2" y="0"/>
                  <a:pt x="2" y="2"/>
                  <a:pt x="1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85" name="Freeform 485">
            <a:extLst>
              <a:ext uri="{FF2B5EF4-FFF2-40B4-BE49-F238E27FC236}">
                <a16:creationId xmlns:a16="http://schemas.microsoft.com/office/drawing/2014/main" id="{B6D9EEA8-ACBC-AD49-93FA-3D30EC1FF465}"/>
              </a:ext>
            </a:extLst>
          </p:cNvPr>
          <p:cNvSpPr>
            <a:spLocks/>
          </p:cNvSpPr>
          <p:nvPr/>
        </p:nvSpPr>
        <p:spPr bwMode="auto">
          <a:xfrm>
            <a:off x="8854289" y="4116380"/>
            <a:ext cx="56968" cy="99848"/>
          </a:xfrm>
          <a:custGeom>
            <a:avLst/>
            <a:gdLst>
              <a:gd name="T0" fmla="*/ 2 w 11"/>
              <a:gd name="T1" fmla="*/ 0 h 18"/>
              <a:gd name="T2" fmla="*/ 1 w 11"/>
              <a:gd name="T3" fmla="*/ 0 h 18"/>
              <a:gd name="T4" fmla="*/ 1 w 11"/>
              <a:gd name="T5" fmla="*/ 3 h 18"/>
              <a:gd name="T6" fmla="*/ 0 w 11"/>
              <a:gd name="T7" fmla="*/ 8 h 18"/>
              <a:gd name="T8" fmla="*/ 4 w 11"/>
              <a:gd name="T9" fmla="*/ 18 h 18"/>
              <a:gd name="T10" fmla="*/ 9 w 11"/>
              <a:gd name="T11" fmla="*/ 15 h 18"/>
              <a:gd name="T12" fmla="*/ 9 w 11"/>
              <a:gd name="T13" fmla="*/ 8 h 18"/>
              <a:gd name="T14" fmla="*/ 2 w 11"/>
              <a:gd name="T15" fmla="*/ 0 h 18"/>
              <a:gd name="T16" fmla="*/ 2 w 11"/>
              <a:gd name="T17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8">
                <a:moveTo>
                  <a:pt x="2" y="0"/>
                </a:moveTo>
                <a:cubicBezTo>
                  <a:pt x="2" y="0"/>
                  <a:pt x="2" y="0"/>
                  <a:pt x="1" y="0"/>
                </a:cubicBezTo>
                <a:cubicBezTo>
                  <a:pt x="1" y="0"/>
                  <a:pt x="1" y="3"/>
                  <a:pt x="1" y="3"/>
                </a:cubicBezTo>
                <a:cubicBezTo>
                  <a:pt x="1" y="5"/>
                  <a:pt x="0" y="6"/>
                  <a:pt x="0" y="8"/>
                </a:cubicBezTo>
                <a:cubicBezTo>
                  <a:pt x="0" y="11"/>
                  <a:pt x="0" y="18"/>
                  <a:pt x="4" y="18"/>
                </a:cubicBezTo>
                <a:cubicBezTo>
                  <a:pt x="6" y="18"/>
                  <a:pt x="9" y="17"/>
                  <a:pt x="9" y="15"/>
                </a:cubicBezTo>
                <a:cubicBezTo>
                  <a:pt x="11" y="13"/>
                  <a:pt x="9" y="10"/>
                  <a:pt x="9" y="8"/>
                </a:cubicBezTo>
                <a:cubicBezTo>
                  <a:pt x="7" y="6"/>
                  <a:pt x="5" y="0"/>
                  <a:pt x="2" y="0"/>
                </a:cubicBezTo>
                <a:cubicBezTo>
                  <a:pt x="1" y="0"/>
                  <a:pt x="3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86" name="Freeform 486">
            <a:extLst>
              <a:ext uri="{FF2B5EF4-FFF2-40B4-BE49-F238E27FC236}">
                <a16:creationId xmlns:a16="http://schemas.microsoft.com/office/drawing/2014/main" id="{FE1399B8-BFD6-0643-AD47-AE9CC85EAC46}"/>
              </a:ext>
            </a:extLst>
          </p:cNvPr>
          <p:cNvSpPr>
            <a:spLocks/>
          </p:cNvSpPr>
          <p:nvPr/>
        </p:nvSpPr>
        <p:spPr bwMode="auto">
          <a:xfrm>
            <a:off x="7892940" y="4715468"/>
            <a:ext cx="188709" cy="386203"/>
          </a:xfrm>
          <a:custGeom>
            <a:avLst/>
            <a:gdLst>
              <a:gd name="T0" fmla="*/ 31 w 36"/>
              <a:gd name="T1" fmla="*/ 2 h 70"/>
              <a:gd name="T2" fmla="*/ 29 w 36"/>
              <a:gd name="T3" fmla="*/ 0 h 70"/>
              <a:gd name="T4" fmla="*/ 28 w 36"/>
              <a:gd name="T5" fmla="*/ 3 h 70"/>
              <a:gd name="T6" fmla="*/ 26 w 36"/>
              <a:gd name="T7" fmla="*/ 8 h 70"/>
              <a:gd name="T8" fmla="*/ 23 w 36"/>
              <a:gd name="T9" fmla="*/ 8 h 70"/>
              <a:gd name="T10" fmla="*/ 23 w 36"/>
              <a:gd name="T11" fmla="*/ 10 h 70"/>
              <a:gd name="T12" fmla="*/ 22 w 36"/>
              <a:gd name="T13" fmla="*/ 12 h 70"/>
              <a:gd name="T14" fmla="*/ 23 w 36"/>
              <a:gd name="T15" fmla="*/ 13 h 70"/>
              <a:gd name="T16" fmla="*/ 21 w 36"/>
              <a:gd name="T17" fmla="*/ 14 h 70"/>
              <a:gd name="T18" fmla="*/ 19 w 36"/>
              <a:gd name="T19" fmla="*/ 16 h 70"/>
              <a:gd name="T20" fmla="*/ 15 w 36"/>
              <a:gd name="T21" fmla="*/ 18 h 70"/>
              <a:gd name="T22" fmla="*/ 15 w 36"/>
              <a:gd name="T23" fmla="*/ 19 h 70"/>
              <a:gd name="T24" fmla="*/ 13 w 36"/>
              <a:gd name="T25" fmla="*/ 19 h 70"/>
              <a:gd name="T26" fmla="*/ 8 w 36"/>
              <a:gd name="T27" fmla="*/ 21 h 70"/>
              <a:gd name="T28" fmla="*/ 6 w 36"/>
              <a:gd name="T29" fmla="*/ 21 h 70"/>
              <a:gd name="T30" fmla="*/ 4 w 36"/>
              <a:gd name="T31" fmla="*/ 27 h 70"/>
              <a:gd name="T32" fmla="*/ 4 w 36"/>
              <a:gd name="T33" fmla="*/ 44 h 70"/>
              <a:gd name="T34" fmla="*/ 0 w 36"/>
              <a:gd name="T35" fmla="*/ 51 h 70"/>
              <a:gd name="T36" fmla="*/ 0 w 36"/>
              <a:gd name="T37" fmla="*/ 55 h 70"/>
              <a:gd name="T38" fmla="*/ 2 w 36"/>
              <a:gd name="T39" fmla="*/ 59 h 70"/>
              <a:gd name="T40" fmla="*/ 5 w 36"/>
              <a:gd name="T41" fmla="*/ 68 h 70"/>
              <a:gd name="T42" fmla="*/ 16 w 36"/>
              <a:gd name="T43" fmla="*/ 68 h 70"/>
              <a:gd name="T44" fmla="*/ 24 w 36"/>
              <a:gd name="T45" fmla="*/ 50 h 70"/>
              <a:gd name="T46" fmla="*/ 31 w 36"/>
              <a:gd name="T47" fmla="*/ 30 h 70"/>
              <a:gd name="T48" fmla="*/ 32 w 36"/>
              <a:gd name="T49" fmla="*/ 23 h 70"/>
              <a:gd name="T50" fmla="*/ 34 w 36"/>
              <a:gd name="T51" fmla="*/ 19 h 70"/>
              <a:gd name="T52" fmla="*/ 36 w 36"/>
              <a:gd name="T53" fmla="*/ 17 h 70"/>
              <a:gd name="T54" fmla="*/ 35 w 36"/>
              <a:gd name="T55" fmla="*/ 11 h 70"/>
              <a:gd name="T56" fmla="*/ 31 w 36"/>
              <a:gd name="T57" fmla="*/ 2 h 70"/>
              <a:gd name="T58" fmla="*/ 31 w 36"/>
              <a:gd name="T59" fmla="*/ 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" h="70">
                <a:moveTo>
                  <a:pt x="31" y="2"/>
                </a:moveTo>
                <a:cubicBezTo>
                  <a:pt x="31" y="2"/>
                  <a:pt x="30" y="0"/>
                  <a:pt x="29" y="0"/>
                </a:cubicBezTo>
                <a:cubicBezTo>
                  <a:pt x="29" y="1"/>
                  <a:pt x="28" y="2"/>
                  <a:pt x="28" y="3"/>
                </a:cubicBezTo>
                <a:cubicBezTo>
                  <a:pt x="27" y="5"/>
                  <a:pt x="27" y="6"/>
                  <a:pt x="26" y="8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8"/>
                  <a:pt x="24" y="9"/>
                  <a:pt x="23" y="10"/>
                </a:cubicBezTo>
                <a:cubicBezTo>
                  <a:pt x="23" y="11"/>
                  <a:pt x="22" y="11"/>
                  <a:pt x="22" y="12"/>
                </a:cubicBezTo>
                <a:cubicBezTo>
                  <a:pt x="22" y="12"/>
                  <a:pt x="23" y="13"/>
                  <a:pt x="23" y="13"/>
                </a:cubicBezTo>
                <a:cubicBezTo>
                  <a:pt x="23" y="14"/>
                  <a:pt x="22" y="13"/>
                  <a:pt x="21" y="14"/>
                </a:cubicBezTo>
                <a:cubicBezTo>
                  <a:pt x="20" y="14"/>
                  <a:pt x="20" y="15"/>
                  <a:pt x="19" y="16"/>
                </a:cubicBezTo>
                <a:cubicBezTo>
                  <a:pt x="18" y="17"/>
                  <a:pt x="17" y="17"/>
                  <a:pt x="15" y="18"/>
                </a:cubicBezTo>
                <a:cubicBezTo>
                  <a:pt x="14" y="18"/>
                  <a:pt x="16" y="19"/>
                  <a:pt x="15" y="19"/>
                </a:cubicBezTo>
                <a:cubicBezTo>
                  <a:pt x="15" y="20"/>
                  <a:pt x="13" y="18"/>
                  <a:pt x="13" y="19"/>
                </a:cubicBezTo>
                <a:cubicBezTo>
                  <a:pt x="11" y="20"/>
                  <a:pt x="10" y="20"/>
                  <a:pt x="8" y="21"/>
                </a:cubicBezTo>
                <a:cubicBezTo>
                  <a:pt x="7" y="21"/>
                  <a:pt x="6" y="20"/>
                  <a:pt x="6" y="21"/>
                </a:cubicBezTo>
                <a:cubicBezTo>
                  <a:pt x="5" y="23"/>
                  <a:pt x="5" y="25"/>
                  <a:pt x="4" y="27"/>
                </a:cubicBezTo>
                <a:cubicBezTo>
                  <a:pt x="3" y="32"/>
                  <a:pt x="8" y="39"/>
                  <a:pt x="4" y="44"/>
                </a:cubicBezTo>
                <a:cubicBezTo>
                  <a:pt x="3" y="46"/>
                  <a:pt x="1" y="48"/>
                  <a:pt x="0" y="51"/>
                </a:cubicBezTo>
                <a:cubicBezTo>
                  <a:pt x="0" y="52"/>
                  <a:pt x="0" y="54"/>
                  <a:pt x="0" y="55"/>
                </a:cubicBezTo>
                <a:cubicBezTo>
                  <a:pt x="1" y="56"/>
                  <a:pt x="3" y="57"/>
                  <a:pt x="2" y="59"/>
                </a:cubicBezTo>
                <a:cubicBezTo>
                  <a:pt x="1" y="62"/>
                  <a:pt x="2" y="66"/>
                  <a:pt x="5" y="68"/>
                </a:cubicBezTo>
                <a:cubicBezTo>
                  <a:pt x="8" y="70"/>
                  <a:pt x="11" y="70"/>
                  <a:pt x="16" y="68"/>
                </a:cubicBezTo>
                <a:cubicBezTo>
                  <a:pt x="21" y="66"/>
                  <a:pt x="22" y="55"/>
                  <a:pt x="24" y="50"/>
                </a:cubicBezTo>
                <a:cubicBezTo>
                  <a:pt x="26" y="43"/>
                  <a:pt x="29" y="37"/>
                  <a:pt x="31" y="30"/>
                </a:cubicBezTo>
                <a:cubicBezTo>
                  <a:pt x="31" y="28"/>
                  <a:pt x="31" y="25"/>
                  <a:pt x="32" y="23"/>
                </a:cubicBezTo>
                <a:cubicBezTo>
                  <a:pt x="33" y="22"/>
                  <a:pt x="31" y="14"/>
                  <a:pt x="34" y="19"/>
                </a:cubicBezTo>
                <a:cubicBezTo>
                  <a:pt x="35" y="20"/>
                  <a:pt x="35" y="18"/>
                  <a:pt x="36" y="17"/>
                </a:cubicBezTo>
                <a:cubicBezTo>
                  <a:pt x="36" y="15"/>
                  <a:pt x="35" y="13"/>
                  <a:pt x="35" y="11"/>
                </a:cubicBezTo>
                <a:cubicBezTo>
                  <a:pt x="34" y="9"/>
                  <a:pt x="33" y="4"/>
                  <a:pt x="31" y="2"/>
                </a:cubicBezTo>
                <a:cubicBezTo>
                  <a:pt x="30" y="1"/>
                  <a:pt x="32" y="2"/>
                  <a:pt x="31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87" name="Freeform 487">
            <a:extLst>
              <a:ext uri="{FF2B5EF4-FFF2-40B4-BE49-F238E27FC236}">
                <a16:creationId xmlns:a16="http://schemas.microsoft.com/office/drawing/2014/main" id="{D79EFF0E-DC1F-8D4F-91EC-EB723B8ECC6D}"/>
              </a:ext>
            </a:extLst>
          </p:cNvPr>
          <p:cNvSpPr>
            <a:spLocks/>
          </p:cNvSpPr>
          <p:nvPr/>
        </p:nvSpPr>
        <p:spPr bwMode="auto">
          <a:xfrm>
            <a:off x="8311305" y="2008266"/>
            <a:ext cx="56968" cy="45214"/>
          </a:xfrm>
          <a:custGeom>
            <a:avLst/>
            <a:gdLst>
              <a:gd name="T0" fmla="*/ 9 w 11"/>
              <a:gd name="T1" fmla="*/ 7 h 8"/>
              <a:gd name="T2" fmla="*/ 8 w 11"/>
              <a:gd name="T3" fmla="*/ 4 h 8"/>
              <a:gd name="T4" fmla="*/ 3 w 11"/>
              <a:gd name="T5" fmla="*/ 0 h 8"/>
              <a:gd name="T6" fmla="*/ 1 w 11"/>
              <a:gd name="T7" fmla="*/ 2 h 8"/>
              <a:gd name="T8" fmla="*/ 3 w 11"/>
              <a:gd name="T9" fmla="*/ 5 h 8"/>
              <a:gd name="T10" fmla="*/ 9 w 11"/>
              <a:gd name="T11" fmla="*/ 7 h 8"/>
              <a:gd name="T12" fmla="*/ 9 w 11"/>
              <a:gd name="T13" fmla="*/ 7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8">
                <a:moveTo>
                  <a:pt x="9" y="7"/>
                </a:moveTo>
                <a:cubicBezTo>
                  <a:pt x="11" y="8"/>
                  <a:pt x="9" y="5"/>
                  <a:pt x="8" y="4"/>
                </a:cubicBezTo>
                <a:cubicBezTo>
                  <a:pt x="7" y="3"/>
                  <a:pt x="4" y="1"/>
                  <a:pt x="3" y="0"/>
                </a:cubicBezTo>
                <a:cubicBezTo>
                  <a:pt x="2" y="0"/>
                  <a:pt x="1" y="1"/>
                  <a:pt x="1" y="2"/>
                </a:cubicBezTo>
                <a:cubicBezTo>
                  <a:pt x="0" y="3"/>
                  <a:pt x="2" y="4"/>
                  <a:pt x="3" y="5"/>
                </a:cubicBezTo>
                <a:cubicBezTo>
                  <a:pt x="5" y="6"/>
                  <a:pt x="7" y="7"/>
                  <a:pt x="9" y="7"/>
                </a:cubicBezTo>
                <a:cubicBezTo>
                  <a:pt x="10" y="7"/>
                  <a:pt x="7" y="7"/>
                  <a:pt x="9" y="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88" name="Freeform 488">
            <a:extLst>
              <a:ext uri="{FF2B5EF4-FFF2-40B4-BE49-F238E27FC236}">
                <a16:creationId xmlns:a16="http://schemas.microsoft.com/office/drawing/2014/main" id="{9FFADD57-A5E0-A64B-A7B8-3B9E363DFB3C}"/>
              </a:ext>
            </a:extLst>
          </p:cNvPr>
          <p:cNvSpPr>
            <a:spLocks/>
          </p:cNvSpPr>
          <p:nvPr/>
        </p:nvSpPr>
        <p:spPr bwMode="auto">
          <a:xfrm>
            <a:off x="8038922" y="2042178"/>
            <a:ext cx="56968" cy="54634"/>
          </a:xfrm>
          <a:custGeom>
            <a:avLst/>
            <a:gdLst>
              <a:gd name="T0" fmla="*/ 10 w 11"/>
              <a:gd name="T1" fmla="*/ 6 h 10"/>
              <a:gd name="T2" fmla="*/ 6 w 11"/>
              <a:gd name="T3" fmla="*/ 10 h 10"/>
              <a:gd name="T4" fmla="*/ 0 w 11"/>
              <a:gd name="T5" fmla="*/ 6 h 10"/>
              <a:gd name="T6" fmla="*/ 10 w 11"/>
              <a:gd name="T7" fmla="*/ 6 h 10"/>
              <a:gd name="T8" fmla="*/ 10 w 11"/>
              <a:gd name="T9" fmla="*/ 6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0">
                <a:moveTo>
                  <a:pt x="10" y="6"/>
                </a:moveTo>
                <a:cubicBezTo>
                  <a:pt x="10" y="8"/>
                  <a:pt x="7" y="9"/>
                  <a:pt x="6" y="10"/>
                </a:cubicBezTo>
                <a:cubicBezTo>
                  <a:pt x="4" y="10"/>
                  <a:pt x="0" y="9"/>
                  <a:pt x="0" y="6"/>
                </a:cubicBezTo>
                <a:cubicBezTo>
                  <a:pt x="1" y="0"/>
                  <a:pt x="11" y="6"/>
                  <a:pt x="10" y="6"/>
                </a:cubicBezTo>
                <a:cubicBezTo>
                  <a:pt x="10" y="7"/>
                  <a:pt x="11" y="5"/>
                  <a:pt x="10" y="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89" name="Freeform 489">
            <a:extLst>
              <a:ext uri="{FF2B5EF4-FFF2-40B4-BE49-F238E27FC236}">
                <a16:creationId xmlns:a16="http://schemas.microsoft.com/office/drawing/2014/main" id="{4F15F0EA-643E-8748-9E40-F4727703CCF6}"/>
              </a:ext>
            </a:extLst>
          </p:cNvPr>
          <p:cNvSpPr>
            <a:spLocks/>
          </p:cNvSpPr>
          <p:nvPr/>
        </p:nvSpPr>
        <p:spPr bwMode="auto">
          <a:xfrm>
            <a:off x="8608611" y="1853784"/>
            <a:ext cx="46287" cy="28260"/>
          </a:xfrm>
          <a:custGeom>
            <a:avLst/>
            <a:gdLst>
              <a:gd name="T0" fmla="*/ 9 w 9"/>
              <a:gd name="T1" fmla="*/ 3 h 5"/>
              <a:gd name="T2" fmla="*/ 4 w 9"/>
              <a:gd name="T3" fmla="*/ 5 h 5"/>
              <a:gd name="T4" fmla="*/ 1 w 9"/>
              <a:gd name="T5" fmla="*/ 1 h 5"/>
              <a:gd name="T6" fmla="*/ 6 w 9"/>
              <a:gd name="T7" fmla="*/ 1 h 5"/>
              <a:gd name="T8" fmla="*/ 9 w 9"/>
              <a:gd name="T9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5">
                <a:moveTo>
                  <a:pt x="9" y="3"/>
                </a:moveTo>
                <a:cubicBezTo>
                  <a:pt x="7" y="4"/>
                  <a:pt x="6" y="4"/>
                  <a:pt x="4" y="5"/>
                </a:cubicBezTo>
                <a:cubicBezTo>
                  <a:pt x="2" y="5"/>
                  <a:pt x="0" y="3"/>
                  <a:pt x="1" y="1"/>
                </a:cubicBezTo>
                <a:cubicBezTo>
                  <a:pt x="1" y="0"/>
                  <a:pt x="5" y="0"/>
                  <a:pt x="6" y="1"/>
                </a:cubicBezTo>
                <a:cubicBezTo>
                  <a:pt x="7" y="1"/>
                  <a:pt x="8" y="3"/>
                  <a:pt x="9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90" name="Freeform 490">
            <a:extLst>
              <a:ext uri="{FF2B5EF4-FFF2-40B4-BE49-F238E27FC236}">
                <a16:creationId xmlns:a16="http://schemas.microsoft.com/office/drawing/2014/main" id="{0D64FC9F-AB0D-F749-81D5-0BAAF059C460}"/>
              </a:ext>
            </a:extLst>
          </p:cNvPr>
          <p:cNvSpPr>
            <a:spLocks/>
          </p:cNvSpPr>
          <p:nvPr/>
        </p:nvSpPr>
        <p:spPr bwMode="auto">
          <a:xfrm>
            <a:off x="9651854" y="1799151"/>
            <a:ext cx="51628" cy="26375"/>
          </a:xfrm>
          <a:custGeom>
            <a:avLst/>
            <a:gdLst>
              <a:gd name="T0" fmla="*/ 6 w 10"/>
              <a:gd name="T1" fmla="*/ 5 h 5"/>
              <a:gd name="T2" fmla="*/ 1 w 10"/>
              <a:gd name="T3" fmla="*/ 4 h 5"/>
              <a:gd name="T4" fmla="*/ 4 w 10"/>
              <a:gd name="T5" fmla="*/ 1 h 5"/>
              <a:gd name="T6" fmla="*/ 9 w 10"/>
              <a:gd name="T7" fmla="*/ 1 h 5"/>
              <a:gd name="T8" fmla="*/ 6 w 10"/>
              <a:gd name="T9" fmla="*/ 5 h 5"/>
              <a:gd name="T10" fmla="*/ 6 w 10"/>
              <a:gd name="T11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5">
                <a:moveTo>
                  <a:pt x="6" y="5"/>
                </a:moveTo>
                <a:cubicBezTo>
                  <a:pt x="4" y="5"/>
                  <a:pt x="2" y="4"/>
                  <a:pt x="1" y="4"/>
                </a:cubicBezTo>
                <a:cubicBezTo>
                  <a:pt x="0" y="3"/>
                  <a:pt x="3" y="1"/>
                  <a:pt x="4" y="1"/>
                </a:cubicBezTo>
                <a:cubicBezTo>
                  <a:pt x="5" y="0"/>
                  <a:pt x="8" y="0"/>
                  <a:pt x="9" y="1"/>
                </a:cubicBezTo>
                <a:cubicBezTo>
                  <a:pt x="10" y="2"/>
                  <a:pt x="7" y="5"/>
                  <a:pt x="6" y="5"/>
                </a:cubicBezTo>
                <a:cubicBezTo>
                  <a:pt x="4" y="5"/>
                  <a:pt x="6" y="5"/>
                  <a:pt x="6" y="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91" name="Freeform 491">
            <a:extLst>
              <a:ext uri="{FF2B5EF4-FFF2-40B4-BE49-F238E27FC236}">
                <a16:creationId xmlns:a16="http://schemas.microsoft.com/office/drawing/2014/main" id="{C35840C6-41A9-6E45-8E2A-FB8DB1D05ACF}"/>
              </a:ext>
            </a:extLst>
          </p:cNvPr>
          <p:cNvSpPr>
            <a:spLocks/>
          </p:cNvSpPr>
          <p:nvPr/>
        </p:nvSpPr>
        <p:spPr bwMode="auto">
          <a:xfrm>
            <a:off x="9124893" y="1399760"/>
            <a:ext cx="32044" cy="11304"/>
          </a:xfrm>
          <a:custGeom>
            <a:avLst/>
            <a:gdLst>
              <a:gd name="T0" fmla="*/ 6 w 6"/>
              <a:gd name="T1" fmla="*/ 1 h 2"/>
              <a:gd name="T2" fmla="*/ 0 w 6"/>
              <a:gd name="T3" fmla="*/ 1 h 2"/>
              <a:gd name="T4" fmla="*/ 6 w 6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" h="2">
                <a:moveTo>
                  <a:pt x="6" y="1"/>
                </a:moveTo>
                <a:cubicBezTo>
                  <a:pt x="6" y="2"/>
                  <a:pt x="0" y="2"/>
                  <a:pt x="0" y="1"/>
                </a:cubicBezTo>
                <a:cubicBezTo>
                  <a:pt x="0" y="0"/>
                  <a:pt x="6" y="0"/>
                  <a:pt x="6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92" name="Freeform 492">
            <a:extLst>
              <a:ext uri="{FF2B5EF4-FFF2-40B4-BE49-F238E27FC236}">
                <a16:creationId xmlns:a16="http://schemas.microsoft.com/office/drawing/2014/main" id="{095F8B7F-6808-364E-9568-0D81FA0143E2}"/>
              </a:ext>
            </a:extLst>
          </p:cNvPr>
          <p:cNvSpPr>
            <a:spLocks/>
          </p:cNvSpPr>
          <p:nvPr/>
        </p:nvSpPr>
        <p:spPr bwMode="auto">
          <a:xfrm>
            <a:off x="8832928" y="1876393"/>
            <a:ext cx="30264" cy="22607"/>
          </a:xfrm>
          <a:custGeom>
            <a:avLst/>
            <a:gdLst>
              <a:gd name="T0" fmla="*/ 5 w 6"/>
              <a:gd name="T1" fmla="*/ 4 h 4"/>
              <a:gd name="T2" fmla="*/ 2 w 6"/>
              <a:gd name="T3" fmla="*/ 1 h 4"/>
              <a:gd name="T4" fmla="*/ 5 w 6"/>
              <a:gd name="T5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" h="4">
                <a:moveTo>
                  <a:pt x="5" y="4"/>
                </a:moveTo>
                <a:cubicBezTo>
                  <a:pt x="4" y="4"/>
                  <a:pt x="0" y="3"/>
                  <a:pt x="2" y="1"/>
                </a:cubicBezTo>
                <a:cubicBezTo>
                  <a:pt x="5" y="0"/>
                  <a:pt x="6" y="4"/>
                  <a:pt x="5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93" name="Freeform 493">
            <a:extLst>
              <a:ext uri="{FF2B5EF4-FFF2-40B4-BE49-F238E27FC236}">
                <a16:creationId xmlns:a16="http://schemas.microsoft.com/office/drawing/2014/main" id="{3EA61319-ED2F-CF4E-BFEE-34B1A14176C3}"/>
              </a:ext>
            </a:extLst>
          </p:cNvPr>
          <p:cNvSpPr>
            <a:spLocks/>
          </p:cNvSpPr>
          <p:nvPr/>
        </p:nvSpPr>
        <p:spPr bwMode="auto">
          <a:xfrm>
            <a:off x="7017041" y="3110363"/>
            <a:ext cx="30264" cy="60285"/>
          </a:xfrm>
          <a:custGeom>
            <a:avLst/>
            <a:gdLst>
              <a:gd name="T0" fmla="*/ 5 w 6"/>
              <a:gd name="T1" fmla="*/ 1 h 11"/>
              <a:gd name="T2" fmla="*/ 5 w 6"/>
              <a:gd name="T3" fmla="*/ 7 h 11"/>
              <a:gd name="T4" fmla="*/ 3 w 6"/>
              <a:gd name="T5" fmla="*/ 10 h 11"/>
              <a:gd name="T6" fmla="*/ 1 w 6"/>
              <a:gd name="T7" fmla="*/ 4 h 11"/>
              <a:gd name="T8" fmla="*/ 5 w 6"/>
              <a:gd name="T9" fmla="*/ 1 h 11"/>
              <a:gd name="T10" fmla="*/ 5 w 6"/>
              <a:gd name="T11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" h="11">
                <a:moveTo>
                  <a:pt x="5" y="1"/>
                </a:moveTo>
                <a:cubicBezTo>
                  <a:pt x="5" y="3"/>
                  <a:pt x="6" y="5"/>
                  <a:pt x="5" y="7"/>
                </a:cubicBezTo>
                <a:cubicBezTo>
                  <a:pt x="4" y="8"/>
                  <a:pt x="5" y="11"/>
                  <a:pt x="3" y="10"/>
                </a:cubicBezTo>
                <a:cubicBezTo>
                  <a:pt x="1" y="8"/>
                  <a:pt x="0" y="6"/>
                  <a:pt x="1" y="4"/>
                </a:cubicBezTo>
                <a:cubicBezTo>
                  <a:pt x="1" y="3"/>
                  <a:pt x="5" y="0"/>
                  <a:pt x="5" y="1"/>
                </a:cubicBezTo>
                <a:cubicBezTo>
                  <a:pt x="5" y="2"/>
                  <a:pt x="5" y="0"/>
                  <a:pt x="5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94" name="Freeform 494">
            <a:extLst>
              <a:ext uri="{FF2B5EF4-FFF2-40B4-BE49-F238E27FC236}">
                <a16:creationId xmlns:a16="http://schemas.microsoft.com/office/drawing/2014/main" id="{C1C7201C-92ED-2043-92DE-35D72B7A3E5B}"/>
              </a:ext>
            </a:extLst>
          </p:cNvPr>
          <p:cNvSpPr>
            <a:spLocks/>
          </p:cNvSpPr>
          <p:nvPr/>
        </p:nvSpPr>
        <p:spPr bwMode="auto">
          <a:xfrm>
            <a:off x="7006359" y="3164998"/>
            <a:ext cx="46287" cy="82892"/>
          </a:xfrm>
          <a:custGeom>
            <a:avLst/>
            <a:gdLst>
              <a:gd name="T0" fmla="*/ 7 w 9"/>
              <a:gd name="T1" fmla="*/ 3 h 15"/>
              <a:gd name="T2" fmla="*/ 5 w 9"/>
              <a:gd name="T3" fmla="*/ 2 h 15"/>
              <a:gd name="T4" fmla="*/ 0 w 9"/>
              <a:gd name="T5" fmla="*/ 2 h 15"/>
              <a:gd name="T6" fmla="*/ 1 w 9"/>
              <a:gd name="T7" fmla="*/ 8 h 15"/>
              <a:gd name="T8" fmla="*/ 2 w 9"/>
              <a:gd name="T9" fmla="*/ 13 h 15"/>
              <a:gd name="T10" fmla="*/ 4 w 9"/>
              <a:gd name="T11" fmla="*/ 14 h 15"/>
              <a:gd name="T12" fmla="*/ 8 w 9"/>
              <a:gd name="T13" fmla="*/ 10 h 15"/>
              <a:gd name="T14" fmla="*/ 7 w 9"/>
              <a:gd name="T15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15">
                <a:moveTo>
                  <a:pt x="7" y="3"/>
                </a:moveTo>
                <a:cubicBezTo>
                  <a:pt x="6" y="3"/>
                  <a:pt x="7" y="0"/>
                  <a:pt x="5" y="2"/>
                </a:cubicBezTo>
                <a:cubicBezTo>
                  <a:pt x="2" y="4"/>
                  <a:pt x="3" y="4"/>
                  <a:pt x="0" y="2"/>
                </a:cubicBezTo>
                <a:cubicBezTo>
                  <a:pt x="0" y="2"/>
                  <a:pt x="1" y="8"/>
                  <a:pt x="1" y="8"/>
                </a:cubicBezTo>
                <a:cubicBezTo>
                  <a:pt x="2" y="10"/>
                  <a:pt x="2" y="11"/>
                  <a:pt x="2" y="13"/>
                </a:cubicBezTo>
                <a:cubicBezTo>
                  <a:pt x="2" y="14"/>
                  <a:pt x="2" y="15"/>
                  <a:pt x="4" y="14"/>
                </a:cubicBezTo>
                <a:cubicBezTo>
                  <a:pt x="6" y="13"/>
                  <a:pt x="8" y="13"/>
                  <a:pt x="8" y="10"/>
                </a:cubicBezTo>
                <a:cubicBezTo>
                  <a:pt x="8" y="9"/>
                  <a:pt x="9" y="3"/>
                  <a:pt x="7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95" name="Freeform 495">
            <a:extLst>
              <a:ext uri="{FF2B5EF4-FFF2-40B4-BE49-F238E27FC236}">
                <a16:creationId xmlns:a16="http://schemas.microsoft.com/office/drawing/2014/main" id="{D28E1E58-5AE4-BB4E-8751-833B58F58EB2}"/>
              </a:ext>
            </a:extLst>
          </p:cNvPr>
          <p:cNvSpPr>
            <a:spLocks/>
          </p:cNvSpPr>
          <p:nvPr/>
        </p:nvSpPr>
        <p:spPr bwMode="auto">
          <a:xfrm>
            <a:off x="7114958" y="3264845"/>
            <a:ext cx="83672" cy="54634"/>
          </a:xfrm>
          <a:custGeom>
            <a:avLst/>
            <a:gdLst>
              <a:gd name="T0" fmla="*/ 5 w 16"/>
              <a:gd name="T1" fmla="*/ 1 h 10"/>
              <a:gd name="T2" fmla="*/ 0 w 16"/>
              <a:gd name="T3" fmla="*/ 2 h 10"/>
              <a:gd name="T4" fmla="*/ 3 w 16"/>
              <a:gd name="T5" fmla="*/ 5 h 10"/>
              <a:gd name="T6" fmla="*/ 8 w 16"/>
              <a:gd name="T7" fmla="*/ 7 h 10"/>
              <a:gd name="T8" fmla="*/ 14 w 16"/>
              <a:gd name="T9" fmla="*/ 8 h 10"/>
              <a:gd name="T10" fmla="*/ 13 w 16"/>
              <a:gd name="T11" fmla="*/ 4 h 10"/>
              <a:gd name="T12" fmla="*/ 15 w 16"/>
              <a:gd name="T13" fmla="*/ 1 h 10"/>
              <a:gd name="T14" fmla="*/ 11 w 16"/>
              <a:gd name="T15" fmla="*/ 1 h 10"/>
              <a:gd name="T16" fmla="*/ 5 w 16"/>
              <a:gd name="T17" fmla="*/ 1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10">
                <a:moveTo>
                  <a:pt x="5" y="1"/>
                </a:moveTo>
                <a:cubicBezTo>
                  <a:pt x="4" y="1"/>
                  <a:pt x="1" y="1"/>
                  <a:pt x="0" y="2"/>
                </a:cubicBezTo>
                <a:cubicBezTo>
                  <a:pt x="0" y="3"/>
                  <a:pt x="2" y="4"/>
                  <a:pt x="3" y="5"/>
                </a:cubicBezTo>
                <a:cubicBezTo>
                  <a:pt x="5" y="5"/>
                  <a:pt x="7" y="6"/>
                  <a:pt x="8" y="7"/>
                </a:cubicBezTo>
                <a:cubicBezTo>
                  <a:pt x="10" y="8"/>
                  <a:pt x="12" y="10"/>
                  <a:pt x="14" y="8"/>
                </a:cubicBezTo>
                <a:cubicBezTo>
                  <a:pt x="16" y="7"/>
                  <a:pt x="12" y="6"/>
                  <a:pt x="13" y="4"/>
                </a:cubicBezTo>
                <a:cubicBezTo>
                  <a:pt x="13" y="4"/>
                  <a:pt x="16" y="2"/>
                  <a:pt x="15" y="1"/>
                </a:cubicBezTo>
                <a:cubicBezTo>
                  <a:pt x="15" y="0"/>
                  <a:pt x="11" y="1"/>
                  <a:pt x="11" y="1"/>
                </a:cubicBezTo>
                <a:cubicBezTo>
                  <a:pt x="9" y="2"/>
                  <a:pt x="7" y="1"/>
                  <a:pt x="5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96" name="Freeform 496">
            <a:extLst>
              <a:ext uri="{FF2B5EF4-FFF2-40B4-BE49-F238E27FC236}">
                <a16:creationId xmlns:a16="http://schemas.microsoft.com/office/drawing/2014/main" id="{63A15265-62B4-824B-B873-3E2C550562F5}"/>
              </a:ext>
            </a:extLst>
          </p:cNvPr>
          <p:cNvSpPr>
            <a:spLocks/>
          </p:cNvSpPr>
          <p:nvPr/>
        </p:nvSpPr>
        <p:spPr bwMode="auto">
          <a:xfrm>
            <a:off x="7611654" y="3342086"/>
            <a:ext cx="67650" cy="39562"/>
          </a:xfrm>
          <a:custGeom>
            <a:avLst/>
            <a:gdLst>
              <a:gd name="T0" fmla="*/ 12 w 13"/>
              <a:gd name="T1" fmla="*/ 1 h 7"/>
              <a:gd name="T2" fmla="*/ 10 w 13"/>
              <a:gd name="T3" fmla="*/ 2 h 7"/>
              <a:gd name="T4" fmla="*/ 10 w 13"/>
              <a:gd name="T5" fmla="*/ 5 h 7"/>
              <a:gd name="T6" fmla="*/ 6 w 13"/>
              <a:gd name="T7" fmla="*/ 6 h 7"/>
              <a:gd name="T8" fmla="*/ 2 w 13"/>
              <a:gd name="T9" fmla="*/ 6 h 7"/>
              <a:gd name="T10" fmla="*/ 5 w 13"/>
              <a:gd name="T11" fmla="*/ 3 h 7"/>
              <a:gd name="T12" fmla="*/ 12 w 13"/>
              <a:gd name="T13" fmla="*/ 1 h 7"/>
              <a:gd name="T14" fmla="*/ 12 w 13"/>
              <a:gd name="T15" fmla="*/ 1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" h="7">
                <a:moveTo>
                  <a:pt x="12" y="1"/>
                </a:moveTo>
                <a:cubicBezTo>
                  <a:pt x="12" y="1"/>
                  <a:pt x="10" y="2"/>
                  <a:pt x="10" y="2"/>
                </a:cubicBezTo>
                <a:cubicBezTo>
                  <a:pt x="9" y="3"/>
                  <a:pt x="10" y="5"/>
                  <a:pt x="10" y="5"/>
                </a:cubicBezTo>
                <a:cubicBezTo>
                  <a:pt x="9" y="5"/>
                  <a:pt x="7" y="5"/>
                  <a:pt x="6" y="6"/>
                </a:cubicBezTo>
                <a:cubicBezTo>
                  <a:pt x="4" y="7"/>
                  <a:pt x="3" y="7"/>
                  <a:pt x="2" y="6"/>
                </a:cubicBezTo>
                <a:cubicBezTo>
                  <a:pt x="0" y="4"/>
                  <a:pt x="4" y="3"/>
                  <a:pt x="5" y="3"/>
                </a:cubicBezTo>
                <a:cubicBezTo>
                  <a:pt x="7" y="3"/>
                  <a:pt x="10" y="2"/>
                  <a:pt x="12" y="1"/>
                </a:cubicBezTo>
                <a:cubicBezTo>
                  <a:pt x="13" y="0"/>
                  <a:pt x="11" y="2"/>
                  <a:pt x="12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97" name="Freeform 497">
            <a:extLst>
              <a:ext uri="{FF2B5EF4-FFF2-40B4-BE49-F238E27FC236}">
                <a16:creationId xmlns:a16="http://schemas.microsoft.com/office/drawing/2014/main" id="{399F1058-DBC7-F44B-966E-DFB3F6BD3477}"/>
              </a:ext>
            </a:extLst>
          </p:cNvPr>
          <p:cNvSpPr>
            <a:spLocks/>
          </p:cNvSpPr>
          <p:nvPr/>
        </p:nvSpPr>
        <p:spPr bwMode="auto">
          <a:xfrm>
            <a:off x="7387341" y="3347737"/>
            <a:ext cx="78332" cy="22607"/>
          </a:xfrm>
          <a:custGeom>
            <a:avLst/>
            <a:gdLst>
              <a:gd name="T0" fmla="*/ 8 w 15"/>
              <a:gd name="T1" fmla="*/ 4 h 4"/>
              <a:gd name="T2" fmla="*/ 1 w 15"/>
              <a:gd name="T3" fmla="*/ 1 h 4"/>
              <a:gd name="T4" fmla="*/ 7 w 15"/>
              <a:gd name="T5" fmla="*/ 1 h 4"/>
              <a:gd name="T6" fmla="*/ 15 w 15"/>
              <a:gd name="T7" fmla="*/ 2 h 4"/>
              <a:gd name="T8" fmla="*/ 13 w 15"/>
              <a:gd name="T9" fmla="*/ 3 h 4"/>
              <a:gd name="T10" fmla="*/ 8 w 15"/>
              <a:gd name="T11" fmla="*/ 4 h 4"/>
              <a:gd name="T12" fmla="*/ 8 w 15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" h="4">
                <a:moveTo>
                  <a:pt x="8" y="4"/>
                </a:moveTo>
                <a:cubicBezTo>
                  <a:pt x="7" y="4"/>
                  <a:pt x="0" y="2"/>
                  <a:pt x="1" y="1"/>
                </a:cubicBezTo>
                <a:cubicBezTo>
                  <a:pt x="1" y="0"/>
                  <a:pt x="7" y="1"/>
                  <a:pt x="7" y="1"/>
                </a:cubicBezTo>
                <a:cubicBezTo>
                  <a:pt x="10" y="2"/>
                  <a:pt x="12" y="2"/>
                  <a:pt x="15" y="2"/>
                </a:cubicBezTo>
                <a:cubicBezTo>
                  <a:pt x="15" y="2"/>
                  <a:pt x="13" y="3"/>
                  <a:pt x="13" y="3"/>
                </a:cubicBezTo>
                <a:cubicBezTo>
                  <a:pt x="12" y="4"/>
                  <a:pt x="10" y="4"/>
                  <a:pt x="8" y="4"/>
                </a:cubicBezTo>
                <a:cubicBezTo>
                  <a:pt x="6" y="4"/>
                  <a:pt x="9" y="4"/>
                  <a:pt x="8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98" name="Freeform 498">
            <a:extLst>
              <a:ext uri="{FF2B5EF4-FFF2-40B4-BE49-F238E27FC236}">
                <a16:creationId xmlns:a16="http://schemas.microsoft.com/office/drawing/2014/main" id="{69134347-B53B-F348-98D0-8E8431C4CC39}"/>
              </a:ext>
            </a:extLst>
          </p:cNvPr>
          <p:cNvSpPr>
            <a:spLocks/>
          </p:cNvSpPr>
          <p:nvPr/>
        </p:nvSpPr>
        <p:spPr bwMode="auto">
          <a:xfrm>
            <a:off x="7349955" y="2533882"/>
            <a:ext cx="37386" cy="39562"/>
          </a:xfrm>
          <a:custGeom>
            <a:avLst/>
            <a:gdLst>
              <a:gd name="T0" fmla="*/ 1 w 7"/>
              <a:gd name="T1" fmla="*/ 4 h 7"/>
              <a:gd name="T2" fmla="*/ 1 w 7"/>
              <a:gd name="T3" fmla="*/ 1 h 7"/>
              <a:gd name="T4" fmla="*/ 7 w 7"/>
              <a:gd name="T5" fmla="*/ 1 h 7"/>
              <a:gd name="T6" fmla="*/ 1 w 7"/>
              <a:gd name="T7" fmla="*/ 4 h 7"/>
              <a:gd name="T8" fmla="*/ 1 w 7"/>
              <a:gd name="T9" fmla="*/ 4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1" y="4"/>
                </a:moveTo>
                <a:cubicBezTo>
                  <a:pt x="1" y="3"/>
                  <a:pt x="0" y="1"/>
                  <a:pt x="1" y="1"/>
                </a:cubicBezTo>
                <a:cubicBezTo>
                  <a:pt x="2" y="1"/>
                  <a:pt x="7" y="0"/>
                  <a:pt x="7" y="1"/>
                </a:cubicBezTo>
                <a:cubicBezTo>
                  <a:pt x="7" y="2"/>
                  <a:pt x="2" y="6"/>
                  <a:pt x="1" y="4"/>
                </a:cubicBezTo>
                <a:cubicBezTo>
                  <a:pt x="1" y="1"/>
                  <a:pt x="2" y="7"/>
                  <a:pt x="1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99" name="Freeform 499">
            <a:extLst>
              <a:ext uri="{FF2B5EF4-FFF2-40B4-BE49-F238E27FC236}">
                <a16:creationId xmlns:a16="http://schemas.microsoft.com/office/drawing/2014/main" id="{60DD54BE-7002-6B4D-8D1D-315FAFEB7BE7}"/>
              </a:ext>
            </a:extLst>
          </p:cNvPr>
          <p:cNvSpPr>
            <a:spLocks/>
          </p:cNvSpPr>
          <p:nvPr/>
        </p:nvSpPr>
        <p:spPr bwMode="auto">
          <a:xfrm>
            <a:off x="7355296" y="2518811"/>
            <a:ext cx="26704" cy="15071"/>
          </a:xfrm>
          <a:custGeom>
            <a:avLst/>
            <a:gdLst>
              <a:gd name="T0" fmla="*/ 3 w 5"/>
              <a:gd name="T1" fmla="*/ 2 h 3"/>
              <a:gd name="T2" fmla="*/ 0 w 5"/>
              <a:gd name="T3" fmla="*/ 1 h 3"/>
              <a:gd name="T4" fmla="*/ 4 w 5"/>
              <a:gd name="T5" fmla="*/ 1 h 3"/>
              <a:gd name="T6" fmla="*/ 3 w 5"/>
              <a:gd name="T7" fmla="*/ 2 h 3"/>
              <a:gd name="T8" fmla="*/ 3 w 5"/>
              <a:gd name="T9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3">
                <a:moveTo>
                  <a:pt x="3" y="2"/>
                </a:moveTo>
                <a:cubicBezTo>
                  <a:pt x="2" y="2"/>
                  <a:pt x="0" y="1"/>
                  <a:pt x="0" y="1"/>
                </a:cubicBezTo>
                <a:cubicBezTo>
                  <a:pt x="0" y="1"/>
                  <a:pt x="4" y="0"/>
                  <a:pt x="4" y="1"/>
                </a:cubicBezTo>
                <a:cubicBezTo>
                  <a:pt x="5" y="2"/>
                  <a:pt x="4" y="3"/>
                  <a:pt x="3" y="2"/>
                </a:cubicBezTo>
                <a:cubicBezTo>
                  <a:pt x="1" y="2"/>
                  <a:pt x="5" y="3"/>
                  <a:pt x="3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00" name="Freeform 500">
            <a:extLst>
              <a:ext uri="{FF2B5EF4-FFF2-40B4-BE49-F238E27FC236}">
                <a16:creationId xmlns:a16="http://schemas.microsoft.com/office/drawing/2014/main" id="{39C04752-FB07-F748-877E-38B53BB27A64}"/>
              </a:ext>
            </a:extLst>
          </p:cNvPr>
          <p:cNvSpPr>
            <a:spLocks/>
          </p:cNvSpPr>
          <p:nvPr/>
        </p:nvSpPr>
        <p:spPr bwMode="auto">
          <a:xfrm>
            <a:off x="7246698" y="2556489"/>
            <a:ext cx="30264" cy="54634"/>
          </a:xfrm>
          <a:custGeom>
            <a:avLst/>
            <a:gdLst>
              <a:gd name="T0" fmla="*/ 6 w 6"/>
              <a:gd name="T1" fmla="*/ 2 h 10"/>
              <a:gd name="T2" fmla="*/ 3 w 6"/>
              <a:gd name="T3" fmla="*/ 9 h 10"/>
              <a:gd name="T4" fmla="*/ 6 w 6"/>
              <a:gd name="T5" fmla="*/ 2 h 10"/>
              <a:gd name="T6" fmla="*/ 6 w 6"/>
              <a:gd name="T7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10">
                <a:moveTo>
                  <a:pt x="6" y="2"/>
                </a:moveTo>
                <a:cubicBezTo>
                  <a:pt x="6" y="0"/>
                  <a:pt x="0" y="10"/>
                  <a:pt x="3" y="9"/>
                </a:cubicBezTo>
                <a:cubicBezTo>
                  <a:pt x="4" y="9"/>
                  <a:pt x="6" y="3"/>
                  <a:pt x="6" y="2"/>
                </a:cubicBezTo>
                <a:cubicBezTo>
                  <a:pt x="6" y="1"/>
                  <a:pt x="6" y="3"/>
                  <a:pt x="6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01" name="Freeform 501">
            <a:extLst>
              <a:ext uri="{FF2B5EF4-FFF2-40B4-BE49-F238E27FC236}">
                <a16:creationId xmlns:a16="http://schemas.microsoft.com/office/drawing/2014/main" id="{624ECB7C-883B-F449-807E-682121FAA2A6}"/>
              </a:ext>
            </a:extLst>
          </p:cNvPr>
          <p:cNvSpPr>
            <a:spLocks/>
          </p:cNvSpPr>
          <p:nvPr/>
        </p:nvSpPr>
        <p:spPr bwMode="auto">
          <a:xfrm>
            <a:off x="7292987" y="2462292"/>
            <a:ext cx="21363" cy="22607"/>
          </a:xfrm>
          <a:custGeom>
            <a:avLst/>
            <a:gdLst>
              <a:gd name="T0" fmla="*/ 3 w 4"/>
              <a:gd name="T1" fmla="*/ 3 h 4"/>
              <a:gd name="T2" fmla="*/ 1 w 4"/>
              <a:gd name="T3" fmla="*/ 1 h 4"/>
              <a:gd name="T4" fmla="*/ 3 w 4"/>
              <a:gd name="T5" fmla="*/ 0 h 4"/>
              <a:gd name="T6" fmla="*/ 3 w 4"/>
              <a:gd name="T7" fmla="*/ 3 h 4"/>
              <a:gd name="T8" fmla="*/ 3 w 4"/>
              <a:gd name="T9" fmla="*/ 3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4">
                <a:moveTo>
                  <a:pt x="3" y="3"/>
                </a:moveTo>
                <a:cubicBezTo>
                  <a:pt x="2" y="3"/>
                  <a:pt x="0" y="2"/>
                  <a:pt x="1" y="1"/>
                </a:cubicBezTo>
                <a:cubicBezTo>
                  <a:pt x="2" y="1"/>
                  <a:pt x="3" y="0"/>
                  <a:pt x="3" y="0"/>
                </a:cubicBezTo>
                <a:cubicBezTo>
                  <a:pt x="4" y="0"/>
                  <a:pt x="4" y="2"/>
                  <a:pt x="3" y="3"/>
                </a:cubicBezTo>
                <a:cubicBezTo>
                  <a:pt x="2" y="4"/>
                  <a:pt x="4" y="2"/>
                  <a:pt x="3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02" name="Freeform 502">
            <a:extLst>
              <a:ext uri="{FF2B5EF4-FFF2-40B4-BE49-F238E27FC236}">
                <a16:creationId xmlns:a16="http://schemas.microsoft.com/office/drawing/2014/main" id="{47E46C74-7C64-D24A-83D4-5D31C1E029A8}"/>
              </a:ext>
            </a:extLst>
          </p:cNvPr>
          <p:cNvSpPr>
            <a:spLocks/>
          </p:cNvSpPr>
          <p:nvPr/>
        </p:nvSpPr>
        <p:spPr bwMode="auto">
          <a:xfrm>
            <a:off x="7084692" y="2633729"/>
            <a:ext cx="30264" cy="50866"/>
          </a:xfrm>
          <a:custGeom>
            <a:avLst/>
            <a:gdLst>
              <a:gd name="T0" fmla="*/ 6 w 6"/>
              <a:gd name="T1" fmla="*/ 2 h 9"/>
              <a:gd name="T2" fmla="*/ 6 w 6"/>
              <a:gd name="T3" fmla="*/ 4 h 9"/>
              <a:gd name="T4" fmla="*/ 5 w 6"/>
              <a:gd name="T5" fmla="*/ 9 h 9"/>
              <a:gd name="T6" fmla="*/ 0 w 6"/>
              <a:gd name="T7" fmla="*/ 3 h 9"/>
              <a:gd name="T8" fmla="*/ 3 w 6"/>
              <a:gd name="T9" fmla="*/ 3 h 9"/>
              <a:gd name="T10" fmla="*/ 6 w 6"/>
              <a:gd name="T11" fmla="*/ 2 h 9"/>
              <a:gd name="T12" fmla="*/ 6 w 6"/>
              <a:gd name="T13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9">
                <a:moveTo>
                  <a:pt x="6" y="2"/>
                </a:moveTo>
                <a:cubicBezTo>
                  <a:pt x="6" y="1"/>
                  <a:pt x="6" y="4"/>
                  <a:pt x="6" y="4"/>
                </a:cubicBezTo>
                <a:cubicBezTo>
                  <a:pt x="6" y="6"/>
                  <a:pt x="6" y="8"/>
                  <a:pt x="5" y="9"/>
                </a:cubicBezTo>
                <a:cubicBezTo>
                  <a:pt x="5" y="9"/>
                  <a:pt x="0" y="5"/>
                  <a:pt x="0" y="3"/>
                </a:cubicBezTo>
                <a:cubicBezTo>
                  <a:pt x="0" y="3"/>
                  <a:pt x="2" y="2"/>
                  <a:pt x="3" y="3"/>
                </a:cubicBezTo>
                <a:cubicBezTo>
                  <a:pt x="4" y="4"/>
                  <a:pt x="5" y="4"/>
                  <a:pt x="6" y="2"/>
                </a:cubicBezTo>
                <a:cubicBezTo>
                  <a:pt x="6" y="0"/>
                  <a:pt x="6" y="3"/>
                  <a:pt x="6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03" name="Freeform 503">
            <a:extLst>
              <a:ext uri="{FF2B5EF4-FFF2-40B4-BE49-F238E27FC236}">
                <a16:creationId xmlns:a16="http://schemas.microsoft.com/office/drawing/2014/main" id="{5B6200FD-1FF7-5E41-91C3-A9B614C8341C}"/>
              </a:ext>
            </a:extLst>
          </p:cNvPr>
          <p:cNvSpPr>
            <a:spLocks/>
          </p:cNvSpPr>
          <p:nvPr/>
        </p:nvSpPr>
        <p:spPr bwMode="auto">
          <a:xfrm>
            <a:off x="7047308" y="2645033"/>
            <a:ext cx="42726" cy="45214"/>
          </a:xfrm>
          <a:custGeom>
            <a:avLst/>
            <a:gdLst>
              <a:gd name="T0" fmla="*/ 6 w 8"/>
              <a:gd name="T1" fmla="*/ 7 h 8"/>
              <a:gd name="T2" fmla="*/ 1 w 8"/>
              <a:gd name="T3" fmla="*/ 4 h 8"/>
              <a:gd name="T4" fmla="*/ 6 w 8"/>
              <a:gd name="T5" fmla="*/ 7 h 8"/>
              <a:gd name="T6" fmla="*/ 6 w 8"/>
              <a:gd name="T7" fmla="*/ 7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" h="8">
                <a:moveTo>
                  <a:pt x="6" y="7"/>
                </a:moveTo>
                <a:cubicBezTo>
                  <a:pt x="5" y="8"/>
                  <a:pt x="0" y="5"/>
                  <a:pt x="1" y="4"/>
                </a:cubicBezTo>
                <a:cubicBezTo>
                  <a:pt x="3" y="0"/>
                  <a:pt x="8" y="5"/>
                  <a:pt x="6" y="7"/>
                </a:cubicBezTo>
                <a:cubicBezTo>
                  <a:pt x="5" y="8"/>
                  <a:pt x="7" y="6"/>
                  <a:pt x="6" y="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04" name="Freeform 504">
            <a:extLst>
              <a:ext uri="{FF2B5EF4-FFF2-40B4-BE49-F238E27FC236}">
                <a16:creationId xmlns:a16="http://schemas.microsoft.com/office/drawing/2014/main" id="{913E3A46-B319-4C42-B63C-D1B3BD223BBF}"/>
              </a:ext>
            </a:extLst>
          </p:cNvPr>
          <p:cNvSpPr>
            <a:spLocks/>
          </p:cNvSpPr>
          <p:nvPr/>
        </p:nvSpPr>
        <p:spPr bwMode="auto">
          <a:xfrm>
            <a:off x="6860377" y="3215863"/>
            <a:ext cx="24924" cy="20724"/>
          </a:xfrm>
          <a:custGeom>
            <a:avLst/>
            <a:gdLst>
              <a:gd name="T0" fmla="*/ 4 w 5"/>
              <a:gd name="T1" fmla="*/ 2 h 4"/>
              <a:gd name="T2" fmla="*/ 3 w 5"/>
              <a:gd name="T3" fmla="*/ 3 h 4"/>
              <a:gd name="T4" fmla="*/ 0 w 5"/>
              <a:gd name="T5" fmla="*/ 2 h 4"/>
              <a:gd name="T6" fmla="*/ 4 w 5"/>
              <a:gd name="T7" fmla="*/ 0 h 4"/>
              <a:gd name="T8" fmla="*/ 4 w 5"/>
              <a:gd name="T9" fmla="*/ 2 h 4"/>
              <a:gd name="T10" fmla="*/ 4 w 5"/>
              <a:gd name="T11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4">
                <a:moveTo>
                  <a:pt x="4" y="2"/>
                </a:moveTo>
                <a:cubicBezTo>
                  <a:pt x="5" y="1"/>
                  <a:pt x="4" y="4"/>
                  <a:pt x="3" y="3"/>
                </a:cubicBezTo>
                <a:cubicBezTo>
                  <a:pt x="3" y="3"/>
                  <a:pt x="0" y="2"/>
                  <a:pt x="0" y="2"/>
                </a:cubicBezTo>
                <a:cubicBezTo>
                  <a:pt x="0" y="2"/>
                  <a:pt x="3" y="0"/>
                  <a:pt x="4" y="0"/>
                </a:cubicBezTo>
                <a:cubicBezTo>
                  <a:pt x="4" y="0"/>
                  <a:pt x="3" y="2"/>
                  <a:pt x="4" y="2"/>
                </a:cubicBezTo>
                <a:cubicBezTo>
                  <a:pt x="5" y="1"/>
                  <a:pt x="3" y="2"/>
                  <a:pt x="4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05" name="Freeform 505">
            <a:extLst>
              <a:ext uri="{FF2B5EF4-FFF2-40B4-BE49-F238E27FC236}">
                <a16:creationId xmlns:a16="http://schemas.microsoft.com/office/drawing/2014/main" id="{A59E0996-105A-5A48-9476-EC45A668F373}"/>
              </a:ext>
            </a:extLst>
          </p:cNvPr>
          <p:cNvSpPr>
            <a:spLocks/>
          </p:cNvSpPr>
          <p:nvPr/>
        </p:nvSpPr>
        <p:spPr bwMode="auto">
          <a:xfrm>
            <a:off x="6604016" y="2539534"/>
            <a:ext cx="32044" cy="33910"/>
          </a:xfrm>
          <a:custGeom>
            <a:avLst/>
            <a:gdLst>
              <a:gd name="T0" fmla="*/ 5 w 6"/>
              <a:gd name="T1" fmla="*/ 1 h 6"/>
              <a:gd name="T2" fmla="*/ 4 w 6"/>
              <a:gd name="T3" fmla="*/ 5 h 6"/>
              <a:gd name="T4" fmla="*/ 1 w 6"/>
              <a:gd name="T5" fmla="*/ 5 h 6"/>
              <a:gd name="T6" fmla="*/ 5 w 6"/>
              <a:gd name="T7" fmla="*/ 1 h 6"/>
              <a:gd name="T8" fmla="*/ 5 w 6"/>
              <a:gd name="T9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6">
                <a:moveTo>
                  <a:pt x="5" y="1"/>
                </a:moveTo>
                <a:cubicBezTo>
                  <a:pt x="6" y="2"/>
                  <a:pt x="4" y="3"/>
                  <a:pt x="4" y="5"/>
                </a:cubicBezTo>
                <a:cubicBezTo>
                  <a:pt x="3" y="6"/>
                  <a:pt x="2" y="6"/>
                  <a:pt x="1" y="5"/>
                </a:cubicBezTo>
                <a:cubicBezTo>
                  <a:pt x="0" y="4"/>
                  <a:pt x="5" y="0"/>
                  <a:pt x="5" y="1"/>
                </a:cubicBezTo>
                <a:cubicBezTo>
                  <a:pt x="6" y="2"/>
                  <a:pt x="5" y="0"/>
                  <a:pt x="5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06" name="Freeform 506">
            <a:extLst>
              <a:ext uri="{FF2B5EF4-FFF2-40B4-BE49-F238E27FC236}">
                <a16:creationId xmlns:a16="http://schemas.microsoft.com/office/drawing/2014/main" id="{33A7B412-FDAE-C34D-92AD-65E4E8D7102B}"/>
              </a:ext>
            </a:extLst>
          </p:cNvPr>
          <p:cNvSpPr>
            <a:spLocks/>
          </p:cNvSpPr>
          <p:nvPr/>
        </p:nvSpPr>
        <p:spPr bwMode="auto">
          <a:xfrm>
            <a:off x="6620041" y="2579096"/>
            <a:ext cx="16022" cy="16955"/>
          </a:xfrm>
          <a:custGeom>
            <a:avLst/>
            <a:gdLst>
              <a:gd name="T0" fmla="*/ 3 w 3"/>
              <a:gd name="T1" fmla="*/ 1 h 3"/>
              <a:gd name="T2" fmla="*/ 0 w 3"/>
              <a:gd name="T3" fmla="*/ 2 h 3"/>
              <a:gd name="T4" fmla="*/ 2 w 3"/>
              <a:gd name="T5" fmla="*/ 3 h 3"/>
              <a:gd name="T6" fmla="*/ 3 w 3"/>
              <a:gd name="T7" fmla="*/ 1 h 3"/>
              <a:gd name="T8" fmla="*/ 3 w 3"/>
              <a:gd name="T9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">
                <a:moveTo>
                  <a:pt x="3" y="1"/>
                </a:moveTo>
                <a:cubicBezTo>
                  <a:pt x="2" y="1"/>
                  <a:pt x="0" y="1"/>
                  <a:pt x="0" y="2"/>
                </a:cubicBezTo>
                <a:cubicBezTo>
                  <a:pt x="0" y="3"/>
                  <a:pt x="2" y="3"/>
                  <a:pt x="2" y="3"/>
                </a:cubicBezTo>
                <a:cubicBezTo>
                  <a:pt x="3" y="3"/>
                  <a:pt x="3" y="0"/>
                  <a:pt x="3" y="1"/>
                </a:cubicBezTo>
                <a:cubicBezTo>
                  <a:pt x="2" y="1"/>
                  <a:pt x="3" y="1"/>
                  <a:pt x="3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07" name="Freeform 507">
            <a:extLst>
              <a:ext uri="{FF2B5EF4-FFF2-40B4-BE49-F238E27FC236}">
                <a16:creationId xmlns:a16="http://schemas.microsoft.com/office/drawing/2014/main" id="{F41B5CFC-B70B-744A-8F22-9C8853075EC4}"/>
              </a:ext>
            </a:extLst>
          </p:cNvPr>
          <p:cNvSpPr>
            <a:spLocks/>
          </p:cNvSpPr>
          <p:nvPr/>
        </p:nvSpPr>
        <p:spPr bwMode="auto">
          <a:xfrm>
            <a:off x="6636062" y="2596053"/>
            <a:ext cx="8902" cy="5651"/>
          </a:xfrm>
          <a:custGeom>
            <a:avLst/>
            <a:gdLst>
              <a:gd name="T0" fmla="*/ 2 w 2"/>
              <a:gd name="T1" fmla="*/ 0 h 1"/>
              <a:gd name="T2" fmla="*/ 1 w 2"/>
              <a:gd name="T3" fmla="*/ 1 h 1"/>
              <a:gd name="T4" fmla="*/ 2 w 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1">
                <a:moveTo>
                  <a:pt x="2" y="0"/>
                </a:moveTo>
                <a:cubicBezTo>
                  <a:pt x="1" y="0"/>
                  <a:pt x="0" y="1"/>
                  <a:pt x="1" y="1"/>
                </a:cubicBezTo>
                <a:cubicBezTo>
                  <a:pt x="2" y="1"/>
                  <a:pt x="2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08" name="Freeform 508">
            <a:extLst>
              <a:ext uri="{FF2B5EF4-FFF2-40B4-BE49-F238E27FC236}">
                <a16:creationId xmlns:a16="http://schemas.microsoft.com/office/drawing/2014/main" id="{B29EDA49-8E7B-4440-B617-A08D966B0F27}"/>
              </a:ext>
            </a:extLst>
          </p:cNvPr>
          <p:cNvSpPr>
            <a:spLocks/>
          </p:cNvSpPr>
          <p:nvPr/>
        </p:nvSpPr>
        <p:spPr bwMode="auto">
          <a:xfrm>
            <a:off x="6636062" y="2611124"/>
            <a:ext cx="5340" cy="11304"/>
          </a:xfrm>
          <a:custGeom>
            <a:avLst/>
            <a:gdLst>
              <a:gd name="T0" fmla="*/ 1 w 1"/>
              <a:gd name="T1" fmla="*/ 0 h 2"/>
              <a:gd name="T2" fmla="*/ 0 w 1"/>
              <a:gd name="T3" fmla="*/ 2 h 2"/>
              <a:gd name="T4" fmla="*/ 1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1" y="0"/>
                </a:moveTo>
                <a:cubicBezTo>
                  <a:pt x="1" y="1"/>
                  <a:pt x="0" y="2"/>
                  <a:pt x="0" y="2"/>
                </a:cubicBezTo>
                <a:cubicBezTo>
                  <a:pt x="1" y="2"/>
                  <a:pt x="1" y="0"/>
                  <a:pt x="1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09" name="Freeform 509">
            <a:extLst>
              <a:ext uri="{FF2B5EF4-FFF2-40B4-BE49-F238E27FC236}">
                <a16:creationId xmlns:a16="http://schemas.microsoft.com/office/drawing/2014/main" id="{35DFC416-0447-D24C-A405-D4802420139C}"/>
              </a:ext>
            </a:extLst>
          </p:cNvPr>
          <p:cNvSpPr>
            <a:spLocks/>
          </p:cNvSpPr>
          <p:nvPr/>
        </p:nvSpPr>
        <p:spPr bwMode="auto">
          <a:xfrm>
            <a:off x="6636062" y="2622426"/>
            <a:ext cx="8902" cy="5651"/>
          </a:xfrm>
          <a:custGeom>
            <a:avLst/>
            <a:gdLst>
              <a:gd name="T0" fmla="*/ 2 w 2"/>
              <a:gd name="T1" fmla="*/ 0 h 1"/>
              <a:gd name="T2" fmla="*/ 1 w 2"/>
              <a:gd name="T3" fmla="*/ 1 h 1"/>
              <a:gd name="T4" fmla="*/ 2 w 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1">
                <a:moveTo>
                  <a:pt x="2" y="0"/>
                </a:moveTo>
                <a:cubicBezTo>
                  <a:pt x="1" y="0"/>
                  <a:pt x="0" y="1"/>
                  <a:pt x="1" y="1"/>
                </a:cubicBezTo>
                <a:cubicBezTo>
                  <a:pt x="2" y="1"/>
                  <a:pt x="2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10" name="Freeform 510">
            <a:extLst>
              <a:ext uri="{FF2B5EF4-FFF2-40B4-BE49-F238E27FC236}">
                <a16:creationId xmlns:a16="http://schemas.microsoft.com/office/drawing/2014/main" id="{A9EDC990-A482-0D4F-A687-EB9838DC02BB}"/>
              </a:ext>
            </a:extLst>
          </p:cNvPr>
          <p:cNvSpPr>
            <a:spLocks/>
          </p:cNvSpPr>
          <p:nvPr/>
        </p:nvSpPr>
        <p:spPr bwMode="auto">
          <a:xfrm>
            <a:off x="6677009" y="2705318"/>
            <a:ext cx="5340" cy="11304"/>
          </a:xfrm>
          <a:custGeom>
            <a:avLst/>
            <a:gdLst>
              <a:gd name="T0" fmla="*/ 0 w 1"/>
              <a:gd name="T1" fmla="*/ 0 h 2"/>
              <a:gd name="T2" fmla="*/ 0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0" y="1"/>
                  <a:pt x="0" y="2"/>
                  <a:pt x="0" y="2"/>
                </a:cubicBezTo>
                <a:cubicBezTo>
                  <a:pt x="0" y="2"/>
                  <a:pt x="1" y="0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11" name="Freeform 511">
            <a:extLst>
              <a:ext uri="{FF2B5EF4-FFF2-40B4-BE49-F238E27FC236}">
                <a16:creationId xmlns:a16="http://schemas.microsoft.com/office/drawing/2014/main" id="{BF8B5AE2-853A-F546-B070-0EF98FB6B962}"/>
              </a:ext>
            </a:extLst>
          </p:cNvPr>
          <p:cNvSpPr>
            <a:spLocks/>
          </p:cNvSpPr>
          <p:nvPr/>
        </p:nvSpPr>
        <p:spPr bwMode="auto">
          <a:xfrm>
            <a:off x="6755341" y="2456642"/>
            <a:ext cx="10682" cy="22607"/>
          </a:xfrm>
          <a:custGeom>
            <a:avLst/>
            <a:gdLst>
              <a:gd name="T0" fmla="*/ 1 w 2"/>
              <a:gd name="T1" fmla="*/ 4 h 4"/>
              <a:gd name="T2" fmla="*/ 2 w 2"/>
              <a:gd name="T3" fmla="*/ 1 h 4"/>
              <a:gd name="T4" fmla="*/ 1 w 2"/>
              <a:gd name="T5" fmla="*/ 4 h 4"/>
              <a:gd name="T6" fmla="*/ 1 w 2"/>
              <a:gd name="T7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4">
                <a:moveTo>
                  <a:pt x="1" y="4"/>
                </a:moveTo>
                <a:cubicBezTo>
                  <a:pt x="0" y="3"/>
                  <a:pt x="0" y="1"/>
                  <a:pt x="2" y="1"/>
                </a:cubicBezTo>
                <a:cubicBezTo>
                  <a:pt x="2" y="0"/>
                  <a:pt x="2" y="4"/>
                  <a:pt x="1" y="4"/>
                </a:cubicBezTo>
                <a:cubicBezTo>
                  <a:pt x="0" y="3"/>
                  <a:pt x="1" y="4"/>
                  <a:pt x="1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12" name="Freeform 610">
            <a:extLst>
              <a:ext uri="{FF2B5EF4-FFF2-40B4-BE49-F238E27FC236}">
                <a16:creationId xmlns:a16="http://schemas.microsoft.com/office/drawing/2014/main" id="{FC3B25B0-BF32-B844-A912-34485EA9B8FB}"/>
              </a:ext>
            </a:extLst>
          </p:cNvPr>
          <p:cNvSpPr>
            <a:spLocks/>
          </p:cNvSpPr>
          <p:nvPr/>
        </p:nvSpPr>
        <p:spPr bwMode="auto">
          <a:xfrm>
            <a:off x="10127188" y="4438529"/>
            <a:ext cx="10682" cy="5653"/>
          </a:xfrm>
          <a:custGeom>
            <a:avLst/>
            <a:gdLst>
              <a:gd name="T0" fmla="*/ 2 w 2"/>
              <a:gd name="T1" fmla="*/ 0 h 1"/>
              <a:gd name="T2" fmla="*/ 0 w 2"/>
              <a:gd name="T3" fmla="*/ 0 h 1"/>
              <a:gd name="T4" fmla="*/ 2 w 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1">
                <a:moveTo>
                  <a:pt x="2" y="0"/>
                </a:moveTo>
                <a:cubicBezTo>
                  <a:pt x="2" y="1"/>
                  <a:pt x="0" y="0"/>
                  <a:pt x="0" y="0"/>
                </a:cubicBezTo>
                <a:cubicBezTo>
                  <a:pt x="1" y="0"/>
                  <a:pt x="2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13" name="Freeform 611">
            <a:extLst>
              <a:ext uri="{FF2B5EF4-FFF2-40B4-BE49-F238E27FC236}">
                <a16:creationId xmlns:a16="http://schemas.microsoft.com/office/drawing/2014/main" id="{C90A6211-599A-084F-9258-B7668F87B6EF}"/>
              </a:ext>
            </a:extLst>
          </p:cNvPr>
          <p:cNvSpPr>
            <a:spLocks/>
          </p:cNvSpPr>
          <p:nvPr/>
        </p:nvSpPr>
        <p:spPr bwMode="auto">
          <a:xfrm>
            <a:off x="10059538" y="4427225"/>
            <a:ext cx="10682" cy="11304"/>
          </a:xfrm>
          <a:custGeom>
            <a:avLst/>
            <a:gdLst>
              <a:gd name="T0" fmla="*/ 2 w 2"/>
              <a:gd name="T1" fmla="*/ 0 h 2"/>
              <a:gd name="T2" fmla="*/ 0 w 2"/>
              <a:gd name="T3" fmla="*/ 1 h 2"/>
              <a:gd name="T4" fmla="*/ 2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2" y="0"/>
                </a:moveTo>
                <a:cubicBezTo>
                  <a:pt x="2" y="1"/>
                  <a:pt x="0" y="2"/>
                  <a:pt x="0" y="1"/>
                </a:cubicBezTo>
                <a:cubicBezTo>
                  <a:pt x="0" y="0"/>
                  <a:pt x="2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14" name="Freeform 612">
            <a:extLst>
              <a:ext uri="{FF2B5EF4-FFF2-40B4-BE49-F238E27FC236}">
                <a16:creationId xmlns:a16="http://schemas.microsoft.com/office/drawing/2014/main" id="{63079C2E-C225-6249-814E-270B14DD80BC}"/>
              </a:ext>
            </a:extLst>
          </p:cNvPr>
          <p:cNvSpPr>
            <a:spLocks/>
          </p:cNvSpPr>
          <p:nvPr/>
        </p:nvSpPr>
        <p:spPr bwMode="auto">
          <a:xfrm>
            <a:off x="10294535" y="5412518"/>
            <a:ext cx="35606" cy="28260"/>
          </a:xfrm>
          <a:custGeom>
            <a:avLst/>
            <a:gdLst>
              <a:gd name="T0" fmla="*/ 6 w 7"/>
              <a:gd name="T1" fmla="*/ 2 h 5"/>
              <a:gd name="T2" fmla="*/ 1 w 7"/>
              <a:gd name="T3" fmla="*/ 2 h 5"/>
              <a:gd name="T4" fmla="*/ 6 w 7"/>
              <a:gd name="T5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5">
                <a:moveTo>
                  <a:pt x="6" y="2"/>
                </a:moveTo>
                <a:cubicBezTo>
                  <a:pt x="7" y="0"/>
                  <a:pt x="0" y="1"/>
                  <a:pt x="1" y="2"/>
                </a:cubicBezTo>
                <a:cubicBezTo>
                  <a:pt x="1" y="3"/>
                  <a:pt x="5" y="5"/>
                  <a:pt x="6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15" name="Rectangle 613">
            <a:extLst>
              <a:ext uri="{FF2B5EF4-FFF2-40B4-BE49-F238E27FC236}">
                <a16:creationId xmlns:a16="http://schemas.microsoft.com/office/drawing/2014/main" id="{3B422967-A9A9-7F49-98B6-40823A07C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4653" y="2108115"/>
            <a:ext cx="1781" cy="18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16" name="Freeform 643">
            <a:extLst>
              <a:ext uri="{FF2B5EF4-FFF2-40B4-BE49-F238E27FC236}">
                <a16:creationId xmlns:a16="http://schemas.microsoft.com/office/drawing/2014/main" id="{10207013-CED9-9F4D-8525-6FA5BF718187}"/>
              </a:ext>
            </a:extLst>
          </p:cNvPr>
          <p:cNvSpPr>
            <a:spLocks/>
          </p:cNvSpPr>
          <p:nvPr/>
        </p:nvSpPr>
        <p:spPr bwMode="auto">
          <a:xfrm>
            <a:off x="9949162" y="4632574"/>
            <a:ext cx="53408" cy="48984"/>
          </a:xfrm>
          <a:custGeom>
            <a:avLst/>
            <a:gdLst>
              <a:gd name="T0" fmla="*/ 9 w 10"/>
              <a:gd name="T1" fmla="*/ 0 h 9"/>
              <a:gd name="T2" fmla="*/ 2 w 10"/>
              <a:gd name="T3" fmla="*/ 7 h 9"/>
              <a:gd name="T4" fmla="*/ 10 w 10"/>
              <a:gd name="T5" fmla="*/ 3 h 9"/>
              <a:gd name="T6" fmla="*/ 9 w 10"/>
              <a:gd name="T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9">
                <a:moveTo>
                  <a:pt x="9" y="0"/>
                </a:moveTo>
                <a:cubicBezTo>
                  <a:pt x="7" y="1"/>
                  <a:pt x="0" y="4"/>
                  <a:pt x="2" y="7"/>
                </a:cubicBezTo>
                <a:cubicBezTo>
                  <a:pt x="4" y="9"/>
                  <a:pt x="9" y="3"/>
                  <a:pt x="10" y="3"/>
                </a:cubicBezTo>
                <a:cubicBezTo>
                  <a:pt x="10" y="2"/>
                  <a:pt x="9" y="1"/>
                  <a:pt x="9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17" name="Freeform 644">
            <a:extLst>
              <a:ext uri="{FF2B5EF4-FFF2-40B4-BE49-F238E27FC236}">
                <a16:creationId xmlns:a16="http://schemas.microsoft.com/office/drawing/2014/main" id="{12C470E6-0E6E-E94A-B878-D18A283637BB}"/>
              </a:ext>
            </a:extLst>
          </p:cNvPr>
          <p:cNvSpPr>
            <a:spLocks/>
          </p:cNvSpPr>
          <p:nvPr/>
        </p:nvSpPr>
        <p:spPr bwMode="auto">
          <a:xfrm>
            <a:off x="9991888" y="4621271"/>
            <a:ext cx="67650" cy="26375"/>
          </a:xfrm>
          <a:custGeom>
            <a:avLst/>
            <a:gdLst>
              <a:gd name="T0" fmla="*/ 12 w 13"/>
              <a:gd name="T1" fmla="*/ 0 h 5"/>
              <a:gd name="T2" fmla="*/ 7 w 13"/>
              <a:gd name="T3" fmla="*/ 0 h 5"/>
              <a:gd name="T4" fmla="*/ 1 w 13"/>
              <a:gd name="T5" fmla="*/ 2 h 5"/>
              <a:gd name="T6" fmla="*/ 5 w 13"/>
              <a:gd name="T7" fmla="*/ 3 h 5"/>
              <a:gd name="T8" fmla="*/ 12 w 13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5">
                <a:moveTo>
                  <a:pt x="12" y="0"/>
                </a:moveTo>
                <a:cubicBezTo>
                  <a:pt x="13" y="0"/>
                  <a:pt x="7" y="0"/>
                  <a:pt x="7" y="0"/>
                </a:cubicBezTo>
                <a:cubicBezTo>
                  <a:pt x="6" y="0"/>
                  <a:pt x="0" y="1"/>
                  <a:pt x="1" y="2"/>
                </a:cubicBezTo>
                <a:cubicBezTo>
                  <a:pt x="3" y="5"/>
                  <a:pt x="2" y="5"/>
                  <a:pt x="5" y="3"/>
                </a:cubicBezTo>
                <a:cubicBezTo>
                  <a:pt x="8" y="2"/>
                  <a:pt x="10" y="2"/>
                  <a:pt x="12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18" name="Freeform 645">
            <a:extLst>
              <a:ext uri="{FF2B5EF4-FFF2-40B4-BE49-F238E27FC236}">
                <a16:creationId xmlns:a16="http://schemas.microsoft.com/office/drawing/2014/main" id="{50B0CE4D-2EE3-F44E-85B1-B15D98AA2A6F}"/>
              </a:ext>
            </a:extLst>
          </p:cNvPr>
          <p:cNvSpPr>
            <a:spLocks/>
          </p:cNvSpPr>
          <p:nvPr/>
        </p:nvSpPr>
        <p:spPr bwMode="auto">
          <a:xfrm>
            <a:off x="7114958" y="2827774"/>
            <a:ext cx="162006" cy="94197"/>
          </a:xfrm>
          <a:custGeom>
            <a:avLst/>
            <a:gdLst>
              <a:gd name="T0" fmla="*/ 10 w 31"/>
              <a:gd name="T1" fmla="*/ 17 h 17"/>
              <a:gd name="T2" fmla="*/ 13 w 31"/>
              <a:gd name="T3" fmla="*/ 14 h 17"/>
              <a:gd name="T4" fmla="*/ 18 w 31"/>
              <a:gd name="T5" fmla="*/ 16 h 17"/>
              <a:gd name="T6" fmla="*/ 21 w 31"/>
              <a:gd name="T7" fmla="*/ 16 h 17"/>
              <a:gd name="T8" fmla="*/ 23 w 31"/>
              <a:gd name="T9" fmla="*/ 15 h 17"/>
              <a:gd name="T10" fmla="*/ 29 w 31"/>
              <a:gd name="T11" fmla="*/ 11 h 17"/>
              <a:gd name="T12" fmla="*/ 27 w 31"/>
              <a:gd name="T13" fmla="*/ 7 h 17"/>
              <a:gd name="T14" fmla="*/ 21 w 31"/>
              <a:gd name="T15" fmla="*/ 5 h 17"/>
              <a:gd name="T16" fmla="*/ 17 w 31"/>
              <a:gd name="T17" fmla="*/ 3 h 17"/>
              <a:gd name="T18" fmla="*/ 13 w 31"/>
              <a:gd name="T19" fmla="*/ 0 h 17"/>
              <a:gd name="T20" fmla="*/ 11 w 31"/>
              <a:gd name="T21" fmla="*/ 2 h 17"/>
              <a:gd name="T22" fmla="*/ 8 w 31"/>
              <a:gd name="T23" fmla="*/ 2 h 17"/>
              <a:gd name="T24" fmla="*/ 0 w 31"/>
              <a:gd name="T25" fmla="*/ 6 h 17"/>
              <a:gd name="T26" fmla="*/ 2 w 31"/>
              <a:gd name="T27" fmla="*/ 10 h 17"/>
              <a:gd name="T28" fmla="*/ 4 w 31"/>
              <a:gd name="T29" fmla="*/ 13 h 17"/>
              <a:gd name="T30" fmla="*/ 10 w 31"/>
              <a:gd name="T31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" h="17">
                <a:moveTo>
                  <a:pt x="10" y="17"/>
                </a:moveTo>
                <a:cubicBezTo>
                  <a:pt x="12" y="17"/>
                  <a:pt x="11" y="14"/>
                  <a:pt x="13" y="14"/>
                </a:cubicBezTo>
                <a:cubicBezTo>
                  <a:pt x="15" y="14"/>
                  <a:pt x="16" y="16"/>
                  <a:pt x="18" y="16"/>
                </a:cubicBezTo>
                <a:cubicBezTo>
                  <a:pt x="19" y="16"/>
                  <a:pt x="20" y="16"/>
                  <a:pt x="21" y="16"/>
                </a:cubicBezTo>
                <a:cubicBezTo>
                  <a:pt x="22" y="16"/>
                  <a:pt x="23" y="15"/>
                  <a:pt x="23" y="15"/>
                </a:cubicBezTo>
                <a:cubicBezTo>
                  <a:pt x="26" y="14"/>
                  <a:pt x="27" y="13"/>
                  <a:pt x="29" y="11"/>
                </a:cubicBezTo>
                <a:cubicBezTo>
                  <a:pt x="31" y="9"/>
                  <a:pt x="29" y="8"/>
                  <a:pt x="27" y="7"/>
                </a:cubicBezTo>
                <a:cubicBezTo>
                  <a:pt x="25" y="6"/>
                  <a:pt x="22" y="3"/>
                  <a:pt x="21" y="5"/>
                </a:cubicBezTo>
                <a:cubicBezTo>
                  <a:pt x="19" y="8"/>
                  <a:pt x="18" y="4"/>
                  <a:pt x="17" y="3"/>
                </a:cubicBezTo>
                <a:cubicBezTo>
                  <a:pt x="16" y="2"/>
                  <a:pt x="13" y="3"/>
                  <a:pt x="13" y="0"/>
                </a:cubicBezTo>
                <a:cubicBezTo>
                  <a:pt x="13" y="1"/>
                  <a:pt x="12" y="3"/>
                  <a:pt x="11" y="2"/>
                </a:cubicBezTo>
                <a:cubicBezTo>
                  <a:pt x="9" y="0"/>
                  <a:pt x="9" y="0"/>
                  <a:pt x="8" y="2"/>
                </a:cubicBezTo>
                <a:cubicBezTo>
                  <a:pt x="7" y="3"/>
                  <a:pt x="0" y="5"/>
                  <a:pt x="0" y="6"/>
                </a:cubicBezTo>
                <a:cubicBezTo>
                  <a:pt x="0" y="6"/>
                  <a:pt x="1" y="9"/>
                  <a:pt x="2" y="10"/>
                </a:cubicBezTo>
                <a:cubicBezTo>
                  <a:pt x="2" y="11"/>
                  <a:pt x="3" y="12"/>
                  <a:pt x="4" y="13"/>
                </a:cubicBezTo>
                <a:cubicBezTo>
                  <a:pt x="6" y="14"/>
                  <a:pt x="8" y="17"/>
                  <a:pt x="10" y="1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19" name="Freeform 646">
            <a:extLst>
              <a:ext uri="{FF2B5EF4-FFF2-40B4-BE49-F238E27FC236}">
                <a16:creationId xmlns:a16="http://schemas.microsoft.com/office/drawing/2014/main" id="{4FFDE74F-5369-F64C-8397-006FDC9E5497}"/>
              </a:ext>
            </a:extLst>
          </p:cNvPr>
          <p:cNvSpPr>
            <a:spLocks/>
          </p:cNvSpPr>
          <p:nvPr/>
        </p:nvSpPr>
        <p:spPr bwMode="auto">
          <a:xfrm>
            <a:off x="7041966" y="2905014"/>
            <a:ext cx="194049" cy="88545"/>
          </a:xfrm>
          <a:custGeom>
            <a:avLst/>
            <a:gdLst>
              <a:gd name="T0" fmla="*/ 32 w 37"/>
              <a:gd name="T1" fmla="*/ 2 h 16"/>
              <a:gd name="T2" fmla="*/ 27 w 37"/>
              <a:gd name="T3" fmla="*/ 0 h 16"/>
              <a:gd name="T4" fmla="*/ 24 w 37"/>
              <a:gd name="T5" fmla="*/ 3 h 16"/>
              <a:gd name="T6" fmla="*/ 20 w 37"/>
              <a:gd name="T7" fmla="*/ 3 h 16"/>
              <a:gd name="T8" fmla="*/ 17 w 37"/>
              <a:gd name="T9" fmla="*/ 7 h 16"/>
              <a:gd name="T10" fmla="*/ 16 w 37"/>
              <a:gd name="T11" fmla="*/ 9 h 16"/>
              <a:gd name="T12" fmla="*/ 13 w 37"/>
              <a:gd name="T13" fmla="*/ 9 h 16"/>
              <a:gd name="T14" fmla="*/ 9 w 37"/>
              <a:gd name="T15" fmla="*/ 10 h 16"/>
              <a:gd name="T16" fmla="*/ 5 w 37"/>
              <a:gd name="T17" fmla="*/ 11 h 16"/>
              <a:gd name="T18" fmla="*/ 0 w 37"/>
              <a:gd name="T19" fmla="*/ 9 h 16"/>
              <a:gd name="T20" fmla="*/ 4 w 37"/>
              <a:gd name="T21" fmla="*/ 13 h 16"/>
              <a:gd name="T22" fmla="*/ 6 w 37"/>
              <a:gd name="T23" fmla="*/ 13 h 16"/>
              <a:gd name="T24" fmla="*/ 8 w 37"/>
              <a:gd name="T25" fmla="*/ 14 h 16"/>
              <a:gd name="T26" fmla="*/ 12 w 37"/>
              <a:gd name="T27" fmla="*/ 13 h 16"/>
              <a:gd name="T28" fmla="*/ 15 w 37"/>
              <a:gd name="T29" fmla="*/ 15 h 16"/>
              <a:gd name="T30" fmla="*/ 22 w 37"/>
              <a:gd name="T31" fmla="*/ 16 h 16"/>
              <a:gd name="T32" fmla="*/ 29 w 37"/>
              <a:gd name="T33" fmla="*/ 14 h 16"/>
              <a:gd name="T34" fmla="*/ 33 w 37"/>
              <a:gd name="T35" fmla="*/ 12 h 16"/>
              <a:gd name="T36" fmla="*/ 34 w 37"/>
              <a:gd name="T37" fmla="*/ 9 h 16"/>
              <a:gd name="T38" fmla="*/ 36 w 37"/>
              <a:gd name="T39" fmla="*/ 8 h 16"/>
              <a:gd name="T40" fmla="*/ 36 w 37"/>
              <a:gd name="T41" fmla="*/ 2 h 16"/>
              <a:gd name="T42" fmla="*/ 32 w 37"/>
              <a:gd name="T43" fmla="*/ 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" h="16">
                <a:moveTo>
                  <a:pt x="32" y="2"/>
                </a:moveTo>
                <a:cubicBezTo>
                  <a:pt x="30" y="2"/>
                  <a:pt x="28" y="0"/>
                  <a:pt x="27" y="0"/>
                </a:cubicBezTo>
                <a:cubicBezTo>
                  <a:pt x="25" y="0"/>
                  <a:pt x="26" y="3"/>
                  <a:pt x="24" y="3"/>
                </a:cubicBezTo>
                <a:cubicBezTo>
                  <a:pt x="22" y="3"/>
                  <a:pt x="22" y="2"/>
                  <a:pt x="20" y="3"/>
                </a:cubicBezTo>
                <a:cubicBezTo>
                  <a:pt x="20" y="3"/>
                  <a:pt x="16" y="6"/>
                  <a:pt x="17" y="7"/>
                </a:cubicBezTo>
                <a:cubicBezTo>
                  <a:pt x="17" y="8"/>
                  <a:pt x="19" y="10"/>
                  <a:pt x="16" y="9"/>
                </a:cubicBezTo>
                <a:cubicBezTo>
                  <a:pt x="15" y="9"/>
                  <a:pt x="14" y="8"/>
                  <a:pt x="13" y="9"/>
                </a:cubicBezTo>
                <a:cubicBezTo>
                  <a:pt x="12" y="9"/>
                  <a:pt x="10" y="10"/>
                  <a:pt x="9" y="10"/>
                </a:cubicBezTo>
                <a:cubicBezTo>
                  <a:pt x="7" y="10"/>
                  <a:pt x="6" y="8"/>
                  <a:pt x="5" y="11"/>
                </a:cubicBezTo>
                <a:cubicBezTo>
                  <a:pt x="5" y="11"/>
                  <a:pt x="1" y="9"/>
                  <a:pt x="0" y="9"/>
                </a:cubicBezTo>
                <a:cubicBezTo>
                  <a:pt x="0" y="11"/>
                  <a:pt x="1" y="12"/>
                  <a:pt x="4" y="13"/>
                </a:cubicBezTo>
                <a:cubicBezTo>
                  <a:pt x="5" y="13"/>
                  <a:pt x="5" y="13"/>
                  <a:pt x="6" y="13"/>
                </a:cubicBezTo>
                <a:cubicBezTo>
                  <a:pt x="7" y="13"/>
                  <a:pt x="7" y="15"/>
                  <a:pt x="8" y="14"/>
                </a:cubicBezTo>
                <a:cubicBezTo>
                  <a:pt x="10" y="13"/>
                  <a:pt x="10" y="13"/>
                  <a:pt x="12" y="13"/>
                </a:cubicBezTo>
                <a:cubicBezTo>
                  <a:pt x="14" y="13"/>
                  <a:pt x="13" y="14"/>
                  <a:pt x="15" y="15"/>
                </a:cubicBezTo>
                <a:cubicBezTo>
                  <a:pt x="17" y="16"/>
                  <a:pt x="20" y="16"/>
                  <a:pt x="22" y="16"/>
                </a:cubicBezTo>
                <a:cubicBezTo>
                  <a:pt x="25" y="16"/>
                  <a:pt x="26" y="14"/>
                  <a:pt x="29" y="14"/>
                </a:cubicBezTo>
                <a:cubicBezTo>
                  <a:pt x="31" y="14"/>
                  <a:pt x="33" y="13"/>
                  <a:pt x="33" y="12"/>
                </a:cubicBezTo>
                <a:cubicBezTo>
                  <a:pt x="34" y="11"/>
                  <a:pt x="34" y="10"/>
                  <a:pt x="34" y="9"/>
                </a:cubicBezTo>
                <a:cubicBezTo>
                  <a:pt x="34" y="7"/>
                  <a:pt x="35" y="9"/>
                  <a:pt x="36" y="8"/>
                </a:cubicBezTo>
                <a:cubicBezTo>
                  <a:pt x="37" y="6"/>
                  <a:pt x="36" y="3"/>
                  <a:pt x="36" y="2"/>
                </a:cubicBezTo>
                <a:cubicBezTo>
                  <a:pt x="34" y="2"/>
                  <a:pt x="33" y="2"/>
                  <a:pt x="32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20" name="Freeform 647">
            <a:extLst>
              <a:ext uri="{FF2B5EF4-FFF2-40B4-BE49-F238E27FC236}">
                <a16:creationId xmlns:a16="http://schemas.microsoft.com/office/drawing/2014/main" id="{735DC8AA-CABA-6640-949F-FADFFCCAD95D}"/>
              </a:ext>
            </a:extLst>
          </p:cNvPr>
          <p:cNvSpPr>
            <a:spLocks/>
          </p:cNvSpPr>
          <p:nvPr/>
        </p:nvSpPr>
        <p:spPr bwMode="auto">
          <a:xfrm>
            <a:off x="6974315" y="2970952"/>
            <a:ext cx="297307" cy="305195"/>
          </a:xfrm>
          <a:custGeom>
            <a:avLst/>
            <a:gdLst>
              <a:gd name="T0" fmla="*/ 37 w 57"/>
              <a:gd name="T1" fmla="*/ 10 h 55"/>
              <a:gd name="T2" fmla="*/ 41 w 57"/>
              <a:gd name="T3" fmla="*/ 9 h 55"/>
              <a:gd name="T4" fmla="*/ 43 w 57"/>
              <a:gd name="T5" fmla="*/ 6 h 55"/>
              <a:gd name="T6" fmla="*/ 45 w 57"/>
              <a:gd name="T7" fmla="*/ 4 h 55"/>
              <a:gd name="T8" fmla="*/ 45 w 57"/>
              <a:gd name="T9" fmla="*/ 1 h 55"/>
              <a:gd name="T10" fmla="*/ 41 w 57"/>
              <a:gd name="T11" fmla="*/ 2 h 55"/>
              <a:gd name="T12" fmla="*/ 36 w 57"/>
              <a:gd name="T13" fmla="*/ 4 h 55"/>
              <a:gd name="T14" fmla="*/ 27 w 57"/>
              <a:gd name="T15" fmla="*/ 1 h 55"/>
              <a:gd name="T16" fmla="*/ 22 w 57"/>
              <a:gd name="T17" fmla="*/ 1 h 55"/>
              <a:gd name="T18" fmla="*/ 19 w 57"/>
              <a:gd name="T19" fmla="*/ 1 h 55"/>
              <a:gd name="T20" fmla="*/ 18 w 57"/>
              <a:gd name="T21" fmla="*/ 3 h 55"/>
              <a:gd name="T22" fmla="*/ 17 w 57"/>
              <a:gd name="T23" fmla="*/ 4 h 55"/>
              <a:gd name="T24" fmla="*/ 15 w 57"/>
              <a:gd name="T25" fmla="*/ 5 h 55"/>
              <a:gd name="T26" fmla="*/ 13 w 57"/>
              <a:gd name="T27" fmla="*/ 5 h 55"/>
              <a:gd name="T28" fmla="*/ 12 w 57"/>
              <a:gd name="T29" fmla="*/ 4 h 55"/>
              <a:gd name="T30" fmla="*/ 11 w 57"/>
              <a:gd name="T31" fmla="*/ 8 h 55"/>
              <a:gd name="T32" fmla="*/ 9 w 57"/>
              <a:gd name="T33" fmla="*/ 5 h 55"/>
              <a:gd name="T34" fmla="*/ 5 w 57"/>
              <a:gd name="T35" fmla="*/ 7 h 55"/>
              <a:gd name="T36" fmla="*/ 0 w 57"/>
              <a:gd name="T37" fmla="*/ 7 h 55"/>
              <a:gd name="T38" fmla="*/ 1 w 57"/>
              <a:gd name="T39" fmla="*/ 10 h 55"/>
              <a:gd name="T40" fmla="*/ 0 w 57"/>
              <a:gd name="T41" fmla="*/ 14 h 55"/>
              <a:gd name="T42" fmla="*/ 2 w 57"/>
              <a:gd name="T43" fmla="*/ 18 h 55"/>
              <a:gd name="T44" fmla="*/ 4 w 57"/>
              <a:gd name="T45" fmla="*/ 21 h 55"/>
              <a:gd name="T46" fmla="*/ 12 w 57"/>
              <a:gd name="T47" fmla="*/ 17 h 55"/>
              <a:gd name="T48" fmla="*/ 15 w 57"/>
              <a:gd name="T49" fmla="*/ 19 h 55"/>
              <a:gd name="T50" fmla="*/ 17 w 57"/>
              <a:gd name="T51" fmla="*/ 22 h 55"/>
              <a:gd name="T52" fmla="*/ 18 w 57"/>
              <a:gd name="T53" fmla="*/ 25 h 55"/>
              <a:gd name="T54" fmla="*/ 21 w 57"/>
              <a:gd name="T55" fmla="*/ 28 h 55"/>
              <a:gd name="T56" fmla="*/ 28 w 57"/>
              <a:gd name="T57" fmla="*/ 33 h 55"/>
              <a:gd name="T58" fmla="*/ 33 w 57"/>
              <a:gd name="T59" fmla="*/ 36 h 55"/>
              <a:gd name="T60" fmla="*/ 42 w 57"/>
              <a:gd name="T61" fmla="*/ 42 h 55"/>
              <a:gd name="T62" fmla="*/ 45 w 57"/>
              <a:gd name="T63" fmla="*/ 48 h 55"/>
              <a:gd name="T64" fmla="*/ 43 w 57"/>
              <a:gd name="T65" fmla="*/ 55 h 55"/>
              <a:gd name="T66" fmla="*/ 49 w 57"/>
              <a:gd name="T67" fmla="*/ 48 h 55"/>
              <a:gd name="T68" fmla="*/ 47 w 57"/>
              <a:gd name="T69" fmla="*/ 45 h 55"/>
              <a:gd name="T70" fmla="*/ 50 w 57"/>
              <a:gd name="T71" fmla="*/ 40 h 55"/>
              <a:gd name="T72" fmla="*/ 53 w 57"/>
              <a:gd name="T73" fmla="*/ 41 h 55"/>
              <a:gd name="T74" fmla="*/ 55 w 57"/>
              <a:gd name="T75" fmla="*/ 44 h 55"/>
              <a:gd name="T76" fmla="*/ 53 w 57"/>
              <a:gd name="T77" fmla="*/ 39 h 55"/>
              <a:gd name="T78" fmla="*/ 44 w 57"/>
              <a:gd name="T79" fmla="*/ 35 h 55"/>
              <a:gd name="T80" fmla="*/ 44 w 57"/>
              <a:gd name="T81" fmla="*/ 32 h 55"/>
              <a:gd name="T82" fmla="*/ 39 w 57"/>
              <a:gd name="T83" fmla="*/ 31 h 55"/>
              <a:gd name="T84" fmla="*/ 35 w 57"/>
              <a:gd name="T85" fmla="*/ 26 h 55"/>
              <a:gd name="T86" fmla="*/ 32 w 57"/>
              <a:gd name="T87" fmla="*/ 21 h 55"/>
              <a:gd name="T88" fmla="*/ 27 w 57"/>
              <a:gd name="T89" fmla="*/ 17 h 55"/>
              <a:gd name="T90" fmla="*/ 27 w 57"/>
              <a:gd name="T91" fmla="*/ 15 h 55"/>
              <a:gd name="T92" fmla="*/ 28 w 57"/>
              <a:gd name="T93" fmla="*/ 12 h 55"/>
              <a:gd name="T94" fmla="*/ 30 w 57"/>
              <a:gd name="T95" fmla="*/ 9 h 55"/>
              <a:gd name="T96" fmla="*/ 32 w 57"/>
              <a:gd name="T97" fmla="*/ 8 h 55"/>
              <a:gd name="T98" fmla="*/ 34 w 57"/>
              <a:gd name="T99" fmla="*/ 10 h 55"/>
              <a:gd name="T100" fmla="*/ 37 w 57"/>
              <a:gd name="T101" fmla="*/ 10 h 55"/>
              <a:gd name="T102" fmla="*/ 37 w 57"/>
              <a:gd name="T103" fmla="*/ 1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" h="55">
                <a:moveTo>
                  <a:pt x="37" y="10"/>
                </a:moveTo>
                <a:cubicBezTo>
                  <a:pt x="38" y="9"/>
                  <a:pt x="40" y="10"/>
                  <a:pt x="41" y="9"/>
                </a:cubicBezTo>
                <a:cubicBezTo>
                  <a:pt x="43" y="8"/>
                  <a:pt x="42" y="7"/>
                  <a:pt x="43" y="6"/>
                </a:cubicBezTo>
                <a:cubicBezTo>
                  <a:pt x="43" y="5"/>
                  <a:pt x="44" y="4"/>
                  <a:pt x="45" y="4"/>
                </a:cubicBezTo>
                <a:cubicBezTo>
                  <a:pt x="46" y="3"/>
                  <a:pt x="45" y="3"/>
                  <a:pt x="45" y="1"/>
                </a:cubicBezTo>
                <a:cubicBezTo>
                  <a:pt x="44" y="2"/>
                  <a:pt x="43" y="2"/>
                  <a:pt x="41" y="2"/>
                </a:cubicBezTo>
                <a:cubicBezTo>
                  <a:pt x="39" y="2"/>
                  <a:pt x="37" y="5"/>
                  <a:pt x="36" y="4"/>
                </a:cubicBezTo>
                <a:cubicBezTo>
                  <a:pt x="33" y="3"/>
                  <a:pt x="28" y="4"/>
                  <a:pt x="27" y="1"/>
                </a:cubicBezTo>
                <a:cubicBezTo>
                  <a:pt x="26" y="0"/>
                  <a:pt x="23" y="1"/>
                  <a:pt x="22" y="1"/>
                </a:cubicBezTo>
                <a:cubicBezTo>
                  <a:pt x="20" y="3"/>
                  <a:pt x="20" y="1"/>
                  <a:pt x="19" y="1"/>
                </a:cubicBezTo>
                <a:cubicBezTo>
                  <a:pt x="18" y="1"/>
                  <a:pt x="18" y="3"/>
                  <a:pt x="18" y="3"/>
                </a:cubicBezTo>
                <a:cubicBezTo>
                  <a:pt x="18" y="3"/>
                  <a:pt x="17" y="4"/>
                  <a:pt x="17" y="4"/>
                </a:cubicBezTo>
                <a:cubicBezTo>
                  <a:pt x="17" y="5"/>
                  <a:pt x="16" y="5"/>
                  <a:pt x="15" y="5"/>
                </a:cubicBezTo>
                <a:cubicBezTo>
                  <a:pt x="15" y="5"/>
                  <a:pt x="14" y="5"/>
                  <a:pt x="13" y="5"/>
                </a:cubicBezTo>
                <a:cubicBezTo>
                  <a:pt x="13" y="5"/>
                  <a:pt x="13" y="5"/>
                  <a:pt x="12" y="4"/>
                </a:cubicBezTo>
                <a:cubicBezTo>
                  <a:pt x="12" y="4"/>
                  <a:pt x="11" y="7"/>
                  <a:pt x="11" y="8"/>
                </a:cubicBezTo>
                <a:cubicBezTo>
                  <a:pt x="11" y="9"/>
                  <a:pt x="9" y="6"/>
                  <a:pt x="9" y="5"/>
                </a:cubicBezTo>
                <a:cubicBezTo>
                  <a:pt x="7" y="4"/>
                  <a:pt x="6" y="7"/>
                  <a:pt x="5" y="7"/>
                </a:cubicBezTo>
                <a:cubicBezTo>
                  <a:pt x="3" y="7"/>
                  <a:pt x="1" y="7"/>
                  <a:pt x="0" y="7"/>
                </a:cubicBezTo>
                <a:cubicBezTo>
                  <a:pt x="0" y="8"/>
                  <a:pt x="1" y="9"/>
                  <a:pt x="1" y="10"/>
                </a:cubicBezTo>
                <a:cubicBezTo>
                  <a:pt x="1" y="12"/>
                  <a:pt x="0" y="12"/>
                  <a:pt x="0" y="14"/>
                </a:cubicBezTo>
                <a:cubicBezTo>
                  <a:pt x="0" y="15"/>
                  <a:pt x="0" y="18"/>
                  <a:pt x="2" y="18"/>
                </a:cubicBezTo>
                <a:cubicBezTo>
                  <a:pt x="3" y="19"/>
                  <a:pt x="4" y="18"/>
                  <a:pt x="4" y="21"/>
                </a:cubicBezTo>
                <a:cubicBezTo>
                  <a:pt x="6" y="20"/>
                  <a:pt x="10" y="16"/>
                  <a:pt x="12" y="17"/>
                </a:cubicBezTo>
                <a:cubicBezTo>
                  <a:pt x="13" y="18"/>
                  <a:pt x="14" y="19"/>
                  <a:pt x="15" y="19"/>
                </a:cubicBezTo>
                <a:cubicBezTo>
                  <a:pt x="16" y="19"/>
                  <a:pt x="17" y="21"/>
                  <a:pt x="17" y="22"/>
                </a:cubicBezTo>
                <a:cubicBezTo>
                  <a:pt x="18" y="23"/>
                  <a:pt x="18" y="24"/>
                  <a:pt x="18" y="25"/>
                </a:cubicBezTo>
                <a:cubicBezTo>
                  <a:pt x="19" y="26"/>
                  <a:pt x="20" y="27"/>
                  <a:pt x="21" y="28"/>
                </a:cubicBezTo>
                <a:cubicBezTo>
                  <a:pt x="23" y="29"/>
                  <a:pt x="25" y="31"/>
                  <a:pt x="28" y="33"/>
                </a:cubicBezTo>
                <a:cubicBezTo>
                  <a:pt x="30" y="35"/>
                  <a:pt x="31" y="35"/>
                  <a:pt x="33" y="36"/>
                </a:cubicBezTo>
                <a:cubicBezTo>
                  <a:pt x="36" y="38"/>
                  <a:pt x="38" y="41"/>
                  <a:pt x="42" y="42"/>
                </a:cubicBezTo>
                <a:cubicBezTo>
                  <a:pt x="44" y="43"/>
                  <a:pt x="44" y="46"/>
                  <a:pt x="45" y="48"/>
                </a:cubicBezTo>
                <a:cubicBezTo>
                  <a:pt x="45" y="50"/>
                  <a:pt x="42" y="52"/>
                  <a:pt x="43" y="55"/>
                </a:cubicBezTo>
                <a:cubicBezTo>
                  <a:pt x="43" y="54"/>
                  <a:pt x="49" y="49"/>
                  <a:pt x="49" y="48"/>
                </a:cubicBezTo>
                <a:cubicBezTo>
                  <a:pt x="50" y="47"/>
                  <a:pt x="47" y="45"/>
                  <a:pt x="47" y="45"/>
                </a:cubicBezTo>
                <a:cubicBezTo>
                  <a:pt x="45" y="43"/>
                  <a:pt x="49" y="39"/>
                  <a:pt x="50" y="40"/>
                </a:cubicBezTo>
                <a:cubicBezTo>
                  <a:pt x="51" y="41"/>
                  <a:pt x="52" y="41"/>
                  <a:pt x="53" y="41"/>
                </a:cubicBezTo>
                <a:cubicBezTo>
                  <a:pt x="54" y="42"/>
                  <a:pt x="54" y="43"/>
                  <a:pt x="55" y="44"/>
                </a:cubicBezTo>
                <a:cubicBezTo>
                  <a:pt x="57" y="44"/>
                  <a:pt x="54" y="40"/>
                  <a:pt x="53" y="39"/>
                </a:cubicBezTo>
                <a:cubicBezTo>
                  <a:pt x="51" y="37"/>
                  <a:pt x="47" y="37"/>
                  <a:pt x="44" y="35"/>
                </a:cubicBezTo>
                <a:cubicBezTo>
                  <a:pt x="43" y="34"/>
                  <a:pt x="46" y="32"/>
                  <a:pt x="44" y="32"/>
                </a:cubicBezTo>
                <a:cubicBezTo>
                  <a:pt x="43" y="31"/>
                  <a:pt x="41" y="32"/>
                  <a:pt x="39" y="31"/>
                </a:cubicBezTo>
                <a:cubicBezTo>
                  <a:pt x="37" y="30"/>
                  <a:pt x="36" y="28"/>
                  <a:pt x="35" y="26"/>
                </a:cubicBezTo>
                <a:cubicBezTo>
                  <a:pt x="34" y="24"/>
                  <a:pt x="34" y="22"/>
                  <a:pt x="32" y="21"/>
                </a:cubicBezTo>
                <a:cubicBezTo>
                  <a:pt x="31" y="20"/>
                  <a:pt x="27" y="19"/>
                  <a:pt x="27" y="17"/>
                </a:cubicBezTo>
                <a:cubicBezTo>
                  <a:pt x="27" y="16"/>
                  <a:pt x="27" y="15"/>
                  <a:pt x="27" y="15"/>
                </a:cubicBezTo>
                <a:cubicBezTo>
                  <a:pt x="28" y="13"/>
                  <a:pt x="28" y="13"/>
                  <a:pt x="28" y="12"/>
                </a:cubicBezTo>
                <a:cubicBezTo>
                  <a:pt x="27" y="9"/>
                  <a:pt x="30" y="10"/>
                  <a:pt x="30" y="9"/>
                </a:cubicBezTo>
                <a:cubicBezTo>
                  <a:pt x="31" y="8"/>
                  <a:pt x="32" y="8"/>
                  <a:pt x="32" y="8"/>
                </a:cubicBezTo>
                <a:cubicBezTo>
                  <a:pt x="34" y="8"/>
                  <a:pt x="34" y="9"/>
                  <a:pt x="34" y="10"/>
                </a:cubicBezTo>
                <a:cubicBezTo>
                  <a:pt x="35" y="10"/>
                  <a:pt x="36" y="10"/>
                  <a:pt x="37" y="10"/>
                </a:cubicBezTo>
                <a:cubicBezTo>
                  <a:pt x="37" y="9"/>
                  <a:pt x="36" y="10"/>
                  <a:pt x="37" y="1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21" name="Freeform 648">
            <a:extLst>
              <a:ext uri="{FF2B5EF4-FFF2-40B4-BE49-F238E27FC236}">
                <a16:creationId xmlns:a16="http://schemas.microsoft.com/office/drawing/2014/main" id="{3B872AEA-79B1-6341-8D59-A6302825EAFE}"/>
              </a:ext>
            </a:extLst>
          </p:cNvPr>
          <p:cNvSpPr>
            <a:spLocks/>
          </p:cNvSpPr>
          <p:nvPr/>
        </p:nvSpPr>
        <p:spPr bwMode="auto">
          <a:xfrm>
            <a:off x="7147002" y="2987908"/>
            <a:ext cx="140642" cy="139411"/>
          </a:xfrm>
          <a:custGeom>
            <a:avLst/>
            <a:gdLst>
              <a:gd name="T0" fmla="*/ 12 w 27"/>
              <a:gd name="T1" fmla="*/ 10 h 25"/>
              <a:gd name="T2" fmla="*/ 21 w 27"/>
              <a:gd name="T3" fmla="*/ 9 h 25"/>
              <a:gd name="T4" fmla="*/ 27 w 27"/>
              <a:gd name="T5" fmla="*/ 11 h 25"/>
              <a:gd name="T6" fmla="*/ 25 w 27"/>
              <a:gd name="T7" fmla="*/ 4 h 25"/>
              <a:gd name="T8" fmla="*/ 17 w 27"/>
              <a:gd name="T9" fmla="*/ 3 h 25"/>
              <a:gd name="T10" fmla="*/ 13 w 27"/>
              <a:gd name="T11" fmla="*/ 0 h 25"/>
              <a:gd name="T12" fmla="*/ 11 w 27"/>
              <a:gd name="T13" fmla="*/ 2 h 25"/>
              <a:gd name="T14" fmla="*/ 6 w 27"/>
              <a:gd name="T15" fmla="*/ 7 h 25"/>
              <a:gd name="T16" fmla="*/ 1 w 27"/>
              <a:gd name="T17" fmla="*/ 7 h 25"/>
              <a:gd name="T18" fmla="*/ 1 w 27"/>
              <a:gd name="T19" fmla="*/ 11 h 25"/>
              <a:gd name="T20" fmla="*/ 3 w 27"/>
              <a:gd name="T21" fmla="*/ 10 h 25"/>
              <a:gd name="T22" fmla="*/ 4 w 27"/>
              <a:gd name="T23" fmla="*/ 13 h 25"/>
              <a:gd name="T24" fmla="*/ 6 w 27"/>
              <a:gd name="T25" fmla="*/ 10 h 25"/>
              <a:gd name="T26" fmla="*/ 11 w 27"/>
              <a:gd name="T27" fmla="*/ 17 h 25"/>
              <a:gd name="T28" fmla="*/ 23 w 27"/>
              <a:gd name="T29" fmla="*/ 25 h 25"/>
              <a:gd name="T30" fmla="*/ 21 w 27"/>
              <a:gd name="T31" fmla="*/ 22 h 25"/>
              <a:gd name="T32" fmla="*/ 16 w 27"/>
              <a:gd name="T33" fmla="*/ 19 h 25"/>
              <a:gd name="T34" fmla="*/ 12 w 27"/>
              <a:gd name="T35" fmla="*/ 1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" h="25">
                <a:moveTo>
                  <a:pt x="12" y="10"/>
                </a:moveTo>
                <a:cubicBezTo>
                  <a:pt x="15" y="10"/>
                  <a:pt x="18" y="8"/>
                  <a:pt x="21" y="9"/>
                </a:cubicBezTo>
                <a:cubicBezTo>
                  <a:pt x="23" y="9"/>
                  <a:pt x="25" y="10"/>
                  <a:pt x="27" y="11"/>
                </a:cubicBezTo>
                <a:cubicBezTo>
                  <a:pt x="26" y="9"/>
                  <a:pt x="26" y="7"/>
                  <a:pt x="25" y="4"/>
                </a:cubicBezTo>
                <a:cubicBezTo>
                  <a:pt x="22" y="6"/>
                  <a:pt x="19" y="4"/>
                  <a:pt x="17" y="3"/>
                </a:cubicBezTo>
                <a:cubicBezTo>
                  <a:pt x="15" y="2"/>
                  <a:pt x="14" y="2"/>
                  <a:pt x="13" y="0"/>
                </a:cubicBezTo>
                <a:cubicBezTo>
                  <a:pt x="13" y="0"/>
                  <a:pt x="11" y="1"/>
                  <a:pt x="11" y="2"/>
                </a:cubicBezTo>
                <a:cubicBezTo>
                  <a:pt x="9" y="3"/>
                  <a:pt x="10" y="8"/>
                  <a:pt x="6" y="7"/>
                </a:cubicBezTo>
                <a:cubicBezTo>
                  <a:pt x="4" y="6"/>
                  <a:pt x="2" y="7"/>
                  <a:pt x="1" y="7"/>
                </a:cubicBezTo>
                <a:cubicBezTo>
                  <a:pt x="0" y="8"/>
                  <a:pt x="1" y="11"/>
                  <a:pt x="1" y="11"/>
                </a:cubicBezTo>
                <a:cubicBezTo>
                  <a:pt x="1" y="11"/>
                  <a:pt x="3" y="10"/>
                  <a:pt x="3" y="10"/>
                </a:cubicBezTo>
                <a:cubicBezTo>
                  <a:pt x="4" y="10"/>
                  <a:pt x="4" y="12"/>
                  <a:pt x="4" y="13"/>
                </a:cubicBezTo>
                <a:cubicBezTo>
                  <a:pt x="4" y="11"/>
                  <a:pt x="5" y="8"/>
                  <a:pt x="6" y="10"/>
                </a:cubicBezTo>
                <a:cubicBezTo>
                  <a:pt x="7" y="13"/>
                  <a:pt x="9" y="15"/>
                  <a:pt x="11" y="17"/>
                </a:cubicBezTo>
                <a:cubicBezTo>
                  <a:pt x="14" y="20"/>
                  <a:pt x="19" y="22"/>
                  <a:pt x="23" y="25"/>
                </a:cubicBezTo>
                <a:cubicBezTo>
                  <a:pt x="23" y="23"/>
                  <a:pt x="23" y="23"/>
                  <a:pt x="21" y="22"/>
                </a:cubicBezTo>
                <a:cubicBezTo>
                  <a:pt x="19" y="21"/>
                  <a:pt x="17" y="20"/>
                  <a:pt x="16" y="19"/>
                </a:cubicBezTo>
                <a:cubicBezTo>
                  <a:pt x="14" y="17"/>
                  <a:pt x="9" y="10"/>
                  <a:pt x="12" y="1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22" name="Freeform 649">
            <a:extLst>
              <a:ext uri="{FF2B5EF4-FFF2-40B4-BE49-F238E27FC236}">
                <a16:creationId xmlns:a16="http://schemas.microsoft.com/office/drawing/2014/main" id="{C5CF2A6C-8D9E-CB4E-97B8-1D8CC15BBB49}"/>
              </a:ext>
            </a:extLst>
          </p:cNvPr>
          <p:cNvSpPr>
            <a:spLocks/>
          </p:cNvSpPr>
          <p:nvPr/>
        </p:nvSpPr>
        <p:spPr bwMode="auto">
          <a:xfrm>
            <a:off x="6666326" y="2827774"/>
            <a:ext cx="345374" cy="314615"/>
          </a:xfrm>
          <a:custGeom>
            <a:avLst/>
            <a:gdLst>
              <a:gd name="T0" fmla="*/ 59 w 66"/>
              <a:gd name="T1" fmla="*/ 31 h 57"/>
              <a:gd name="T2" fmla="*/ 56 w 66"/>
              <a:gd name="T3" fmla="*/ 30 h 57"/>
              <a:gd name="T4" fmla="*/ 60 w 66"/>
              <a:gd name="T5" fmla="*/ 24 h 57"/>
              <a:gd name="T6" fmla="*/ 63 w 66"/>
              <a:gd name="T7" fmla="*/ 23 h 57"/>
              <a:gd name="T8" fmla="*/ 65 w 66"/>
              <a:gd name="T9" fmla="*/ 15 h 57"/>
              <a:gd name="T10" fmla="*/ 60 w 66"/>
              <a:gd name="T11" fmla="*/ 13 h 57"/>
              <a:gd name="T12" fmla="*/ 57 w 66"/>
              <a:gd name="T13" fmla="*/ 11 h 57"/>
              <a:gd name="T14" fmla="*/ 55 w 66"/>
              <a:gd name="T15" fmla="*/ 11 h 57"/>
              <a:gd name="T16" fmla="*/ 48 w 66"/>
              <a:gd name="T17" fmla="*/ 7 h 57"/>
              <a:gd name="T18" fmla="*/ 43 w 66"/>
              <a:gd name="T19" fmla="*/ 5 h 57"/>
              <a:gd name="T20" fmla="*/ 38 w 66"/>
              <a:gd name="T21" fmla="*/ 1 h 57"/>
              <a:gd name="T22" fmla="*/ 34 w 66"/>
              <a:gd name="T23" fmla="*/ 1 h 57"/>
              <a:gd name="T24" fmla="*/ 33 w 66"/>
              <a:gd name="T25" fmla="*/ 5 h 57"/>
              <a:gd name="T26" fmla="*/ 30 w 66"/>
              <a:gd name="T27" fmla="*/ 8 h 57"/>
              <a:gd name="T28" fmla="*/ 26 w 66"/>
              <a:gd name="T29" fmla="*/ 10 h 57"/>
              <a:gd name="T30" fmla="*/ 24 w 66"/>
              <a:gd name="T31" fmla="*/ 12 h 57"/>
              <a:gd name="T32" fmla="*/ 20 w 66"/>
              <a:gd name="T33" fmla="*/ 11 h 57"/>
              <a:gd name="T34" fmla="*/ 16 w 66"/>
              <a:gd name="T35" fmla="*/ 10 h 57"/>
              <a:gd name="T36" fmla="*/ 16 w 66"/>
              <a:gd name="T37" fmla="*/ 16 h 57"/>
              <a:gd name="T38" fmla="*/ 9 w 66"/>
              <a:gd name="T39" fmla="*/ 15 h 57"/>
              <a:gd name="T40" fmla="*/ 1 w 66"/>
              <a:gd name="T41" fmla="*/ 17 h 57"/>
              <a:gd name="T42" fmla="*/ 2 w 66"/>
              <a:gd name="T43" fmla="*/ 19 h 57"/>
              <a:gd name="T44" fmla="*/ 4 w 66"/>
              <a:gd name="T45" fmla="*/ 21 h 57"/>
              <a:gd name="T46" fmla="*/ 15 w 66"/>
              <a:gd name="T47" fmla="*/ 25 h 57"/>
              <a:gd name="T48" fmla="*/ 14 w 66"/>
              <a:gd name="T49" fmla="*/ 28 h 57"/>
              <a:gd name="T50" fmla="*/ 19 w 66"/>
              <a:gd name="T51" fmla="*/ 31 h 57"/>
              <a:gd name="T52" fmla="*/ 20 w 66"/>
              <a:gd name="T53" fmla="*/ 35 h 57"/>
              <a:gd name="T54" fmla="*/ 22 w 66"/>
              <a:gd name="T55" fmla="*/ 38 h 57"/>
              <a:gd name="T56" fmla="*/ 19 w 66"/>
              <a:gd name="T57" fmla="*/ 36 h 57"/>
              <a:gd name="T58" fmla="*/ 16 w 66"/>
              <a:gd name="T59" fmla="*/ 49 h 57"/>
              <a:gd name="T60" fmla="*/ 27 w 66"/>
              <a:gd name="T61" fmla="*/ 53 h 57"/>
              <a:gd name="T62" fmla="*/ 30 w 66"/>
              <a:gd name="T63" fmla="*/ 53 h 57"/>
              <a:gd name="T64" fmla="*/ 33 w 66"/>
              <a:gd name="T65" fmla="*/ 55 h 57"/>
              <a:gd name="T66" fmla="*/ 40 w 66"/>
              <a:gd name="T67" fmla="*/ 54 h 57"/>
              <a:gd name="T68" fmla="*/ 47 w 66"/>
              <a:gd name="T69" fmla="*/ 48 h 57"/>
              <a:gd name="T70" fmla="*/ 57 w 66"/>
              <a:gd name="T71" fmla="*/ 50 h 57"/>
              <a:gd name="T72" fmla="*/ 62 w 66"/>
              <a:gd name="T73" fmla="*/ 47 h 57"/>
              <a:gd name="T74" fmla="*/ 62 w 66"/>
              <a:gd name="T75" fmla="*/ 45 h 57"/>
              <a:gd name="T76" fmla="*/ 59 w 66"/>
              <a:gd name="T77" fmla="*/ 38 h 57"/>
              <a:gd name="T78" fmla="*/ 59 w 66"/>
              <a:gd name="T79" fmla="*/ 34 h 57"/>
              <a:gd name="T80" fmla="*/ 59 w 66"/>
              <a:gd name="T81" fmla="*/ 31 h 57"/>
              <a:gd name="T82" fmla="*/ 59 w 66"/>
              <a:gd name="T83" fmla="*/ 31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6" h="57">
                <a:moveTo>
                  <a:pt x="59" y="31"/>
                </a:moveTo>
                <a:cubicBezTo>
                  <a:pt x="58" y="29"/>
                  <a:pt x="55" y="33"/>
                  <a:pt x="56" y="30"/>
                </a:cubicBezTo>
                <a:cubicBezTo>
                  <a:pt x="56" y="29"/>
                  <a:pt x="59" y="24"/>
                  <a:pt x="60" y="24"/>
                </a:cubicBezTo>
                <a:cubicBezTo>
                  <a:pt x="61" y="23"/>
                  <a:pt x="62" y="25"/>
                  <a:pt x="63" y="23"/>
                </a:cubicBezTo>
                <a:cubicBezTo>
                  <a:pt x="64" y="20"/>
                  <a:pt x="63" y="18"/>
                  <a:pt x="65" y="15"/>
                </a:cubicBezTo>
                <a:cubicBezTo>
                  <a:pt x="66" y="13"/>
                  <a:pt x="61" y="13"/>
                  <a:pt x="60" y="13"/>
                </a:cubicBezTo>
                <a:cubicBezTo>
                  <a:pt x="58" y="13"/>
                  <a:pt x="57" y="12"/>
                  <a:pt x="57" y="11"/>
                </a:cubicBezTo>
                <a:cubicBezTo>
                  <a:pt x="56" y="11"/>
                  <a:pt x="55" y="11"/>
                  <a:pt x="55" y="11"/>
                </a:cubicBezTo>
                <a:cubicBezTo>
                  <a:pt x="53" y="11"/>
                  <a:pt x="48" y="9"/>
                  <a:pt x="48" y="7"/>
                </a:cubicBezTo>
                <a:cubicBezTo>
                  <a:pt x="47" y="10"/>
                  <a:pt x="44" y="5"/>
                  <a:pt x="43" y="5"/>
                </a:cubicBezTo>
                <a:cubicBezTo>
                  <a:pt x="41" y="4"/>
                  <a:pt x="39" y="3"/>
                  <a:pt x="38" y="1"/>
                </a:cubicBezTo>
                <a:cubicBezTo>
                  <a:pt x="37" y="0"/>
                  <a:pt x="35" y="0"/>
                  <a:pt x="34" y="1"/>
                </a:cubicBezTo>
                <a:cubicBezTo>
                  <a:pt x="33" y="2"/>
                  <a:pt x="32" y="4"/>
                  <a:pt x="33" y="5"/>
                </a:cubicBezTo>
                <a:cubicBezTo>
                  <a:pt x="33" y="6"/>
                  <a:pt x="31" y="7"/>
                  <a:pt x="30" y="8"/>
                </a:cubicBezTo>
                <a:cubicBezTo>
                  <a:pt x="29" y="8"/>
                  <a:pt x="27" y="8"/>
                  <a:pt x="26" y="10"/>
                </a:cubicBezTo>
                <a:cubicBezTo>
                  <a:pt x="26" y="11"/>
                  <a:pt x="25" y="12"/>
                  <a:pt x="24" y="12"/>
                </a:cubicBezTo>
                <a:cubicBezTo>
                  <a:pt x="22" y="12"/>
                  <a:pt x="21" y="12"/>
                  <a:pt x="20" y="11"/>
                </a:cubicBezTo>
                <a:cubicBezTo>
                  <a:pt x="18" y="11"/>
                  <a:pt x="18" y="10"/>
                  <a:pt x="16" y="10"/>
                </a:cubicBezTo>
                <a:cubicBezTo>
                  <a:pt x="14" y="9"/>
                  <a:pt x="20" y="16"/>
                  <a:pt x="16" y="16"/>
                </a:cubicBezTo>
                <a:cubicBezTo>
                  <a:pt x="13" y="16"/>
                  <a:pt x="11" y="17"/>
                  <a:pt x="9" y="15"/>
                </a:cubicBezTo>
                <a:cubicBezTo>
                  <a:pt x="8" y="14"/>
                  <a:pt x="1" y="16"/>
                  <a:pt x="1" y="17"/>
                </a:cubicBezTo>
                <a:cubicBezTo>
                  <a:pt x="1" y="18"/>
                  <a:pt x="4" y="18"/>
                  <a:pt x="2" y="19"/>
                </a:cubicBezTo>
                <a:cubicBezTo>
                  <a:pt x="0" y="20"/>
                  <a:pt x="3" y="21"/>
                  <a:pt x="4" y="21"/>
                </a:cubicBezTo>
                <a:cubicBezTo>
                  <a:pt x="6" y="22"/>
                  <a:pt x="15" y="23"/>
                  <a:pt x="15" y="25"/>
                </a:cubicBezTo>
                <a:cubicBezTo>
                  <a:pt x="15" y="26"/>
                  <a:pt x="13" y="26"/>
                  <a:pt x="14" y="28"/>
                </a:cubicBezTo>
                <a:cubicBezTo>
                  <a:pt x="16" y="30"/>
                  <a:pt x="17" y="30"/>
                  <a:pt x="19" y="31"/>
                </a:cubicBezTo>
                <a:cubicBezTo>
                  <a:pt x="21" y="32"/>
                  <a:pt x="18" y="34"/>
                  <a:pt x="20" y="35"/>
                </a:cubicBezTo>
                <a:cubicBezTo>
                  <a:pt x="20" y="35"/>
                  <a:pt x="22" y="38"/>
                  <a:pt x="22" y="38"/>
                </a:cubicBezTo>
                <a:cubicBezTo>
                  <a:pt x="21" y="39"/>
                  <a:pt x="20" y="36"/>
                  <a:pt x="19" y="36"/>
                </a:cubicBezTo>
                <a:cubicBezTo>
                  <a:pt x="18" y="36"/>
                  <a:pt x="19" y="48"/>
                  <a:pt x="16" y="49"/>
                </a:cubicBezTo>
                <a:cubicBezTo>
                  <a:pt x="19" y="51"/>
                  <a:pt x="23" y="54"/>
                  <a:pt x="27" y="53"/>
                </a:cubicBezTo>
                <a:cubicBezTo>
                  <a:pt x="28" y="53"/>
                  <a:pt x="29" y="52"/>
                  <a:pt x="30" y="53"/>
                </a:cubicBezTo>
                <a:cubicBezTo>
                  <a:pt x="31" y="53"/>
                  <a:pt x="32" y="54"/>
                  <a:pt x="33" y="55"/>
                </a:cubicBezTo>
                <a:cubicBezTo>
                  <a:pt x="35" y="56"/>
                  <a:pt x="41" y="57"/>
                  <a:pt x="40" y="54"/>
                </a:cubicBezTo>
                <a:cubicBezTo>
                  <a:pt x="39" y="49"/>
                  <a:pt x="44" y="47"/>
                  <a:pt x="47" y="48"/>
                </a:cubicBezTo>
                <a:cubicBezTo>
                  <a:pt x="51" y="49"/>
                  <a:pt x="53" y="52"/>
                  <a:pt x="57" y="50"/>
                </a:cubicBezTo>
                <a:cubicBezTo>
                  <a:pt x="59" y="49"/>
                  <a:pt x="60" y="48"/>
                  <a:pt x="62" y="47"/>
                </a:cubicBezTo>
                <a:cubicBezTo>
                  <a:pt x="62" y="47"/>
                  <a:pt x="64" y="45"/>
                  <a:pt x="62" y="45"/>
                </a:cubicBezTo>
                <a:cubicBezTo>
                  <a:pt x="60" y="44"/>
                  <a:pt x="58" y="40"/>
                  <a:pt x="59" y="38"/>
                </a:cubicBezTo>
                <a:cubicBezTo>
                  <a:pt x="61" y="36"/>
                  <a:pt x="60" y="36"/>
                  <a:pt x="59" y="34"/>
                </a:cubicBezTo>
                <a:cubicBezTo>
                  <a:pt x="59" y="33"/>
                  <a:pt x="59" y="32"/>
                  <a:pt x="59" y="31"/>
                </a:cubicBezTo>
                <a:cubicBezTo>
                  <a:pt x="58" y="30"/>
                  <a:pt x="59" y="32"/>
                  <a:pt x="59" y="3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9525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23" name="Freeform 650">
            <a:extLst>
              <a:ext uri="{FF2B5EF4-FFF2-40B4-BE49-F238E27FC236}">
                <a16:creationId xmlns:a16="http://schemas.microsoft.com/office/drawing/2014/main" id="{6EE572BF-A66B-E94B-BC20-8462300A7295}"/>
              </a:ext>
            </a:extLst>
          </p:cNvPr>
          <p:cNvSpPr>
            <a:spLocks/>
          </p:cNvSpPr>
          <p:nvPr/>
        </p:nvSpPr>
        <p:spPr bwMode="auto">
          <a:xfrm>
            <a:off x="6952951" y="2950230"/>
            <a:ext cx="115718" cy="82892"/>
          </a:xfrm>
          <a:custGeom>
            <a:avLst/>
            <a:gdLst>
              <a:gd name="T0" fmla="*/ 17 w 22"/>
              <a:gd name="T1" fmla="*/ 1 h 15"/>
              <a:gd name="T2" fmla="*/ 9 w 22"/>
              <a:gd name="T3" fmla="*/ 1 h 15"/>
              <a:gd name="T4" fmla="*/ 8 w 22"/>
              <a:gd name="T5" fmla="*/ 2 h 15"/>
              <a:gd name="T6" fmla="*/ 5 w 22"/>
              <a:gd name="T7" fmla="*/ 2 h 15"/>
              <a:gd name="T8" fmla="*/ 3 w 22"/>
              <a:gd name="T9" fmla="*/ 5 h 15"/>
              <a:gd name="T10" fmla="*/ 1 w 22"/>
              <a:gd name="T11" fmla="*/ 9 h 15"/>
              <a:gd name="T12" fmla="*/ 4 w 22"/>
              <a:gd name="T13" fmla="*/ 10 h 15"/>
              <a:gd name="T14" fmla="*/ 7 w 22"/>
              <a:gd name="T15" fmla="*/ 11 h 15"/>
              <a:gd name="T16" fmla="*/ 11 w 22"/>
              <a:gd name="T17" fmla="*/ 10 h 15"/>
              <a:gd name="T18" fmla="*/ 13 w 22"/>
              <a:gd name="T19" fmla="*/ 10 h 15"/>
              <a:gd name="T20" fmla="*/ 16 w 22"/>
              <a:gd name="T21" fmla="*/ 8 h 15"/>
              <a:gd name="T22" fmla="*/ 18 w 22"/>
              <a:gd name="T23" fmla="*/ 9 h 15"/>
              <a:gd name="T24" fmla="*/ 21 w 22"/>
              <a:gd name="T25" fmla="*/ 8 h 15"/>
              <a:gd name="T26" fmla="*/ 22 w 22"/>
              <a:gd name="T27" fmla="*/ 5 h 15"/>
              <a:gd name="T28" fmla="*/ 18 w 22"/>
              <a:gd name="T29" fmla="*/ 4 h 15"/>
              <a:gd name="T30" fmla="*/ 17 w 22"/>
              <a:gd name="T31" fmla="*/ 1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" h="15">
                <a:moveTo>
                  <a:pt x="17" y="1"/>
                </a:moveTo>
                <a:cubicBezTo>
                  <a:pt x="14" y="0"/>
                  <a:pt x="12" y="1"/>
                  <a:pt x="9" y="1"/>
                </a:cubicBezTo>
                <a:cubicBezTo>
                  <a:pt x="7" y="1"/>
                  <a:pt x="9" y="1"/>
                  <a:pt x="8" y="2"/>
                </a:cubicBezTo>
                <a:cubicBezTo>
                  <a:pt x="7" y="2"/>
                  <a:pt x="5" y="2"/>
                  <a:pt x="5" y="2"/>
                </a:cubicBezTo>
                <a:cubicBezTo>
                  <a:pt x="4" y="2"/>
                  <a:pt x="3" y="5"/>
                  <a:pt x="3" y="5"/>
                </a:cubicBezTo>
                <a:cubicBezTo>
                  <a:pt x="2" y="6"/>
                  <a:pt x="0" y="10"/>
                  <a:pt x="1" y="9"/>
                </a:cubicBezTo>
                <a:cubicBezTo>
                  <a:pt x="3" y="9"/>
                  <a:pt x="3" y="8"/>
                  <a:pt x="4" y="10"/>
                </a:cubicBezTo>
                <a:cubicBezTo>
                  <a:pt x="4" y="12"/>
                  <a:pt x="5" y="11"/>
                  <a:pt x="7" y="11"/>
                </a:cubicBezTo>
                <a:cubicBezTo>
                  <a:pt x="8" y="11"/>
                  <a:pt x="10" y="11"/>
                  <a:pt x="11" y="10"/>
                </a:cubicBezTo>
                <a:cubicBezTo>
                  <a:pt x="12" y="8"/>
                  <a:pt x="13" y="9"/>
                  <a:pt x="13" y="10"/>
                </a:cubicBezTo>
                <a:cubicBezTo>
                  <a:pt x="16" y="15"/>
                  <a:pt x="15" y="8"/>
                  <a:pt x="16" y="8"/>
                </a:cubicBezTo>
                <a:cubicBezTo>
                  <a:pt x="17" y="8"/>
                  <a:pt x="17" y="9"/>
                  <a:pt x="18" y="9"/>
                </a:cubicBezTo>
                <a:cubicBezTo>
                  <a:pt x="19" y="9"/>
                  <a:pt x="20" y="9"/>
                  <a:pt x="21" y="8"/>
                </a:cubicBezTo>
                <a:cubicBezTo>
                  <a:pt x="22" y="7"/>
                  <a:pt x="22" y="7"/>
                  <a:pt x="22" y="5"/>
                </a:cubicBezTo>
                <a:cubicBezTo>
                  <a:pt x="22" y="5"/>
                  <a:pt x="19" y="4"/>
                  <a:pt x="18" y="4"/>
                </a:cubicBezTo>
                <a:cubicBezTo>
                  <a:pt x="17" y="3"/>
                  <a:pt x="17" y="2"/>
                  <a:pt x="17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24" name="Freeform 651">
            <a:extLst>
              <a:ext uri="{FF2B5EF4-FFF2-40B4-BE49-F238E27FC236}">
                <a16:creationId xmlns:a16="http://schemas.microsoft.com/office/drawing/2014/main" id="{17DD975F-F662-6942-BFD0-98ED84D0A3E3}"/>
              </a:ext>
            </a:extLst>
          </p:cNvPr>
          <p:cNvSpPr>
            <a:spLocks/>
          </p:cNvSpPr>
          <p:nvPr/>
        </p:nvSpPr>
        <p:spPr bwMode="auto">
          <a:xfrm>
            <a:off x="6855037" y="2816470"/>
            <a:ext cx="108597" cy="71589"/>
          </a:xfrm>
          <a:custGeom>
            <a:avLst/>
            <a:gdLst>
              <a:gd name="T0" fmla="*/ 19 w 21"/>
              <a:gd name="T1" fmla="*/ 9 h 13"/>
              <a:gd name="T2" fmla="*/ 20 w 21"/>
              <a:gd name="T3" fmla="*/ 6 h 13"/>
              <a:gd name="T4" fmla="*/ 18 w 21"/>
              <a:gd name="T5" fmla="*/ 3 h 13"/>
              <a:gd name="T6" fmla="*/ 13 w 21"/>
              <a:gd name="T7" fmla="*/ 0 h 13"/>
              <a:gd name="T8" fmla="*/ 8 w 21"/>
              <a:gd name="T9" fmla="*/ 1 h 13"/>
              <a:gd name="T10" fmla="*/ 3 w 21"/>
              <a:gd name="T11" fmla="*/ 1 h 13"/>
              <a:gd name="T12" fmla="*/ 5 w 21"/>
              <a:gd name="T13" fmla="*/ 6 h 13"/>
              <a:gd name="T14" fmla="*/ 10 w 21"/>
              <a:gd name="T15" fmla="*/ 9 h 13"/>
              <a:gd name="T16" fmla="*/ 12 w 21"/>
              <a:gd name="T17" fmla="*/ 9 h 13"/>
              <a:gd name="T18" fmla="*/ 18 w 21"/>
              <a:gd name="T19" fmla="*/ 13 h 13"/>
              <a:gd name="T20" fmla="*/ 19 w 21"/>
              <a:gd name="T21" fmla="*/ 9 h 13"/>
              <a:gd name="T22" fmla="*/ 19 w 21"/>
              <a:gd name="T23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" h="13">
                <a:moveTo>
                  <a:pt x="19" y="9"/>
                </a:moveTo>
                <a:cubicBezTo>
                  <a:pt x="18" y="9"/>
                  <a:pt x="21" y="7"/>
                  <a:pt x="20" y="6"/>
                </a:cubicBezTo>
                <a:cubicBezTo>
                  <a:pt x="20" y="5"/>
                  <a:pt x="19" y="3"/>
                  <a:pt x="18" y="3"/>
                </a:cubicBezTo>
                <a:cubicBezTo>
                  <a:pt x="17" y="2"/>
                  <a:pt x="15" y="0"/>
                  <a:pt x="13" y="0"/>
                </a:cubicBezTo>
                <a:cubicBezTo>
                  <a:pt x="11" y="0"/>
                  <a:pt x="10" y="1"/>
                  <a:pt x="8" y="1"/>
                </a:cubicBezTo>
                <a:cubicBezTo>
                  <a:pt x="6" y="1"/>
                  <a:pt x="5" y="0"/>
                  <a:pt x="3" y="1"/>
                </a:cubicBezTo>
                <a:cubicBezTo>
                  <a:pt x="0" y="3"/>
                  <a:pt x="3" y="5"/>
                  <a:pt x="5" y="6"/>
                </a:cubicBezTo>
                <a:cubicBezTo>
                  <a:pt x="7" y="7"/>
                  <a:pt x="8" y="7"/>
                  <a:pt x="10" y="9"/>
                </a:cubicBezTo>
                <a:cubicBezTo>
                  <a:pt x="10" y="10"/>
                  <a:pt x="12" y="10"/>
                  <a:pt x="12" y="9"/>
                </a:cubicBezTo>
                <a:cubicBezTo>
                  <a:pt x="12" y="10"/>
                  <a:pt x="17" y="13"/>
                  <a:pt x="18" y="13"/>
                </a:cubicBezTo>
                <a:cubicBezTo>
                  <a:pt x="18" y="11"/>
                  <a:pt x="18" y="10"/>
                  <a:pt x="19" y="9"/>
                </a:cubicBezTo>
                <a:cubicBezTo>
                  <a:pt x="19" y="9"/>
                  <a:pt x="17" y="10"/>
                  <a:pt x="19" y="9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25" name="Freeform 652">
            <a:extLst>
              <a:ext uri="{FF2B5EF4-FFF2-40B4-BE49-F238E27FC236}">
                <a16:creationId xmlns:a16="http://schemas.microsoft.com/office/drawing/2014/main" id="{FAC57990-ECC4-3E40-BA16-36E2E485D9C0}"/>
              </a:ext>
            </a:extLst>
          </p:cNvPr>
          <p:cNvSpPr>
            <a:spLocks/>
          </p:cNvSpPr>
          <p:nvPr/>
        </p:nvSpPr>
        <p:spPr bwMode="auto">
          <a:xfrm>
            <a:off x="6944051" y="2867336"/>
            <a:ext cx="19584" cy="20724"/>
          </a:xfrm>
          <a:custGeom>
            <a:avLst/>
            <a:gdLst>
              <a:gd name="T0" fmla="*/ 2 w 4"/>
              <a:gd name="T1" fmla="*/ 0 h 4"/>
              <a:gd name="T2" fmla="*/ 1 w 4"/>
              <a:gd name="T3" fmla="*/ 3 h 4"/>
              <a:gd name="T4" fmla="*/ 4 w 4"/>
              <a:gd name="T5" fmla="*/ 4 h 4"/>
              <a:gd name="T6" fmla="*/ 2 w 4"/>
              <a:gd name="T7" fmla="*/ 0 h 4"/>
              <a:gd name="T8" fmla="*/ 2 w 4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4">
                <a:moveTo>
                  <a:pt x="2" y="0"/>
                </a:moveTo>
                <a:cubicBezTo>
                  <a:pt x="1" y="0"/>
                  <a:pt x="1" y="2"/>
                  <a:pt x="1" y="3"/>
                </a:cubicBezTo>
                <a:cubicBezTo>
                  <a:pt x="1" y="4"/>
                  <a:pt x="3" y="4"/>
                  <a:pt x="4" y="4"/>
                </a:cubicBezTo>
                <a:cubicBezTo>
                  <a:pt x="4" y="2"/>
                  <a:pt x="4" y="1"/>
                  <a:pt x="2" y="0"/>
                </a:cubicBezTo>
                <a:cubicBezTo>
                  <a:pt x="0" y="1"/>
                  <a:pt x="3" y="1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26" name="Freeform 653">
            <a:extLst>
              <a:ext uri="{FF2B5EF4-FFF2-40B4-BE49-F238E27FC236}">
                <a16:creationId xmlns:a16="http://schemas.microsoft.com/office/drawing/2014/main" id="{810F06BB-A99D-D246-AB06-E572DA2CDE57}"/>
              </a:ext>
            </a:extLst>
          </p:cNvPr>
          <p:cNvSpPr>
            <a:spLocks/>
          </p:cNvSpPr>
          <p:nvPr/>
        </p:nvSpPr>
        <p:spPr bwMode="auto">
          <a:xfrm>
            <a:off x="6879961" y="2739229"/>
            <a:ext cx="105039" cy="99850"/>
          </a:xfrm>
          <a:custGeom>
            <a:avLst/>
            <a:gdLst>
              <a:gd name="T0" fmla="*/ 5 w 20"/>
              <a:gd name="T1" fmla="*/ 14 h 18"/>
              <a:gd name="T2" fmla="*/ 14 w 20"/>
              <a:gd name="T3" fmla="*/ 18 h 18"/>
              <a:gd name="T4" fmla="*/ 14 w 20"/>
              <a:gd name="T5" fmla="*/ 13 h 18"/>
              <a:gd name="T6" fmla="*/ 17 w 20"/>
              <a:gd name="T7" fmla="*/ 11 h 18"/>
              <a:gd name="T8" fmla="*/ 18 w 20"/>
              <a:gd name="T9" fmla="*/ 6 h 18"/>
              <a:gd name="T10" fmla="*/ 20 w 20"/>
              <a:gd name="T11" fmla="*/ 5 h 18"/>
              <a:gd name="T12" fmla="*/ 19 w 20"/>
              <a:gd name="T13" fmla="*/ 0 h 18"/>
              <a:gd name="T14" fmla="*/ 15 w 20"/>
              <a:gd name="T15" fmla="*/ 1 h 18"/>
              <a:gd name="T16" fmla="*/ 10 w 20"/>
              <a:gd name="T17" fmla="*/ 3 h 18"/>
              <a:gd name="T18" fmla="*/ 12 w 20"/>
              <a:gd name="T19" fmla="*/ 6 h 18"/>
              <a:gd name="T20" fmla="*/ 10 w 20"/>
              <a:gd name="T21" fmla="*/ 4 h 18"/>
              <a:gd name="T22" fmla="*/ 7 w 20"/>
              <a:gd name="T23" fmla="*/ 6 h 18"/>
              <a:gd name="T24" fmla="*/ 5 w 20"/>
              <a:gd name="T25" fmla="*/ 8 h 18"/>
              <a:gd name="T26" fmla="*/ 5 w 20"/>
              <a:gd name="T27" fmla="*/ 12 h 18"/>
              <a:gd name="T28" fmla="*/ 3 w 20"/>
              <a:gd name="T29" fmla="*/ 12 h 18"/>
              <a:gd name="T30" fmla="*/ 4 w 20"/>
              <a:gd name="T31" fmla="*/ 12 h 18"/>
              <a:gd name="T32" fmla="*/ 3 w 20"/>
              <a:gd name="T33" fmla="*/ 12 h 18"/>
              <a:gd name="T34" fmla="*/ 4 w 20"/>
              <a:gd name="T35" fmla="*/ 14 h 18"/>
              <a:gd name="T36" fmla="*/ 2 w 20"/>
              <a:gd name="T37" fmla="*/ 13 h 18"/>
              <a:gd name="T38" fmla="*/ 3 w 20"/>
              <a:gd name="T39" fmla="*/ 14 h 18"/>
              <a:gd name="T40" fmla="*/ 1 w 20"/>
              <a:gd name="T41" fmla="*/ 14 h 18"/>
              <a:gd name="T42" fmla="*/ 2 w 20"/>
              <a:gd name="T43" fmla="*/ 15 h 18"/>
              <a:gd name="T44" fmla="*/ 0 w 20"/>
              <a:gd name="T45" fmla="*/ 15 h 18"/>
              <a:gd name="T46" fmla="*/ 5 w 20"/>
              <a:gd name="T47" fmla="*/ 14 h 18"/>
              <a:gd name="T48" fmla="*/ 5 w 20"/>
              <a:gd name="T49" fmla="*/ 14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0" h="18">
                <a:moveTo>
                  <a:pt x="5" y="14"/>
                </a:moveTo>
                <a:cubicBezTo>
                  <a:pt x="7" y="12"/>
                  <a:pt x="13" y="16"/>
                  <a:pt x="14" y="18"/>
                </a:cubicBezTo>
                <a:cubicBezTo>
                  <a:pt x="15" y="16"/>
                  <a:pt x="15" y="14"/>
                  <a:pt x="14" y="13"/>
                </a:cubicBezTo>
                <a:cubicBezTo>
                  <a:pt x="13" y="9"/>
                  <a:pt x="15" y="11"/>
                  <a:pt x="17" y="11"/>
                </a:cubicBezTo>
                <a:cubicBezTo>
                  <a:pt x="19" y="10"/>
                  <a:pt x="19" y="8"/>
                  <a:pt x="18" y="6"/>
                </a:cubicBezTo>
                <a:cubicBezTo>
                  <a:pt x="18" y="6"/>
                  <a:pt x="20" y="5"/>
                  <a:pt x="20" y="5"/>
                </a:cubicBezTo>
                <a:cubicBezTo>
                  <a:pt x="20" y="3"/>
                  <a:pt x="20" y="2"/>
                  <a:pt x="19" y="0"/>
                </a:cubicBezTo>
                <a:cubicBezTo>
                  <a:pt x="19" y="0"/>
                  <a:pt x="15" y="1"/>
                  <a:pt x="15" y="1"/>
                </a:cubicBezTo>
                <a:cubicBezTo>
                  <a:pt x="13" y="1"/>
                  <a:pt x="12" y="1"/>
                  <a:pt x="10" y="3"/>
                </a:cubicBezTo>
                <a:cubicBezTo>
                  <a:pt x="10" y="3"/>
                  <a:pt x="13" y="5"/>
                  <a:pt x="12" y="6"/>
                </a:cubicBezTo>
                <a:cubicBezTo>
                  <a:pt x="10" y="8"/>
                  <a:pt x="9" y="4"/>
                  <a:pt x="10" y="4"/>
                </a:cubicBezTo>
                <a:cubicBezTo>
                  <a:pt x="10" y="4"/>
                  <a:pt x="7" y="5"/>
                  <a:pt x="7" y="6"/>
                </a:cubicBezTo>
                <a:cubicBezTo>
                  <a:pt x="7" y="7"/>
                  <a:pt x="6" y="7"/>
                  <a:pt x="5" y="8"/>
                </a:cubicBezTo>
                <a:cubicBezTo>
                  <a:pt x="5" y="9"/>
                  <a:pt x="3" y="12"/>
                  <a:pt x="5" y="12"/>
                </a:cubicBezTo>
                <a:cubicBezTo>
                  <a:pt x="5" y="12"/>
                  <a:pt x="4" y="12"/>
                  <a:pt x="3" y="12"/>
                </a:cubicBezTo>
                <a:cubicBezTo>
                  <a:pt x="3" y="12"/>
                  <a:pt x="4" y="12"/>
                  <a:pt x="4" y="12"/>
                </a:cubicBezTo>
                <a:cubicBezTo>
                  <a:pt x="4" y="12"/>
                  <a:pt x="3" y="12"/>
                  <a:pt x="3" y="12"/>
                </a:cubicBezTo>
                <a:cubicBezTo>
                  <a:pt x="2" y="13"/>
                  <a:pt x="4" y="14"/>
                  <a:pt x="4" y="14"/>
                </a:cubicBezTo>
                <a:cubicBezTo>
                  <a:pt x="4" y="13"/>
                  <a:pt x="2" y="13"/>
                  <a:pt x="2" y="13"/>
                </a:cubicBezTo>
                <a:cubicBezTo>
                  <a:pt x="2" y="13"/>
                  <a:pt x="3" y="14"/>
                  <a:pt x="3" y="14"/>
                </a:cubicBezTo>
                <a:cubicBezTo>
                  <a:pt x="3" y="14"/>
                  <a:pt x="2" y="13"/>
                  <a:pt x="1" y="14"/>
                </a:cubicBezTo>
                <a:cubicBezTo>
                  <a:pt x="1" y="14"/>
                  <a:pt x="2" y="15"/>
                  <a:pt x="2" y="15"/>
                </a:cubicBezTo>
                <a:cubicBezTo>
                  <a:pt x="2" y="14"/>
                  <a:pt x="1" y="14"/>
                  <a:pt x="0" y="15"/>
                </a:cubicBezTo>
                <a:cubicBezTo>
                  <a:pt x="1" y="15"/>
                  <a:pt x="4" y="16"/>
                  <a:pt x="5" y="14"/>
                </a:cubicBezTo>
                <a:cubicBezTo>
                  <a:pt x="5" y="14"/>
                  <a:pt x="5" y="15"/>
                  <a:pt x="5" y="1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27" name="Freeform 654">
            <a:extLst>
              <a:ext uri="{FF2B5EF4-FFF2-40B4-BE49-F238E27FC236}">
                <a16:creationId xmlns:a16="http://schemas.microsoft.com/office/drawing/2014/main" id="{181B4D0E-CFC4-8943-B4EC-6A70270400EB}"/>
              </a:ext>
            </a:extLst>
          </p:cNvPr>
          <p:cNvSpPr>
            <a:spLocks/>
          </p:cNvSpPr>
          <p:nvPr/>
        </p:nvSpPr>
        <p:spPr bwMode="auto">
          <a:xfrm>
            <a:off x="7006359" y="2573443"/>
            <a:ext cx="78332" cy="122455"/>
          </a:xfrm>
          <a:custGeom>
            <a:avLst/>
            <a:gdLst>
              <a:gd name="T0" fmla="*/ 10 w 15"/>
              <a:gd name="T1" fmla="*/ 21 h 22"/>
              <a:gd name="T2" fmla="*/ 8 w 15"/>
              <a:gd name="T3" fmla="*/ 17 h 22"/>
              <a:gd name="T4" fmla="*/ 11 w 15"/>
              <a:gd name="T5" fmla="*/ 12 h 22"/>
              <a:gd name="T6" fmla="*/ 11 w 15"/>
              <a:gd name="T7" fmla="*/ 13 h 22"/>
              <a:gd name="T8" fmla="*/ 15 w 15"/>
              <a:gd name="T9" fmla="*/ 10 h 22"/>
              <a:gd name="T10" fmla="*/ 11 w 15"/>
              <a:gd name="T11" fmla="*/ 7 h 22"/>
              <a:gd name="T12" fmla="*/ 10 w 15"/>
              <a:gd name="T13" fmla="*/ 5 h 22"/>
              <a:gd name="T14" fmla="*/ 12 w 15"/>
              <a:gd name="T15" fmla="*/ 4 h 22"/>
              <a:gd name="T16" fmla="*/ 12 w 15"/>
              <a:gd name="T17" fmla="*/ 1 h 22"/>
              <a:gd name="T18" fmla="*/ 11 w 15"/>
              <a:gd name="T19" fmla="*/ 1 h 22"/>
              <a:gd name="T20" fmla="*/ 7 w 15"/>
              <a:gd name="T21" fmla="*/ 4 h 22"/>
              <a:gd name="T22" fmla="*/ 2 w 15"/>
              <a:gd name="T23" fmla="*/ 5 h 22"/>
              <a:gd name="T24" fmla="*/ 4 w 15"/>
              <a:gd name="T25" fmla="*/ 6 h 22"/>
              <a:gd name="T26" fmla="*/ 6 w 15"/>
              <a:gd name="T27" fmla="*/ 8 h 22"/>
              <a:gd name="T28" fmla="*/ 4 w 15"/>
              <a:gd name="T29" fmla="*/ 8 h 22"/>
              <a:gd name="T30" fmla="*/ 2 w 15"/>
              <a:gd name="T31" fmla="*/ 8 h 22"/>
              <a:gd name="T32" fmla="*/ 0 w 15"/>
              <a:gd name="T33" fmla="*/ 9 h 22"/>
              <a:gd name="T34" fmla="*/ 0 w 15"/>
              <a:gd name="T35" fmla="*/ 14 h 22"/>
              <a:gd name="T36" fmla="*/ 2 w 15"/>
              <a:gd name="T37" fmla="*/ 16 h 22"/>
              <a:gd name="T38" fmla="*/ 2 w 15"/>
              <a:gd name="T39" fmla="*/ 20 h 22"/>
              <a:gd name="T40" fmla="*/ 10 w 15"/>
              <a:gd name="T41" fmla="*/ 21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5" h="22">
                <a:moveTo>
                  <a:pt x="10" y="21"/>
                </a:moveTo>
                <a:cubicBezTo>
                  <a:pt x="10" y="20"/>
                  <a:pt x="6" y="18"/>
                  <a:pt x="8" y="17"/>
                </a:cubicBezTo>
                <a:cubicBezTo>
                  <a:pt x="9" y="16"/>
                  <a:pt x="9" y="13"/>
                  <a:pt x="11" y="12"/>
                </a:cubicBezTo>
                <a:cubicBezTo>
                  <a:pt x="11" y="12"/>
                  <a:pt x="11" y="13"/>
                  <a:pt x="11" y="13"/>
                </a:cubicBezTo>
                <a:cubicBezTo>
                  <a:pt x="12" y="13"/>
                  <a:pt x="15" y="11"/>
                  <a:pt x="15" y="10"/>
                </a:cubicBezTo>
                <a:cubicBezTo>
                  <a:pt x="15" y="9"/>
                  <a:pt x="11" y="9"/>
                  <a:pt x="11" y="7"/>
                </a:cubicBezTo>
                <a:cubicBezTo>
                  <a:pt x="11" y="6"/>
                  <a:pt x="10" y="6"/>
                  <a:pt x="10" y="5"/>
                </a:cubicBezTo>
                <a:cubicBezTo>
                  <a:pt x="10" y="4"/>
                  <a:pt x="12" y="5"/>
                  <a:pt x="12" y="4"/>
                </a:cubicBezTo>
                <a:cubicBezTo>
                  <a:pt x="12" y="3"/>
                  <a:pt x="12" y="2"/>
                  <a:pt x="12" y="1"/>
                </a:cubicBezTo>
                <a:cubicBezTo>
                  <a:pt x="12" y="0"/>
                  <a:pt x="12" y="1"/>
                  <a:pt x="11" y="1"/>
                </a:cubicBezTo>
                <a:cubicBezTo>
                  <a:pt x="8" y="1"/>
                  <a:pt x="9" y="2"/>
                  <a:pt x="7" y="4"/>
                </a:cubicBezTo>
                <a:cubicBezTo>
                  <a:pt x="6" y="5"/>
                  <a:pt x="3" y="3"/>
                  <a:pt x="2" y="5"/>
                </a:cubicBezTo>
                <a:cubicBezTo>
                  <a:pt x="0" y="7"/>
                  <a:pt x="3" y="7"/>
                  <a:pt x="4" y="6"/>
                </a:cubicBezTo>
                <a:cubicBezTo>
                  <a:pt x="5" y="5"/>
                  <a:pt x="7" y="6"/>
                  <a:pt x="6" y="8"/>
                </a:cubicBezTo>
                <a:cubicBezTo>
                  <a:pt x="6" y="7"/>
                  <a:pt x="4" y="6"/>
                  <a:pt x="4" y="8"/>
                </a:cubicBezTo>
                <a:cubicBezTo>
                  <a:pt x="3" y="8"/>
                  <a:pt x="2" y="9"/>
                  <a:pt x="2" y="8"/>
                </a:cubicBezTo>
                <a:cubicBezTo>
                  <a:pt x="2" y="9"/>
                  <a:pt x="0" y="7"/>
                  <a:pt x="0" y="9"/>
                </a:cubicBezTo>
                <a:cubicBezTo>
                  <a:pt x="0" y="11"/>
                  <a:pt x="0" y="12"/>
                  <a:pt x="0" y="14"/>
                </a:cubicBezTo>
                <a:cubicBezTo>
                  <a:pt x="1" y="15"/>
                  <a:pt x="2" y="15"/>
                  <a:pt x="2" y="16"/>
                </a:cubicBezTo>
                <a:cubicBezTo>
                  <a:pt x="3" y="18"/>
                  <a:pt x="1" y="19"/>
                  <a:pt x="2" y="20"/>
                </a:cubicBezTo>
                <a:cubicBezTo>
                  <a:pt x="4" y="22"/>
                  <a:pt x="8" y="21"/>
                  <a:pt x="10" y="2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28" name="Freeform 655">
            <a:extLst>
              <a:ext uri="{FF2B5EF4-FFF2-40B4-BE49-F238E27FC236}">
                <a16:creationId xmlns:a16="http://schemas.microsoft.com/office/drawing/2014/main" id="{66A76D44-1138-014E-B1FD-B2FE29BFDFEE}"/>
              </a:ext>
            </a:extLst>
          </p:cNvPr>
          <p:cNvSpPr>
            <a:spLocks/>
          </p:cNvSpPr>
          <p:nvPr/>
        </p:nvSpPr>
        <p:spPr bwMode="auto">
          <a:xfrm>
            <a:off x="6949391" y="2684597"/>
            <a:ext cx="233216" cy="286357"/>
          </a:xfrm>
          <a:custGeom>
            <a:avLst/>
            <a:gdLst>
              <a:gd name="T0" fmla="*/ 44 w 45"/>
              <a:gd name="T1" fmla="*/ 24 h 52"/>
              <a:gd name="T2" fmla="*/ 43 w 45"/>
              <a:gd name="T3" fmla="*/ 18 h 52"/>
              <a:gd name="T4" fmla="*/ 42 w 45"/>
              <a:gd name="T5" fmla="*/ 12 h 52"/>
              <a:gd name="T6" fmla="*/ 41 w 45"/>
              <a:gd name="T7" fmla="*/ 7 h 52"/>
              <a:gd name="T8" fmla="*/ 38 w 45"/>
              <a:gd name="T9" fmla="*/ 4 h 52"/>
              <a:gd name="T10" fmla="*/ 38 w 45"/>
              <a:gd name="T11" fmla="*/ 2 h 52"/>
              <a:gd name="T12" fmla="*/ 37 w 45"/>
              <a:gd name="T13" fmla="*/ 5 h 52"/>
              <a:gd name="T14" fmla="*/ 33 w 45"/>
              <a:gd name="T15" fmla="*/ 4 h 52"/>
              <a:gd name="T16" fmla="*/ 25 w 45"/>
              <a:gd name="T17" fmla="*/ 7 h 52"/>
              <a:gd name="T18" fmla="*/ 26 w 45"/>
              <a:gd name="T19" fmla="*/ 4 h 52"/>
              <a:gd name="T20" fmla="*/ 21 w 45"/>
              <a:gd name="T21" fmla="*/ 4 h 52"/>
              <a:gd name="T22" fmla="*/ 20 w 45"/>
              <a:gd name="T23" fmla="*/ 1 h 52"/>
              <a:gd name="T24" fmla="*/ 13 w 45"/>
              <a:gd name="T25" fmla="*/ 0 h 52"/>
              <a:gd name="T26" fmla="*/ 15 w 45"/>
              <a:gd name="T27" fmla="*/ 3 h 52"/>
              <a:gd name="T28" fmla="*/ 15 w 45"/>
              <a:gd name="T29" fmla="*/ 6 h 52"/>
              <a:gd name="T30" fmla="*/ 17 w 45"/>
              <a:gd name="T31" fmla="*/ 7 h 52"/>
              <a:gd name="T32" fmla="*/ 20 w 45"/>
              <a:gd name="T33" fmla="*/ 9 h 52"/>
              <a:gd name="T34" fmla="*/ 15 w 45"/>
              <a:gd name="T35" fmla="*/ 8 h 52"/>
              <a:gd name="T36" fmla="*/ 14 w 45"/>
              <a:gd name="T37" fmla="*/ 8 h 52"/>
              <a:gd name="T38" fmla="*/ 13 w 45"/>
              <a:gd name="T39" fmla="*/ 10 h 52"/>
              <a:gd name="T40" fmla="*/ 6 w 45"/>
              <a:gd name="T41" fmla="*/ 10 h 52"/>
              <a:gd name="T42" fmla="*/ 6 w 45"/>
              <a:gd name="T43" fmla="*/ 15 h 52"/>
              <a:gd name="T44" fmla="*/ 6 w 45"/>
              <a:gd name="T45" fmla="*/ 17 h 52"/>
              <a:gd name="T46" fmla="*/ 1 w 45"/>
              <a:gd name="T47" fmla="*/ 22 h 52"/>
              <a:gd name="T48" fmla="*/ 2 w 45"/>
              <a:gd name="T49" fmla="*/ 26 h 52"/>
              <a:gd name="T50" fmla="*/ 2 w 45"/>
              <a:gd name="T51" fmla="*/ 30 h 52"/>
              <a:gd name="T52" fmla="*/ 1 w 45"/>
              <a:gd name="T53" fmla="*/ 33 h 52"/>
              <a:gd name="T54" fmla="*/ 3 w 45"/>
              <a:gd name="T55" fmla="*/ 37 h 52"/>
              <a:gd name="T56" fmla="*/ 11 w 45"/>
              <a:gd name="T57" fmla="*/ 40 h 52"/>
              <a:gd name="T58" fmla="*/ 9 w 45"/>
              <a:gd name="T59" fmla="*/ 49 h 52"/>
              <a:gd name="T60" fmla="*/ 19 w 45"/>
              <a:gd name="T61" fmla="*/ 49 h 52"/>
              <a:gd name="T62" fmla="*/ 23 w 45"/>
              <a:gd name="T63" fmla="*/ 51 h 52"/>
              <a:gd name="T64" fmla="*/ 26 w 45"/>
              <a:gd name="T65" fmla="*/ 50 h 52"/>
              <a:gd name="T66" fmla="*/ 33 w 45"/>
              <a:gd name="T67" fmla="*/ 49 h 52"/>
              <a:gd name="T68" fmla="*/ 36 w 45"/>
              <a:gd name="T69" fmla="*/ 49 h 52"/>
              <a:gd name="T70" fmla="*/ 36 w 45"/>
              <a:gd name="T71" fmla="*/ 45 h 52"/>
              <a:gd name="T72" fmla="*/ 40 w 45"/>
              <a:gd name="T73" fmla="*/ 43 h 52"/>
              <a:gd name="T74" fmla="*/ 35 w 45"/>
              <a:gd name="T75" fmla="*/ 37 h 52"/>
              <a:gd name="T76" fmla="*/ 32 w 45"/>
              <a:gd name="T77" fmla="*/ 31 h 52"/>
              <a:gd name="T78" fmla="*/ 41 w 45"/>
              <a:gd name="T79" fmla="*/ 26 h 52"/>
              <a:gd name="T80" fmla="*/ 44 w 45"/>
              <a:gd name="T81" fmla="*/ 28 h 52"/>
              <a:gd name="T82" fmla="*/ 44 w 45"/>
              <a:gd name="T83" fmla="*/ 24 h 52"/>
              <a:gd name="T84" fmla="*/ 44 w 45"/>
              <a:gd name="T85" fmla="*/ 24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5" h="52">
                <a:moveTo>
                  <a:pt x="44" y="24"/>
                </a:moveTo>
                <a:cubicBezTo>
                  <a:pt x="43" y="22"/>
                  <a:pt x="43" y="20"/>
                  <a:pt x="43" y="18"/>
                </a:cubicBezTo>
                <a:cubicBezTo>
                  <a:pt x="42" y="16"/>
                  <a:pt x="41" y="15"/>
                  <a:pt x="42" y="12"/>
                </a:cubicBezTo>
                <a:cubicBezTo>
                  <a:pt x="43" y="10"/>
                  <a:pt x="42" y="8"/>
                  <a:pt x="41" y="7"/>
                </a:cubicBezTo>
                <a:cubicBezTo>
                  <a:pt x="40" y="6"/>
                  <a:pt x="38" y="5"/>
                  <a:pt x="38" y="4"/>
                </a:cubicBezTo>
                <a:cubicBezTo>
                  <a:pt x="38" y="4"/>
                  <a:pt x="39" y="3"/>
                  <a:pt x="38" y="2"/>
                </a:cubicBezTo>
                <a:cubicBezTo>
                  <a:pt x="37" y="2"/>
                  <a:pt x="37" y="5"/>
                  <a:pt x="37" y="5"/>
                </a:cubicBezTo>
                <a:cubicBezTo>
                  <a:pt x="35" y="5"/>
                  <a:pt x="35" y="4"/>
                  <a:pt x="33" y="4"/>
                </a:cubicBezTo>
                <a:cubicBezTo>
                  <a:pt x="31" y="5"/>
                  <a:pt x="28" y="7"/>
                  <a:pt x="25" y="7"/>
                </a:cubicBezTo>
                <a:cubicBezTo>
                  <a:pt x="24" y="6"/>
                  <a:pt x="26" y="5"/>
                  <a:pt x="26" y="4"/>
                </a:cubicBezTo>
                <a:cubicBezTo>
                  <a:pt x="24" y="4"/>
                  <a:pt x="23" y="5"/>
                  <a:pt x="21" y="4"/>
                </a:cubicBezTo>
                <a:cubicBezTo>
                  <a:pt x="20" y="3"/>
                  <a:pt x="23" y="1"/>
                  <a:pt x="20" y="1"/>
                </a:cubicBezTo>
                <a:cubicBezTo>
                  <a:pt x="18" y="1"/>
                  <a:pt x="16" y="1"/>
                  <a:pt x="13" y="0"/>
                </a:cubicBezTo>
                <a:cubicBezTo>
                  <a:pt x="14" y="1"/>
                  <a:pt x="15" y="1"/>
                  <a:pt x="15" y="3"/>
                </a:cubicBezTo>
                <a:cubicBezTo>
                  <a:pt x="14" y="4"/>
                  <a:pt x="14" y="4"/>
                  <a:pt x="15" y="6"/>
                </a:cubicBezTo>
                <a:cubicBezTo>
                  <a:pt x="15" y="8"/>
                  <a:pt x="15" y="7"/>
                  <a:pt x="17" y="7"/>
                </a:cubicBezTo>
                <a:cubicBezTo>
                  <a:pt x="18" y="7"/>
                  <a:pt x="19" y="8"/>
                  <a:pt x="20" y="9"/>
                </a:cubicBezTo>
                <a:cubicBezTo>
                  <a:pt x="19" y="8"/>
                  <a:pt x="16" y="8"/>
                  <a:pt x="15" y="8"/>
                </a:cubicBezTo>
                <a:cubicBezTo>
                  <a:pt x="15" y="8"/>
                  <a:pt x="14" y="8"/>
                  <a:pt x="14" y="8"/>
                </a:cubicBezTo>
                <a:cubicBezTo>
                  <a:pt x="13" y="9"/>
                  <a:pt x="14" y="10"/>
                  <a:pt x="13" y="10"/>
                </a:cubicBezTo>
                <a:cubicBezTo>
                  <a:pt x="11" y="11"/>
                  <a:pt x="7" y="6"/>
                  <a:pt x="6" y="10"/>
                </a:cubicBezTo>
                <a:cubicBezTo>
                  <a:pt x="7" y="12"/>
                  <a:pt x="8" y="14"/>
                  <a:pt x="6" y="15"/>
                </a:cubicBezTo>
                <a:cubicBezTo>
                  <a:pt x="5" y="17"/>
                  <a:pt x="5" y="15"/>
                  <a:pt x="6" y="17"/>
                </a:cubicBezTo>
                <a:cubicBezTo>
                  <a:pt x="6" y="22"/>
                  <a:pt x="0" y="20"/>
                  <a:pt x="1" y="22"/>
                </a:cubicBezTo>
                <a:cubicBezTo>
                  <a:pt x="1" y="23"/>
                  <a:pt x="2" y="24"/>
                  <a:pt x="2" y="26"/>
                </a:cubicBezTo>
                <a:cubicBezTo>
                  <a:pt x="2" y="28"/>
                  <a:pt x="1" y="28"/>
                  <a:pt x="2" y="30"/>
                </a:cubicBezTo>
                <a:cubicBezTo>
                  <a:pt x="3" y="31"/>
                  <a:pt x="0" y="33"/>
                  <a:pt x="1" y="33"/>
                </a:cubicBezTo>
                <a:cubicBezTo>
                  <a:pt x="3" y="34"/>
                  <a:pt x="2" y="36"/>
                  <a:pt x="3" y="37"/>
                </a:cubicBezTo>
                <a:cubicBezTo>
                  <a:pt x="4" y="40"/>
                  <a:pt x="8" y="39"/>
                  <a:pt x="11" y="40"/>
                </a:cubicBezTo>
                <a:cubicBezTo>
                  <a:pt x="11" y="40"/>
                  <a:pt x="9" y="48"/>
                  <a:pt x="9" y="49"/>
                </a:cubicBezTo>
                <a:cubicBezTo>
                  <a:pt x="13" y="49"/>
                  <a:pt x="15" y="48"/>
                  <a:pt x="19" y="49"/>
                </a:cubicBezTo>
                <a:cubicBezTo>
                  <a:pt x="19" y="49"/>
                  <a:pt x="23" y="52"/>
                  <a:pt x="23" y="51"/>
                </a:cubicBezTo>
                <a:cubicBezTo>
                  <a:pt x="24" y="49"/>
                  <a:pt x="25" y="49"/>
                  <a:pt x="26" y="50"/>
                </a:cubicBezTo>
                <a:cubicBezTo>
                  <a:pt x="27" y="51"/>
                  <a:pt x="32" y="48"/>
                  <a:pt x="33" y="49"/>
                </a:cubicBezTo>
                <a:cubicBezTo>
                  <a:pt x="33" y="49"/>
                  <a:pt x="37" y="50"/>
                  <a:pt x="36" y="49"/>
                </a:cubicBezTo>
                <a:cubicBezTo>
                  <a:pt x="35" y="46"/>
                  <a:pt x="34" y="46"/>
                  <a:pt x="36" y="45"/>
                </a:cubicBezTo>
                <a:cubicBezTo>
                  <a:pt x="38" y="43"/>
                  <a:pt x="38" y="43"/>
                  <a:pt x="40" y="43"/>
                </a:cubicBezTo>
                <a:cubicBezTo>
                  <a:pt x="41" y="42"/>
                  <a:pt x="36" y="38"/>
                  <a:pt x="35" y="37"/>
                </a:cubicBezTo>
                <a:cubicBezTo>
                  <a:pt x="34" y="37"/>
                  <a:pt x="31" y="32"/>
                  <a:pt x="32" y="31"/>
                </a:cubicBezTo>
                <a:cubicBezTo>
                  <a:pt x="36" y="30"/>
                  <a:pt x="38" y="29"/>
                  <a:pt x="41" y="26"/>
                </a:cubicBezTo>
                <a:cubicBezTo>
                  <a:pt x="42" y="25"/>
                  <a:pt x="43" y="29"/>
                  <a:pt x="44" y="28"/>
                </a:cubicBezTo>
                <a:cubicBezTo>
                  <a:pt x="45" y="27"/>
                  <a:pt x="45" y="25"/>
                  <a:pt x="44" y="24"/>
                </a:cubicBezTo>
                <a:cubicBezTo>
                  <a:pt x="44" y="23"/>
                  <a:pt x="44" y="24"/>
                  <a:pt x="44" y="2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29" name="Freeform 656">
            <a:extLst>
              <a:ext uri="{FF2B5EF4-FFF2-40B4-BE49-F238E27FC236}">
                <a16:creationId xmlns:a16="http://schemas.microsoft.com/office/drawing/2014/main" id="{512C81E0-9EFA-E74D-948E-ED85DE099D84}"/>
              </a:ext>
            </a:extLst>
          </p:cNvPr>
          <p:cNvSpPr>
            <a:spLocks/>
          </p:cNvSpPr>
          <p:nvPr/>
        </p:nvSpPr>
        <p:spPr bwMode="auto">
          <a:xfrm>
            <a:off x="7360637" y="2773141"/>
            <a:ext cx="464653" cy="292009"/>
          </a:xfrm>
          <a:custGeom>
            <a:avLst/>
            <a:gdLst>
              <a:gd name="T0" fmla="*/ 0 w 89"/>
              <a:gd name="T1" fmla="*/ 27 h 53"/>
              <a:gd name="T2" fmla="*/ 9 w 89"/>
              <a:gd name="T3" fmla="*/ 30 h 53"/>
              <a:gd name="T4" fmla="*/ 16 w 89"/>
              <a:gd name="T5" fmla="*/ 31 h 53"/>
              <a:gd name="T6" fmla="*/ 22 w 89"/>
              <a:gd name="T7" fmla="*/ 28 h 53"/>
              <a:gd name="T8" fmla="*/ 33 w 89"/>
              <a:gd name="T9" fmla="*/ 30 h 53"/>
              <a:gd name="T10" fmla="*/ 40 w 89"/>
              <a:gd name="T11" fmla="*/ 41 h 53"/>
              <a:gd name="T12" fmla="*/ 44 w 89"/>
              <a:gd name="T13" fmla="*/ 38 h 53"/>
              <a:gd name="T14" fmla="*/ 47 w 89"/>
              <a:gd name="T15" fmla="*/ 41 h 53"/>
              <a:gd name="T16" fmla="*/ 57 w 89"/>
              <a:gd name="T17" fmla="*/ 42 h 53"/>
              <a:gd name="T18" fmla="*/ 51 w 89"/>
              <a:gd name="T19" fmla="*/ 46 h 53"/>
              <a:gd name="T20" fmla="*/ 55 w 89"/>
              <a:gd name="T21" fmla="*/ 49 h 53"/>
              <a:gd name="T22" fmla="*/ 59 w 89"/>
              <a:gd name="T23" fmla="*/ 51 h 53"/>
              <a:gd name="T24" fmla="*/ 67 w 89"/>
              <a:gd name="T25" fmla="*/ 48 h 53"/>
              <a:gd name="T26" fmla="*/ 72 w 89"/>
              <a:gd name="T27" fmla="*/ 46 h 53"/>
              <a:gd name="T28" fmla="*/ 68 w 89"/>
              <a:gd name="T29" fmla="*/ 46 h 53"/>
              <a:gd name="T30" fmla="*/ 63 w 89"/>
              <a:gd name="T31" fmla="*/ 44 h 53"/>
              <a:gd name="T32" fmla="*/ 72 w 89"/>
              <a:gd name="T33" fmla="*/ 38 h 53"/>
              <a:gd name="T34" fmla="*/ 78 w 89"/>
              <a:gd name="T35" fmla="*/ 35 h 53"/>
              <a:gd name="T36" fmla="*/ 84 w 89"/>
              <a:gd name="T37" fmla="*/ 31 h 53"/>
              <a:gd name="T38" fmla="*/ 87 w 89"/>
              <a:gd name="T39" fmla="*/ 28 h 53"/>
              <a:gd name="T40" fmla="*/ 86 w 89"/>
              <a:gd name="T41" fmla="*/ 26 h 53"/>
              <a:gd name="T42" fmla="*/ 88 w 89"/>
              <a:gd name="T43" fmla="*/ 25 h 53"/>
              <a:gd name="T44" fmla="*/ 86 w 89"/>
              <a:gd name="T45" fmla="*/ 24 h 53"/>
              <a:gd name="T46" fmla="*/ 88 w 89"/>
              <a:gd name="T47" fmla="*/ 21 h 53"/>
              <a:gd name="T48" fmla="*/ 85 w 89"/>
              <a:gd name="T49" fmla="*/ 19 h 53"/>
              <a:gd name="T50" fmla="*/ 82 w 89"/>
              <a:gd name="T51" fmla="*/ 18 h 53"/>
              <a:gd name="T52" fmla="*/ 78 w 89"/>
              <a:gd name="T53" fmla="*/ 18 h 53"/>
              <a:gd name="T54" fmla="*/ 75 w 89"/>
              <a:gd name="T55" fmla="*/ 15 h 53"/>
              <a:gd name="T56" fmla="*/ 72 w 89"/>
              <a:gd name="T57" fmla="*/ 17 h 53"/>
              <a:gd name="T58" fmla="*/ 69 w 89"/>
              <a:gd name="T59" fmla="*/ 14 h 53"/>
              <a:gd name="T60" fmla="*/ 65 w 89"/>
              <a:gd name="T61" fmla="*/ 14 h 53"/>
              <a:gd name="T62" fmla="*/ 64 w 89"/>
              <a:gd name="T63" fmla="*/ 10 h 53"/>
              <a:gd name="T64" fmla="*/ 60 w 89"/>
              <a:gd name="T65" fmla="*/ 9 h 53"/>
              <a:gd name="T66" fmla="*/ 60 w 89"/>
              <a:gd name="T67" fmla="*/ 5 h 53"/>
              <a:gd name="T68" fmla="*/ 58 w 89"/>
              <a:gd name="T69" fmla="*/ 2 h 53"/>
              <a:gd name="T70" fmla="*/ 53 w 89"/>
              <a:gd name="T71" fmla="*/ 1 h 53"/>
              <a:gd name="T72" fmla="*/ 47 w 89"/>
              <a:gd name="T73" fmla="*/ 2 h 53"/>
              <a:gd name="T74" fmla="*/ 43 w 89"/>
              <a:gd name="T75" fmla="*/ 3 h 53"/>
              <a:gd name="T76" fmla="*/ 41 w 89"/>
              <a:gd name="T77" fmla="*/ 9 h 53"/>
              <a:gd name="T78" fmla="*/ 38 w 89"/>
              <a:gd name="T79" fmla="*/ 7 h 53"/>
              <a:gd name="T80" fmla="*/ 36 w 89"/>
              <a:gd name="T81" fmla="*/ 8 h 53"/>
              <a:gd name="T82" fmla="*/ 34 w 89"/>
              <a:gd name="T83" fmla="*/ 6 h 53"/>
              <a:gd name="T84" fmla="*/ 31 w 89"/>
              <a:gd name="T85" fmla="*/ 7 h 53"/>
              <a:gd name="T86" fmla="*/ 29 w 89"/>
              <a:gd name="T87" fmla="*/ 6 h 53"/>
              <a:gd name="T88" fmla="*/ 28 w 89"/>
              <a:gd name="T89" fmla="*/ 8 h 53"/>
              <a:gd name="T90" fmla="*/ 21 w 89"/>
              <a:gd name="T91" fmla="*/ 5 h 53"/>
              <a:gd name="T92" fmla="*/ 12 w 89"/>
              <a:gd name="T93" fmla="*/ 4 h 53"/>
              <a:gd name="T94" fmla="*/ 6 w 89"/>
              <a:gd name="T95" fmla="*/ 6 h 53"/>
              <a:gd name="T96" fmla="*/ 9 w 89"/>
              <a:gd name="T97" fmla="*/ 11 h 53"/>
              <a:gd name="T98" fmla="*/ 10 w 89"/>
              <a:gd name="T99" fmla="*/ 14 h 53"/>
              <a:gd name="T100" fmla="*/ 5 w 89"/>
              <a:gd name="T101" fmla="*/ 16 h 53"/>
              <a:gd name="T102" fmla="*/ 2 w 89"/>
              <a:gd name="T103" fmla="*/ 23 h 53"/>
              <a:gd name="T104" fmla="*/ 0 w 89"/>
              <a:gd name="T105" fmla="*/ 27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9" h="53">
                <a:moveTo>
                  <a:pt x="0" y="27"/>
                </a:moveTo>
                <a:cubicBezTo>
                  <a:pt x="0" y="30"/>
                  <a:pt x="7" y="30"/>
                  <a:pt x="9" y="30"/>
                </a:cubicBezTo>
                <a:cubicBezTo>
                  <a:pt x="11" y="30"/>
                  <a:pt x="13" y="32"/>
                  <a:pt x="16" y="31"/>
                </a:cubicBezTo>
                <a:cubicBezTo>
                  <a:pt x="17" y="29"/>
                  <a:pt x="20" y="28"/>
                  <a:pt x="22" y="28"/>
                </a:cubicBezTo>
                <a:cubicBezTo>
                  <a:pt x="25" y="26"/>
                  <a:pt x="31" y="28"/>
                  <a:pt x="33" y="30"/>
                </a:cubicBezTo>
                <a:cubicBezTo>
                  <a:pt x="36" y="34"/>
                  <a:pt x="37" y="38"/>
                  <a:pt x="40" y="41"/>
                </a:cubicBezTo>
                <a:cubicBezTo>
                  <a:pt x="42" y="40"/>
                  <a:pt x="42" y="39"/>
                  <a:pt x="44" y="38"/>
                </a:cubicBezTo>
                <a:cubicBezTo>
                  <a:pt x="46" y="38"/>
                  <a:pt x="46" y="40"/>
                  <a:pt x="47" y="41"/>
                </a:cubicBezTo>
                <a:cubicBezTo>
                  <a:pt x="48" y="42"/>
                  <a:pt x="57" y="43"/>
                  <a:pt x="57" y="42"/>
                </a:cubicBezTo>
                <a:cubicBezTo>
                  <a:pt x="57" y="43"/>
                  <a:pt x="51" y="45"/>
                  <a:pt x="51" y="46"/>
                </a:cubicBezTo>
                <a:cubicBezTo>
                  <a:pt x="52" y="47"/>
                  <a:pt x="56" y="46"/>
                  <a:pt x="55" y="49"/>
                </a:cubicBezTo>
                <a:cubicBezTo>
                  <a:pt x="54" y="51"/>
                  <a:pt x="57" y="53"/>
                  <a:pt x="59" y="51"/>
                </a:cubicBezTo>
                <a:cubicBezTo>
                  <a:pt x="61" y="50"/>
                  <a:pt x="64" y="48"/>
                  <a:pt x="67" y="48"/>
                </a:cubicBezTo>
                <a:cubicBezTo>
                  <a:pt x="70" y="48"/>
                  <a:pt x="71" y="48"/>
                  <a:pt x="72" y="46"/>
                </a:cubicBezTo>
                <a:cubicBezTo>
                  <a:pt x="72" y="46"/>
                  <a:pt x="69" y="46"/>
                  <a:pt x="68" y="46"/>
                </a:cubicBezTo>
                <a:cubicBezTo>
                  <a:pt x="66" y="46"/>
                  <a:pt x="64" y="47"/>
                  <a:pt x="63" y="44"/>
                </a:cubicBezTo>
                <a:cubicBezTo>
                  <a:pt x="60" y="40"/>
                  <a:pt x="70" y="38"/>
                  <a:pt x="72" y="38"/>
                </a:cubicBezTo>
                <a:cubicBezTo>
                  <a:pt x="74" y="37"/>
                  <a:pt x="76" y="36"/>
                  <a:pt x="78" y="35"/>
                </a:cubicBezTo>
                <a:cubicBezTo>
                  <a:pt x="79" y="33"/>
                  <a:pt x="81" y="31"/>
                  <a:pt x="84" y="31"/>
                </a:cubicBezTo>
                <a:cubicBezTo>
                  <a:pt x="85" y="31"/>
                  <a:pt x="87" y="31"/>
                  <a:pt x="87" y="28"/>
                </a:cubicBezTo>
                <a:cubicBezTo>
                  <a:pt x="87" y="27"/>
                  <a:pt x="86" y="27"/>
                  <a:pt x="86" y="26"/>
                </a:cubicBezTo>
                <a:cubicBezTo>
                  <a:pt x="86" y="25"/>
                  <a:pt x="88" y="25"/>
                  <a:pt x="88" y="25"/>
                </a:cubicBezTo>
                <a:cubicBezTo>
                  <a:pt x="88" y="25"/>
                  <a:pt x="86" y="24"/>
                  <a:pt x="86" y="24"/>
                </a:cubicBezTo>
                <a:cubicBezTo>
                  <a:pt x="86" y="23"/>
                  <a:pt x="89" y="23"/>
                  <a:pt x="88" y="21"/>
                </a:cubicBezTo>
                <a:cubicBezTo>
                  <a:pt x="88" y="21"/>
                  <a:pt x="86" y="20"/>
                  <a:pt x="85" y="19"/>
                </a:cubicBezTo>
                <a:cubicBezTo>
                  <a:pt x="84" y="18"/>
                  <a:pt x="83" y="20"/>
                  <a:pt x="82" y="18"/>
                </a:cubicBezTo>
                <a:cubicBezTo>
                  <a:pt x="81" y="17"/>
                  <a:pt x="80" y="17"/>
                  <a:pt x="78" y="18"/>
                </a:cubicBezTo>
                <a:cubicBezTo>
                  <a:pt x="77" y="18"/>
                  <a:pt x="76" y="15"/>
                  <a:pt x="75" y="15"/>
                </a:cubicBezTo>
                <a:cubicBezTo>
                  <a:pt x="74" y="14"/>
                  <a:pt x="73" y="16"/>
                  <a:pt x="72" y="17"/>
                </a:cubicBezTo>
                <a:cubicBezTo>
                  <a:pt x="71" y="17"/>
                  <a:pt x="70" y="14"/>
                  <a:pt x="69" y="14"/>
                </a:cubicBezTo>
                <a:cubicBezTo>
                  <a:pt x="68" y="14"/>
                  <a:pt x="65" y="15"/>
                  <a:pt x="65" y="14"/>
                </a:cubicBezTo>
                <a:cubicBezTo>
                  <a:pt x="65" y="13"/>
                  <a:pt x="65" y="11"/>
                  <a:pt x="64" y="10"/>
                </a:cubicBezTo>
                <a:cubicBezTo>
                  <a:pt x="63" y="9"/>
                  <a:pt x="61" y="10"/>
                  <a:pt x="60" y="9"/>
                </a:cubicBezTo>
                <a:cubicBezTo>
                  <a:pt x="59" y="8"/>
                  <a:pt x="58" y="6"/>
                  <a:pt x="60" y="5"/>
                </a:cubicBezTo>
                <a:cubicBezTo>
                  <a:pt x="61" y="5"/>
                  <a:pt x="59" y="2"/>
                  <a:pt x="58" y="2"/>
                </a:cubicBezTo>
                <a:cubicBezTo>
                  <a:pt x="57" y="1"/>
                  <a:pt x="54" y="2"/>
                  <a:pt x="53" y="1"/>
                </a:cubicBezTo>
                <a:cubicBezTo>
                  <a:pt x="50" y="0"/>
                  <a:pt x="50" y="6"/>
                  <a:pt x="47" y="2"/>
                </a:cubicBezTo>
                <a:cubicBezTo>
                  <a:pt x="46" y="2"/>
                  <a:pt x="44" y="3"/>
                  <a:pt x="43" y="3"/>
                </a:cubicBezTo>
                <a:cubicBezTo>
                  <a:pt x="41" y="4"/>
                  <a:pt x="42" y="9"/>
                  <a:pt x="41" y="9"/>
                </a:cubicBezTo>
                <a:cubicBezTo>
                  <a:pt x="40" y="9"/>
                  <a:pt x="39" y="7"/>
                  <a:pt x="38" y="7"/>
                </a:cubicBezTo>
                <a:cubicBezTo>
                  <a:pt x="38" y="7"/>
                  <a:pt x="37" y="8"/>
                  <a:pt x="36" y="8"/>
                </a:cubicBezTo>
                <a:cubicBezTo>
                  <a:pt x="35" y="8"/>
                  <a:pt x="34" y="7"/>
                  <a:pt x="34" y="6"/>
                </a:cubicBezTo>
                <a:cubicBezTo>
                  <a:pt x="34" y="5"/>
                  <a:pt x="32" y="7"/>
                  <a:pt x="31" y="7"/>
                </a:cubicBezTo>
                <a:cubicBezTo>
                  <a:pt x="30" y="7"/>
                  <a:pt x="30" y="6"/>
                  <a:pt x="29" y="6"/>
                </a:cubicBezTo>
                <a:cubicBezTo>
                  <a:pt x="28" y="6"/>
                  <a:pt x="28" y="7"/>
                  <a:pt x="28" y="8"/>
                </a:cubicBezTo>
                <a:cubicBezTo>
                  <a:pt x="28" y="8"/>
                  <a:pt x="21" y="5"/>
                  <a:pt x="21" y="5"/>
                </a:cubicBezTo>
                <a:cubicBezTo>
                  <a:pt x="18" y="4"/>
                  <a:pt x="15" y="4"/>
                  <a:pt x="12" y="4"/>
                </a:cubicBezTo>
                <a:cubicBezTo>
                  <a:pt x="10" y="4"/>
                  <a:pt x="9" y="6"/>
                  <a:pt x="6" y="6"/>
                </a:cubicBezTo>
                <a:cubicBezTo>
                  <a:pt x="6" y="9"/>
                  <a:pt x="9" y="9"/>
                  <a:pt x="9" y="11"/>
                </a:cubicBezTo>
                <a:cubicBezTo>
                  <a:pt x="9" y="12"/>
                  <a:pt x="10" y="13"/>
                  <a:pt x="10" y="14"/>
                </a:cubicBezTo>
                <a:cubicBezTo>
                  <a:pt x="9" y="15"/>
                  <a:pt x="6" y="15"/>
                  <a:pt x="5" y="16"/>
                </a:cubicBezTo>
                <a:cubicBezTo>
                  <a:pt x="2" y="18"/>
                  <a:pt x="3" y="20"/>
                  <a:pt x="2" y="23"/>
                </a:cubicBezTo>
                <a:cubicBezTo>
                  <a:pt x="2" y="25"/>
                  <a:pt x="1" y="26"/>
                  <a:pt x="0" y="2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30" name="Freeform 657">
            <a:extLst>
              <a:ext uri="{FF2B5EF4-FFF2-40B4-BE49-F238E27FC236}">
                <a16:creationId xmlns:a16="http://schemas.microsoft.com/office/drawing/2014/main" id="{09E02B39-6264-004E-B246-48C56E5735C3}"/>
              </a:ext>
            </a:extLst>
          </p:cNvPr>
          <p:cNvSpPr>
            <a:spLocks/>
          </p:cNvSpPr>
          <p:nvPr/>
        </p:nvSpPr>
        <p:spPr bwMode="auto">
          <a:xfrm>
            <a:off x="7214653" y="2882407"/>
            <a:ext cx="156665" cy="67821"/>
          </a:xfrm>
          <a:custGeom>
            <a:avLst/>
            <a:gdLst>
              <a:gd name="T0" fmla="*/ 30 w 30"/>
              <a:gd name="T1" fmla="*/ 4 h 12"/>
              <a:gd name="T2" fmla="*/ 22 w 30"/>
              <a:gd name="T3" fmla="*/ 0 h 12"/>
              <a:gd name="T4" fmla="*/ 17 w 30"/>
              <a:gd name="T5" fmla="*/ 0 h 12"/>
              <a:gd name="T6" fmla="*/ 14 w 30"/>
              <a:gd name="T7" fmla="*/ 1 h 12"/>
              <a:gd name="T8" fmla="*/ 11 w 30"/>
              <a:gd name="T9" fmla="*/ 0 h 12"/>
              <a:gd name="T10" fmla="*/ 8 w 30"/>
              <a:gd name="T11" fmla="*/ 3 h 12"/>
              <a:gd name="T12" fmla="*/ 3 w 30"/>
              <a:gd name="T13" fmla="*/ 9 h 12"/>
              <a:gd name="T14" fmla="*/ 11 w 30"/>
              <a:gd name="T15" fmla="*/ 11 h 12"/>
              <a:gd name="T16" fmla="*/ 13 w 30"/>
              <a:gd name="T17" fmla="*/ 9 h 12"/>
              <a:gd name="T18" fmla="*/ 18 w 30"/>
              <a:gd name="T19" fmla="*/ 9 h 12"/>
              <a:gd name="T20" fmla="*/ 19 w 30"/>
              <a:gd name="T21" fmla="*/ 6 h 12"/>
              <a:gd name="T22" fmla="*/ 24 w 30"/>
              <a:gd name="T23" fmla="*/ 7 h 12"/>
              <a:gd name="T24" fmla="*/ 28 w 30"/>
              <a:gd name="T25" fmla="*/ 7 h 12"/>
              <a:gd name="T26" fmla="*/ 30 w 30"/>
              <a:gd name="T27" fmla="*/ 4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" h="12">
                <a:moveTo>
                  <a:pt x="30" y="4"/>
                </a:moveTo>
                <a:cubicBezTo>
                  <a:pt x="27" y="2"/>
                  <a:pt x="26" y="0"/>
                  <a:pt x="22" y="0"/>
                </a:cubicBezTo>
                <a:cubicBezTo>
                  <a:pt x="20" y="0"/>
                  <a:pt x="19" y="0"/>
                  <a:pt x="17" y="0"/>
                </a:cubicBezTo>
                <a:cubicBezTo>
                  <a:pt x="15" y="0"/>
                  <a:pt x="15" y="1"/>
                  <a:pt x="14" y="1"/>
                </a:cubicBezTo>
                <a:cubicBezTo>
                  <a:pt x="13" y="1"/>
                  <a:pt x="12" y="0"/>
                  <a:pt x="11" y="0"/>
                </a:cubicBezTo>
                <a:cubicBezTo>
                  <a:pt x="10" y="1"/>
                  <a:pt x="9" y="2"/>
                  <a:pt x="8" y="3"/>
                </a:cubicBezTo>
                <a:cubicBezTo>
                  <a:pt x="6" y="5"/>
                  <a:pt x="0" y="4"/>
                  <a:pt x="3" y="9"/>
                </a:cubicBezTo>
                <a:cubicBezTo>
                  <a:pt x="4" y="11"/>
                  <a:pt x="8" y="12"/>
                  <a:pt x="11" y="11"/>
                </a:cubicBezTo>
                <a:cubicBezTo>
                  <a:pt x="12" y="11"/>
                  <a:pt x="12" y="9"/>
                  <a:pt x="13" y="9"/>
                </a:cubicBezTo>
                <a:cubicBezTo>
                  <a:pt x="15" y="9"/>
                  <a:pt x="17" y="9"/>
                  <a:pt x="18" y="9"/>
                </a:cubicBezTo>
                <a:cubicBezTo>
                  <a:pt x="19" y="9"/>
                  <a:pt x="19" y="7"/>
                  <a:pt x="19" y="6"/>
                </a:cubicBezTo>
                <a:cubicBezTo>
                  <a:pt x="20" y="5"/>
                  <a:pt x="23" y="7"/>
                  <a:pt x="24" y="7"/>
                </a:cubicBezTo>
                <a:cubicBezTo>
                  <a:pt x="25" y="7"/>
                  <a:pt x="27" y="7"/>
                  <a:pt x="28" y="7"/>
                </a:cubicBezTo>
                <a:cubicBezTo>
                  <a:pt x="29" y="7"/>
                  <a:pt x="29" y="5"/>
                  <a:pt x="30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31" name="Freeform 658">
            <a:extLst>
              <a:ext uri="{FF2B5EF4-FFF2-40B4-BE49-F238E27FC236}">
                <a16:creationId xmlns:a16="http://schemas.microsoft.com/office/drawing/2014/main" id="{7F48D16F-A29D-AF46-A075-B7AE0D95DB87}"/>
              </a:ext>
            </a:extLst>
          </p:cNvPr>
          <p:cNvSpPr>
            <a:spLocks/>
          </p:cNvSpPr>
          <p:nvPr/>
        </p:nvSpPr>
        <p:spPr bwMode="auto">
          <a:xfrm>
            <a:off x="7387339" y="2633729"/>
            <a:ext cx="245679" cy="194046"/>
          </a:xfrm>
          <a:custGeom>
            <a:avLst/>
            <a:gdLst>
              <a:gd name="T0" fmla="*/ 11 w 47"/>
              <a:gd name="T1" fmla="*/ 29 h 35"/>
              <a:gd name="T2" fmla="*/ 18 w 47"/>
              <a:gd name="T3" fmla="*/ 30 h 35"/>
              <a:gd name="T4" fmla="*/ 23 w 47"/>
              <a:gd name="T5" fmla="*/ 33 h 35"/>
              <a:gd name="T6" fmla="*/ 25 w 47"/>
              <a:gd name="T7" fmla="*/ 31 h 35"/>
              <a:gd name="T8" fmla="*/ 29 w 47"/>
              <a:gd name="T9" fmla="*/ 32 h 35"/>
              <a:gd name="T10" fmla="*/ 33 w 47"/>
              <a:gd name="T11" fmla="*/ 32 h 35"/>
              <a:gd name="T12" fmla="*/ 36 w 47"/>
              <a:gd name="T13" fmla="*/ 33 h 35"/>
              <a:gd name="T14" fmla="*/ 38 w 47"/>
              <a:gd name="T15" fmla="*/ 28 h 35"/>
              <a:gd name="T16" fmla="*/ 42 w 47"/>
              <a:gd name="T17" fmla="*/ 27 h 35"/>
              <a:gd name="T18" fmla="*/ 40 w 47"/>
              <a:gd name="T19" fmla="*/ 22 h 35"/>
              <a:gd name="T20" fmla="*/ 44 w 47"/>
              <a:gd name="T21" fmla="*/ 21 h 35"/>
              <a:gd name="T22" fmla="*/ 45 w 47"/>
              <a:gd name="T23" fmla="*/ 17 h 35"/>
              <a:gd name="T24" fmla="*/ 42 w 47"/>
              <a:gd name="T25" fmla="*/ 15 h 35"/>
              <a:gd name="T26" fmla="*/ 39 w 47"/>
              <a:gd name="T27" fmla="*/ 11 h 35"/>
              <a:gd name="T28" fmla="*/ 38 w 47"/>
              <a:gd name="T29" fmla="*/ 6 h 35"/>
              <a:gd name="T30" fmla="*/ 35 w 47"/>
              <a:gd name="T31" fmla="*/ 2 h 35"/>
              <a:gd name="T32" fmla="*/ 33 w 47"/>
              <a:gd name="T33" fmla="*/ 2 h 35"/>
              <a:gd name="T34" fmla="*/ 30 w 47"/>
              <a:gd name="T35" fmla="*/ 1 h 35"/>
              <a:gd name="T36" fmla="*/ 28 w 47"/>
              <a:gd name="T37" fmla="*/ 2 h 35"/>
              <a:gd name="T38" fmla="*/ 25 w 47"/>
              <a:gd name="T39" fmla="*/ 0 h 35"/>
              <a:gd name="T40" fmla="*/ 22 w 47"/>
              <a:gd name="T41" fmla="*/ 2 h 35"/>
              <a:gd name="T42" fmla="*/ 17 w 47"/>
              <a:gd name="T43" fmla="*/ 3 h 35"/>
              <a:gd name="T44" fmla="*/ 17 w 47"/>
              <a:gd name="T45" fmla="*/ 6 h 35"/>
              <a:gd name="T46" fmla="*/ 13 w 47"/>
              <a:gd name="T47" fmla="*/ 9 h 35"/>
              <a:gd name="T48" fmla="*/ 12 w 47"/>
              <a:gd name="T49" fmla="*/ 13 h 35"/>
              <a:gd name="T50" fmla="*/ 8 w 47"/>
              <a:gd name="T51" fmla="*/ 14 h 35"/>
              <a:gd name="T52" fmla="*/ 1 w 47"/>
              <a:gd name="T53" fmla="*/ 16 h 35"/>
              <a:gd name="T54" fmla="*/ 2 w 47"/>
              <a:gd name="T55" fmla="*/ 24 h 35"/>
              <a:gd name="T56" fmla="*/ 1 w 47"/>
              <a:gd name="T57" fmla="*/ 27 h 35"/>
              <a:gd name="T58" fmla="*/ 1 w 47"/>
              <a:gd name="T59" fmla="*/ 31 h 35"/>
              <a:gd name="T60" fmla="*/ 5 w 47"/>
              <a:gd name="T61" fmla="*/ 30 h 35"/>
              <a:gd name="T62" fmla="*/ 11 w 47"/>
              <a:gd name="T63" fmla="*/ 29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7" h="35">
                <a:moveTo>
                  <a:pt x="11" y="29"/>
                </a:moveTo>
                <a:cubicBezTo>
                  <a:pt x="14" y="29"/>
                  <a:pt x="16" y="30"/>
                  <a:pt x="18" y="30"/>
                </a:cubicBezTo>
                <a:cubicBezTo>
                  <a:pt x="18" y="30"/>
                  <a:pt x="23" y="33"/>
                  <a:pt x="23" y="33"/>
                </a:cubicBezTo>
                <a:cubicBezTo>
                  <a:pt x="23" y="32"/>
                  <a:pt x="24" y="29"/>
                  <a:pt x="25" y="31"/>
                </a:cubicBezTo>
                <a:cubicBezTo>
                  <a:pt x="27" y="34"/>
                  <a:pt x="28" y="29"/>
                  <a:pt x="29" y="32"/>
                </a:cubicBezTo>
                <a:cubicBezTo>
                  <a:pt x="30" y="34"/>
                  <a:pt x="32" y="32"/>
                  <a:pt x="33" y="32"/>
                </a:cubicBezTo>
                <a:cubicBezTo>
                  <a:pt x="34" y="31"/>
                  <a:pt x="36" y="35"/>
                  <a:pt x="36" y="33"/>
                </a:cubicBezTo>
                <a:cubicBezTo>
                  <a:pt x="37" y="31"/>
                  <a:pt x="36" y="29"/>
                  <a:pt x="38" y="28"/>
                </a:cubicBezTo>
                <a:cubicBezTo>
                  <a:pt x="39" y="28"/>
                  <a:pt x="41" y="27"/>
                  <a:pt x="42" y="27"/>
                </a:cubicBezTo>
                <a:cubicBezTo>
                  <a:pt x="41" y="26"/>
                  <a:pt x="40" y="24"/>
                  <a:pt x="40" y="22"/>
                </a:cubicBezTo>
                <a:cubicBezTo>
                  <a:pt x="40" y="20"/>
                  <a:pt x="42" y="22"/>
                  <a:pt x="44" y="21"/>
                </a:cubicBezTo>
                <a:cubicBezTo>
                  <a:pt x="46" y="21"/>
                  <a:pt x="47" y="19"/>
                  <a:pt x="45" y="17"/>
                </a:cubicBezTo>
                <a:cubicBezTo>
                  <a:pt x="44" y="16"/>
                  <a:pt x="43" y="17"/>
                  <a:pt x="42" y="15"/>
                </a:cubicBezTo>
                <a:cubicBezTo>
                  <a:pt x="41" y="14"/>
                  <a:pt x="40" y="13"/>
                  <a:pt x="39" y="11"/>
                </a:cubicBezTo>
                <a:cubicBezTo>
                  <a:pt x="38" y="10"/>
                  <a:pt x="38" y="8"/>
                  <a:pt x="38" y="6"/>
                </a:cubicBezTo>
                <a:cubicBezTo>
                  <a:pt x="39" y="4"/>
                  <a:pt x="36" y="2"/>
                  <a:pt x="35" y="2"/>
                </a:cubicBezTo>
                <a:cubicBezTo>
                  <a:pt x="34" y="1"/>
                  <a:pt x="34" y="2"/>
                  <a:pt x="33" y="2"/>
                </a:cubicBezTo>
                <a:cubicBezTo>
                  <a:pt x="31" y="3"/>
                  <a:pt x="31" y="2"/>
                  <a:pt x="30" y="1"/>
                </a:cubicBezTo>
                <a:cubicBezTo>
                  <a:pt x="29" y="0"/>
                  <a:pt x="29" y="2"/>
                  <a:pt x="28" y="2"/>
                </a:cubicBezTo>
                <a:cubicBezTo>
                  <a:pt x="27" y="2"/>
                  <a:pt x="25" y="0"/>
                  <a:pt x="25" y="0"/>
                </a:cubicBezTo>
                <a:cubicBezTo>
                  <a:pt x="23" y="0"/>
                  <a:pt x="23" y="2"/>
                  <a:pt x="22" y="2"/>
                </a:cubicBezTo>
                <a:cubicBezTo>
                  <a:pt x="20" y="3"/>
                  <a:pt x="19" y="3"/>
                  <a:pt x="17" y="3"/>
                </a:cubicBezTo>
                <a:cubicBezTo>
                  <a:pt x="16" y="4"/>
                  <a:pt x="17" y="6"/>
                  <a:pt x="17" y="6"/>
                </a:cubicBezTo>
                <a:cubicBezTo>
                  <a:pt x="16" y="8"/>
                  <a:pt x="13" y="7"/>
                  <a:pt x="13" y="9"/>
                </a:cubicBezTo>
                <a:cubicBezTo>
                  <a:pt x="12" y="10"/>
                  <a:pt x="12" y="11"/>
                  <a:pt x="12" y="13"/>
                </a:cubicBezTo>
                <a:cubicBezTo>
                  <a:pt x="12" y="14"/>
                  <a:pt x="9" y="14"/>
                  <a:pt x="8" y="14"/>
                </a:cubicBezTo>
                <a:cubicBezTo>
                  <a:pt x="5" y="15"/>
                  <a:pt x="4" y="16"/>
                  <a:pt x="1" y="16"/>
                </a:cubicBezTo>
                <a:cubicBezTo>
                  <a:pt x="2" y="19"/>
                  <a:pt x="5" y="21"/>
                  <a:pt x="2" y="24"/>
                </a:cubicBezTo>
                <a:cubicBezTo>
                  <a:pt x="0" y="25"/>
                  <a:pt x="0" y="26"/>
                  <a:pt x="1" y="27"/>
                </a:cubicBezTo>
                <a:cubicBezTo>
                  <a:pt x="3" y="28"/>
                  <a:pt x="1" y="30"/>
                  <a:pt x="1" y="31"/>
                </a:cubicBezTo>
                <a:cubicBezTo>
                  <a:pt x="3" y="31"/>
                  <a:pt x="4" y="31"/>
                  <a:pt x="5" y="30"/>
                </a:cubicBezTo>
                <a:cubicBezTo>
                  <a:pt x="7" y="29"/>
                  <a:pt x="10" y="29"/>
                  <a:pt x="11" y="29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32" name="Freeform 659">
            <a:extLst>
              <a:ext uri="{FF2B5EF4-FFF2-40B4-BE49-F238E27FC236}">
                <a16:creationId xmlns:a16="http://schemas.microsoft.com/office/drawing/2014/main" id="{C3ABC3B7-DB11-AB48-AC77-28C3804209D7}"/>
              </a:ext>
            </a:extLst>
          </p:cNvPr>
          <p:cNvSpPr>
            <a:spLocks/>
          </p:cNvSpPr>
          <p:nvPr/>
        </p:nvSpPr>
        <p:spPr bwMode="auto">
          <a:xfrm>
            <a:off x="7330371" y="2622426"/>
            <a:ext cx="151323" cy="105501"/>
          </a:xfrm>
          <a:custGeom>
            <a:avLst/>
            <a:gdLst>
              <a:gd name="T0" fmla="*/ 16 w 29"/>
              <a:gd name="T1" fmla="*/ 18 h 19"/>
              <a:gd name="T2" fmla="*/ 23 w 29"/>
              <a:gd name="T3" fmla="*/ 15 h 19"/>
              <a:gd name="T4" fmla="*/ 23 w 29"/>
              <a:gd name="T5" fmla="*/ 12 h 19"/>
              <a:gd name="T6" fmla="*/ 27 w 29"/>
              <a:gd name="T7" fmla="*/ 9 h 19"/>
              <a:gd name="T8" fmla="*/ 26 w 29"/>
              <a:gd name="T9" fmla="*/ 4 h 19"/>
              <a:gd name="T10" fmla="*/ 19 w 29"/>
              <a:gd name="T11" fmla="*/ 1 h 19"/>
              <a:gd name="T12" fmla="*/ 10 w 29"/>
              <a:gd name="T13" fmla="*/ 1 h 19"/>
              <a:gd name="T14" fmla="*/ 0 w 29"/>
              <a:gd name="T15" fmla="*/ 4 h 19"/>
              <a:gd name="T16" fmla="*/ 1 w 29"/>
              <a:gd name="T17" fmla="*/ 6 h 19"/>
              <a:gd name="T18" fmla="*/ 2 w 29"/>
              <a:gd name="T19" fmla="*/ 9 h 19"/>
              <a:gd name="T20" fmla="*/ 5 w 29"/>
              <a:gd name="T21" fmla="*/ 10 h 19"/>
              <a:gd name="T22" fmla="*/ 9 w 29"/>
              <a:gd name="T23" fmla="*/ 11 h 19"/>
              <a:gd name="T24" fmla="*/ 8 w 29"/>
              <a:gd name="T25" fmla="*/ 15 h 19"/>
              <a:gd name="T26" fmla="*/ 12 w 29"/>
              <a:gd name="T27" fmla="*/ 18 h 19"/>
              <a:gd name="T28" fmla="*/ 16 w 29"/>
              <a:gd name="T29" fmla="*/ 18 h 19"/>
              <a:gd name="T30" fmla="*/ 16 w 29"/>
              <a:gd name="T31" fmla="*/ 18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9" h="19">
                <a:moveTo>
                  <a:pt x="16" y="18"/>
                </a:moveTo>
                <a:cubicBezTo>
                  <a:pt x="18" y="16"/>
                  <a:pt x="21" y="16"/>
                  <a:pt x="23" y="15"/>
                </a:cubicBezTo>
                <a:cubicBezTo>
                  <a:pt x="23" y="14"/>
                  <a:pt x="23" y="13"/>
                  <a:pt x="23" y="12"/>
                </a:cubicBezTo>
                <a:cubicBezTo>
                  <a:pt x="24" y="10"/>
                  <a:pt x="25" y="10"/>
                  <a:pt x="27" y="9"/>
                </a:cubicBezTo>
                <a:cubicBezTo>
                  <a:pt x="29" y="8"/>
                  <a:pt x="28" y="5"/>
                  <a:pt x="26" y="4"/>
                </a:cubicBezTo>
                <a:cubicBezTo>
                  <a:pt x="24" y="3"/>
                  <a:pt x="22" y="2"/>
                  <a:pt x="19" y="1"/>
                </a:cubicBezTo>
                <a:cubicBezTo>
                  <a:pt x="17" y="0"/>
                  <a:pt x="13" y="1"/>
                  <a:pt x="10" y="1"/>
                </a:cubicBezTo>
                <a:cubicBezTo>
                  <a:pt x="8" y="1"/>
                  <a:pt x="0" y="0"/>
                  <a:pt x="0" y="4"/>
                </a:cubicBezTo>
                <a:cubicBezTo>
                  <a:pt x="0" y="4"/>
                  <a:pt x="1" y="5"/>
                  <a:pt x="1" y="6"/>
                </a:cubicBezTo>
                <a:cubicBezTo>
                  <a:pt x="2" y="7"/>
                  <a:pt x="1" y="8"/>
                  <a:pt x="2" y="9"/>
                </a:cubicBezTo>
                <a:cubicBezTo>
                  <a:pt x="3" y="9"/>
                  <a:pt x="4" y="11"/>
                  <a:pt x="5" y="10"/>
                </a:cubicBezTo>
                <a:cubicBezTo>
                  <a:pt x="7" y="10"/>
                  <a:pt x="9" y="9"/>
                  <a:pt x="9" y="11"/>
                </a:cubicBezTo>
                <a:cubicBezTo>
                  <a:pt x="9" y="12"/>
                  <a:pt x="9" y="14"/>
                  <a:pt x="8" y="15"/>
                </a:cubicBezTo>
                <a:cubicBezTo>
                  <a:pt x="11" y="15"/>
                  <a:pt x="11" y="15"/>
                  <a:pt x="12" y="18"/>
                </a:cubicBezTo>
                <a:cubicBezTo>
                  <a:pt x="13" y="18"/>
                  <a:pt x="16" y="18"/>
                  <a:pt x="16" y="18"/>
                </a:cubicBezTo>
                <a:cubicBezTo>
                  <a:pt x="17" y="17"/>
                  <a:pt x="15" y="19"/>
                  <a:pt x="16" y="18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33" name="Freeform 660">
            <a:extLst>
              <a:ext uri="{FF2B5EF4-FFF2-40B4-BE49-F238E27FC236}">
                <a16:creationId xmlns:a16="http://schemas.microsoft.com/office/drawing/2014/main" id="{887546D7-2062-0748-A23F-7914EB1AB0A4}"/>
              </a:ext>
            </a:extLst>
          </p:cNvPr>
          <p:cNvSpPr>
            <a:spLocks/>
          </p:cNvSpPr>
          <p:nvPr/>
        </p:nvSpPr>
        <p:spPr bwMode="auto">
          <a:xfrm>
            <a:off x="7330371" y="2556489"/>
            <a:ext cx="186930" cy="99850"/>
          </a:xfrm>
          <a:custGeom>
            <a:avLst/>
            <a:gdLst>
              <a:gd name="T0" fmla="*/ 11 w 36"/>
              <a:gd name="T1" fmla="*/ 13 h 18"/>
              <a:gd name="T2" fmla="*/ 19 w 36"/>
              <a:gd name="T3" fmla="*/ 12 h 18"/>
              <a:gd name="T4" fmla="*/ 25 w 36"/>
              <a:gd name="T5" fmla="*/ 15 h 18"/>
              <a:gd name="T6" fmla="*/ 29 w 36"/>
              <a:gd name="T7" fmla="*/ 17 h 18"/>
              <a:gd name="T8" fmla="*/ 33 w 36"/>
              <a:gd name="T9" fmla="*/ 16 h 18"/>
              <a:gd name="T10" fmla="*/ 36 w 36"/>
              <a:gd name="T11" fmla="*/ 14 h 18"/>
              <a:gd name="T12" fmla="*/ 34 w 36"/>
              <a:gd name="T13" fmla="*/ 8 h 18"/>
              <a:gd name="T14" fmla="*/ 31 w 36"/>
              <a:gd name="T15" fmla="*/ 4 h 18"/>
              <a:gd name="T16" fmla="*/ 25 w 36"/>
              <a:gd name="T17" fmla="*/ 3 h 18"/>
              <a:gd name="T18" fmla="*/ 18 w 36"/>
              <a:gd name="T19" fmla="*/ 1 h 18"/>
              <a:gd name="T20" fmla="*/ 17 w 36"/>
              <a:gd name="T21" fmla="*/ 5 h 18"/>
              <a:gd name="T22" fmla="*/ 15 w 36"/>
              <a:gd name="T23" fmla="*/ 7 h 18"/>
              <a:gd name="T24" fmla="*/ 8 w 36"/>
              <a:gd name="T25" fmla="*/ 4 h 18"/>
              <a:gd name="T26" fmla="*/ 0 w 36"/>
              <a:gd name="T27" fmla="*/ 15 h 18"/>
              <a:gd name="T28" fmla="*/ 11 w 36"/>
              <a:gd name="T29" fmla="*/ 13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6" h="18">
                <a:moveTo>
                  <a:pt x="11" y="13"/>
                </a:moveTo>
                <a:cubicBezTo>
                  <a:pt x="14" y="13"/>
                  <a:pt x="16" y="12"/>
                  <a:pt x="19" y="12"/>
                </a:cubicBezTo>
                <a:cubicBezTo>
                  <a:pt x="20" y="12"/>
                  <a:pt x="24" y="14"/>
                  <a:pt x="25" y="15"/>
                </a:cubicBezTo>
                <a:cubicBezTo>
                  <a:pt x="26" y="16"/>
                  <a:pt x="27" y="18"/>
                  <a:pt x="29" y="17"/>
                </a:cubicBezTo>
                <a:cubicBezTo>
                  <a:pt x="30" y="17"/>
                  <a:pt x="31" y="16"/>
                  <a:pt x="33" y="16"/>
                </a:cubicBezTo>
                <a:cubicBezTo>
                  <a:pt x="34" y="16"/>
                  <a:pt x="34" y="14"/>
                  <a:pt x="36" y="14"/>
                </a:cubicBezTo>
                <a:cubicBezTo>
                  <a:pt x="35" y="12"/>
                  <a:pt x="33" y="9"/>
                  <a:pt x="34" y="8"/>
                </a:cubicBezTo>
                <a:cubicBezTo>
                  <a:pt x="35" y="6"/>
                  <a:pt x="32" y="4"/>
                  <a:pt x="31" y="4"/>
                </a:cubicBezTo>
                <a:cubicBezTo>
                  <a:pt x="29" y="3"/>
                  <a:pt x="27" y="5"/>
                  <a:pt x="25" y="3"/>
                </a:cubicBezTo>
                <a:cubicBezTo>
                  <a:pt x="22" y="1"/>
                  <a:pt x="21" y="0"/>
                  <a:pt x="18" y="1"/>
                </a:cubicBezTo>
                <a:cubicBezTo>
                  <a:pt x="16" y="2"/>
                  <a:pt x="17" y="3"/>
                  <a:pt x="17" y="5"/>
                </a:cubicBezTo>
                <a:cubicBezTo>
                  <a:pt x="16" y="6"/>
                  <a:pt x="16" y="7"/>
                  <a:pt x="15" y="7"/>
                </a:cubicBezTo>
                <a:cubicBezTo>
                  <a:pt x="12" y="9"/>
                  <a:pt x="10" y="5"/>
                  <a:pt x="8" y="4"/>
                </a:cubicBezTo>
                <a:cubicBezTo>
                  <a:pt x="3" y="0"/>
                  <a:pt x="0" y="11"/>
                  <a:pt x="0" y="15"/>
                </a:cubicBezTo>
                <a:cubicBezTo>
                  <a:pt x="4" y="13"/>
                  <a:pt x="7" y="13"/>
                  <a:pt x="11" y="1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34" name="Freeform 661">
            <a:extLst>
              <a:ext uri="{FF2B5EF4-FFF2-40B4-BE49-F238E27FC236}">
                <a16:creationId xmlns:a16="http://schemas.microsoft.com/office/drawing/2014/main" id="{57109FFF-3F20-6842-A6E4-B82B50F8D3BD}"/>
              </a:ext>
            </a:extLst>
          </p:cNvPr>
          <p:cNvSpPr>
            <a:spLocks/>
          </p:cNvSpPr>
          <p:nvPr/>
        </p:nvSpPr>
        <p:spPr bwMode="auto">
          <a:xfrm>
            <a:off x="7387339" y="2496204"/>
            <a:ext cx="124620" cy="82892"/>
          </a:xfrm>
          <a:custGeom>
            <a:avLst/>
            <a:gdLst>
              <a:gd name="T0" fmla="*/ 16 w 24"/>
              <a:gd name="T1" fmla="*/ 15 h 15"/>
              <a:gd name="T2" fmla="*/ 20 w 24"/>
              <a:gd name="T3" fmla="*/ 15 h 15"/>
              <a:gd name="T4" fmla="*/ 22 w 24"/>
              <a:gd name="T5" fmla="*/ 13 h 15"/>
              <a:gd name="T6" fmla="*/ 22 w 24"/>
              <a:gd name="T7" fmla="*/ 10 h 15"/>
              <a:gd name="T8" fmla="*/ 21 w 24"/>
              <a:gd name="T9" fmla="*/ 5 h 15"/>
              <a:gd name="T10" fmla="*/ 24 w 24"/>
              <a:gd name="T11" fmla="*/ 0 h 15"/>
              <a:gd name="T12" fmla="*/ 12 w 24"/>
              <a:gd name="T13" fmla="*/ 0 h 15"/>
              <a:gd name="T14" fmla="*/ 6 w 24"/>
              <a:gd name="T15" fmla="*/ 1 h 15"/>
              <a:gd name="T16" fmla="*/ 0 w 24"/>
              <a:gd name="T17" fmla="*/ 5 h 15"/>
              <a:gd name="T18" fmla="*/ 2 w 24"/>
              <a:gd name="T19" fmla="*/ 6 h 15"/>
              <a:gd name="T20" fmla="*/ 2 w 24"/>
              <a:gd name="T21" fmla="*/ 8 h 15"/>
              <a:gd name="T22" fmla="*/ 7 w 24"/>
              <a:gd name="T23" fmla="*/ 9 h 15"/>
              <a:gd name="T24" fmla="*/ 6 w 24"/>
              <a:gd name="T25" fmla="*/ 13 h 15"/>
              <a:gd name="T26" fmla="*/ 11 w 24"/>
              <a:gd name="T27" fmla="*/ 12 h 15"/>
              <a:gd name="T28" fmla="*/ 16 w 24"/>
              <a:gd name="T29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" h="15">
                <a:moveTo>
                  <a:pt x="16" y="15"/>
                </a:moveTo>
                <a:cubicBezTo>
                  <a:pt x="17" y="15"/>
                  <a:pt x="19" y="15"/>
                  <a:pt x="20" y="15"/>
                </a:cubicBezTo>
                <a:cubicBezTo>
                  <a:pt x="20" y="14"/>
                  <a:pt x="22" y="14"/>
                  <a:pt x="22" y="13"/>
                </a:cubicBezTo>
                <a:cubicBezTo>
                  <a:pt x="22" y="12"/>
                  <a:pt x="22" y="11"/>
                  <a:pt x="22" y="10"/>
                </a:cubicBezTo>
                <a:cubicBezTo>
                  <a:pt x="21" y="8"/>
                  <a:pt x="20" y="7"/>
                  <a:pt x="21" y="5"/>
                </a:cubicBezTo>
                <a:cubicBezTo>
                  <a:pt x="23" y="4"/>
                  <a:pt x="24" y="2"/>
                  <a:pt x="24" y="0"/>
                </a:cubicBezTo>
                <a:cubicBezTo>
                  <a:pt x="22" y="3"/>
                  <a:pt x="15" y="0"/>
                  <a:pt x="12" y="0"/>
                </a:cubicBezTo>
                <a:cubicBezTo>
                  <a:pt x="10" y="0"/>
                  <a:pt x="8" y="0"/>
                  <a:pt x="6" y="1"/>
                </a:cubicBezTo>
                <a:cubicBezTo>
                  <a:pt x="5" y="1"/>
                  <a:pt x="0" y="5"/>
                  <a:pt x="0" y="5"/>
                </a:cubicBezTo>
                <a:cubicBezTo>
                  <a:pt x="0" y="6"/>
                  <a:pt x="3" y="5"/>
                  <a:pt x="2" y="6"/>
                </a:cubicBezTo>
                <a:cubicBezTo>
                  <a:pt x="2" y="7"/>
                  <a:pt x="2" y="7"/>
                  <a:pt x="2" y="8"/>
                </a:cubicBezTo>
                <a:cubicBezTo>
                  <a:pt x="3" y="10"/>
                  <a:pt x="7" y="9"/>
                  <a:pt x="7" y="9"/>
                </a:cubicBezTo>
                <a:cubicBezTo>
                  <a:pt x="7" y="10"/>
                  <a:pt x="6" y="12"/>
                  <a:pt x="6" y="13"/>
                </a:cubicBezTo>
                <a:cubicBezTo>
                  <a:pt x="7" y="12"/>
                  <a:pt x="9" y="11"/>
                  <a:pt x="11" y="12"/>
                </a:cubicBezTo>
                <a:cubicBezTo>
                  <a:pt x="13" y="13"/>
                  <a:pt x="14" y="15"/>
                  <a:pt x="16" y="1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35" name="Freeform 662">
            <a:extLst>
              <a:ext uri="{FF2B5EF4-FFF2-40B4-BE49-F238E27FC236}">
                <a16:creationId xmlns:a16="http://schemas.microsoft.com/office/drawing/2014/main" id="{55408C05-58AD-9A4F-89BF-28E78C7AA186}"/>
              </a:ext>
            </a:extLst>
          </p:cNvPr>
          <p:cNvSpPr>
            <a:spLocks/>
          </p:cNvSpPr>
          <p:nvPr/>
        </p:nvSpPr>
        <p:spPr bwMode="auto">
          <a:xfrm>
            <a:off x="7292987" y="2667641"/>
            <a:ext cx="83673" cy="43331"/>
          </a:xfrm>
          <a:custGeom>
            <a:avLst/>
            <a:gdLst>
              <a:gd name="T0" fmla="*/ 16 w 16"/>
              <a:gd name="T1" fmla="*/ 4 h 8"/>
              <a:gd name="T2" fmla="*/ 12 w 16"/>
              <a:gd name="T3" fmla="*/ 2 h 8"/>
              <a:gd name="T4" fmla="*/ 8 w 16"/>
              <a:gd name="T5" fmla="*/ 0 h 8"/>
              <a:gd name="T6" fmla="*/ 7 w 16"/>
              <a:gd name="T7" fmla="*/ 3 h 8"/>
              <a:gd name="T8" fmla="*/ 5 w 16"/>
              <a:gd name="T9" fmla="*/ 2 h 8"/>
              <a:gd name="T10" fmla="*/ 2 w 16"/>
              <a:gd name="T11" fmla="*/ 3 h 8"/>
              <a:gd name="T12" fmla="*/ 0 w 16"/>
              <a:gd name="T13" fmla="*/ 5 h 8"/>
              <a:gd name="T14" fmla="*/ 0 w 16"/>
              <a:gd name="T15" fmla="*/ 6 h 8"/>
              <a:gd name="T16" fmla="*/ 2 w 16"/>
              <a:gd name="T17" fmla="*/ 6 h 8"/>
              <a:gd name="T18" fmla="*/ 8 w 16"/>
              <a:gd name="T19" fmla="*/ 7 h 8"/>
              <a:gd name="T20" fmla="*/ 16 w 16"/>
              <a:gd name="T21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" h="8">
                <a:moveTo>
                  <a:pt x="16" y="4"/>
                </a:moveTo>
                <a:cubicBezTo>
                  <a:pt x="16" y="1"/>
                  <a:pt x="14" y="2"/>
                  <a:pt x="12" y="2"/>
                </a:cubicBezTo>
                <a:cubicBezTo>
                  <a:pt x="11" y="3"/>
                  <a:pt x="10" y="1"/>
                  <a:pt x="8" y="0"/>
                </a:cubicBezTo>
                <a:cubicBezTo>
                  <a:pt x="8" y="1"/>
                  <a:pt x="8" y="2"/>
                  <a:pt x="7" y="3"/>
                </a:cubicBezTo>
                <a:cubicBezTo>
                  <a:pt x="6" y="3"/>
                  <a:pt x="7" y="1"/>
                  <a:pt x="5" y="2"/>
                </a:cubicBezTo>
                <a:cubicBezTo>
                  <a:pt x="4" y="2"/>
                  <a:pt x="2" y="2"/>
                  <a:pt x="2" y="3"/>
                </a:cubicBezTo>
                <a:cubicBezTo>
                  <a:pt x="1" y="5"/>
                  <a:pt x="2" y="6"/>
                  <a:pt x="0" y="5"/>
                </a:cubicBezTo>
                <a:cubicBezTo>
                  <a:pt x="0" y="5"/>
                  <a:pt x="0" y="5"/>
                  <a:pt x="0" y="6"/>
                </a:cubicBezTo>
                <a:cubicBezTo>
                  <a:pt x="0" y="6"/>
                  <a:pt x="1" y="6"/>
                  <a:pt x="2" y="6"/>
                </a:cubicBezTo>
                <a:cubicBezTo>
                  <a:pt x="4" y="7"/>
                  <a:pt x="6" y="7"/>
                  <a:pt x="8" y="7"/>
                </a:cubicBezTo>
                <a:cubicBezTo>
                  <a:pt x="10" y="7"/>
                  <a:pt x="16" y="8"/>
                  <a:pt x="16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36" name="Freeform 663">
            <a:extLst>
              <a:ext uri="{FF2B5EF4-FFF2-40B4-BE49-F238E27FC236}">
                <a16:creationId xmlns:a16="http://schemas.microsoft.com/office/drawing/2014/main" id="{E479D10E-3C8F-F144-BD97-C7C64470BE6F}"/>
              </a:ext>
            </a:extLst>
          </p:cNvPr>
          <p:cNvSpPr>
            <a:spLocks/>
          </p:cNvSpPr>
          <p:nvPr/>
        </p:nvSpPr>
        <p:spPr bwMode="auto">
          <a:xfrm>
            <a:off x="7163024" y="2678943"/>
            <a:ext cx="249239" cy="231723"/>
          </a:xfrm>
          <a:custGeom>
            <a:avLst/>
            <a:gdLst>
              <a:gd name="T0" fmla="*/ 1 w 48"/>
              <a:gd name="T1" fmla="*/ 12 h 42"/>
              <a:gd name="T2" fmla="*/ 0 w 48"/>
              <a:gd name="T3" fmla="*/ 16 h 42"/>
              <a:gd name="T4" fmla="*/ 2 w 48"/>
              <a:gd name="T5" fmla="*/ 20 h 42"/>
              <a:gd name="T6" fmla="*/ 4 w 48"/>
              <a:gd name="T7" fmla="*/ 27 h 42"/>
              <a:gd name="T8" fmla="*/ 9 w 48"/>
              <a:gd name="T9" fmla="*/ 31 h 42"/>
              <a:gd name="T10" fmla="*/ 10 w 48"/>
              <a:gd name="T11" fmla="*/ 33 h 42"/>
              <a:gd name="T12" fmla="*/ 13 w 48"/>
              <a:gd name="T13" fmla="*/ 32 h 42"/>
              <a:gd name="T14" fmla="*/ 21 w 48"/>
              <a:gd name="T15" fmla="*/ 36 h 42"/>
              <a:gd name="T16" fmla="*/ 25 w 48"/>
              <a:gd name="T17" fmla="*/ 37 h 42"/>
              <a:gd name="T18" fmla="*/ 33 w 48"/>
              <a:gd name="T19" fmla="*/ 37 h 42"/>
              <a:gd name="T20" fmla="*/ 39 w 48"/>
              <a:gd name="T21" fmla="*/ 41 h 42"/>
              <a:gd name="T22" fmla="*/ 41 w 48"/>
              <a:gd name="T23" fmla="*/ 35 h 42"/>
              <a:gd name="T24" fmla="*/ 44 w 48"/>
              <a:gd name="T25" fmla="*/ 32 h 42"/>
              <a:gd name="T26" fmla="*/ 48 w 48"/>
              <a:gd name="T27" fmla="*/ 31 h 42"/>
              <a:gd name="T28" fmla="*/ 45 w 48"/>
              <a:gd name="T29" fmla="*/ 26 h 42"/>
              <a:gd name="T30" fmla="*/ 44 w 48"/>
              <a:gd name="T31" fmla="*/ 19 h 42"/>
              <a:gd name="T32" fmla="*/ 46 w 48"/>
              <a:gd name="T33" fmla="*/ 12 h 42"/>
              <a:gd name="T34" fmla="*/ 44 w 48"/>
              <a:gd name="T35" fmla="*/ 7 h 42"/>
              <a:gd name="T36" fmla="*/ 42 w 48"/>
              <a:gd name="T37" fmla="*/ 5 h 42"/>
              <a:gd name="T38" fmla="*/ 25 w 48"/>
              <a:gd name="T39" fmla="*/ 4 h 42"/>
              <a:gd name="T40" fmla="*/ 20 w 48"/>
              <a:gd name="T41" fmla="*/ 2 h 42"/>
              <a:gd name="T42" fmla="*/ 13 w 48"/>
              <a:gd name="T43" fmla="*/ 4 h 42"/>
              <a:gd name="T44" fmla="*/ 6 w 48"/>
              <a:gd name="T45" fmla="*/ 6 h 42"/>
              <a:gd name="T46" fmla="*/ 2 w 48"/>
              <a:gd name="T47" fmla="*/ 7 h 42"/>
              <a:gd name="T48" fmla="*/ 1 w 48"/>
              <a:gd name="T49" fmla="*/ 9 h 42"/>
              <a:gd name="T50" fmla="*/ 1 w 48"/>
              <a:gd name="T51" fmla="*/ 12 h 42"/>
              <a:gd name="T52" fmla="*/ 1 w 48"/>
              <a:gd name="T53" fmla="*/ 1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8" h="42">
                <a:moveTo>
                  <a:pt x="1" y="12"/>
                </a:moveTo>
                <a:cubicBezTo>
                  <a:pt x="1" y="13"/>
                  <a:pt x="0" y="15"/>
                  <a:pt x="0" y="16"/>
                </a:cubicBezTo>
                <a:cubicBezTo>
                  <a:pt x="1" y="17"/>
                  <a:pt x="2" y="19"/>
                  <a:pt x="2" y="20"/>
                </a:cubicBezTo>
                <a:cubicBezTo>
                  <a:pt x="2" y="22"/>
                  <a:pt x="3" y="25"/>
                  <a:pt x="4" y="27"/>
                </a:cubicBezTo>
                <a:cubicBezTo>
                  <a:pt x="5" y="30"/>
                  <a:pt x="8" y="29"/>
                  <a:pt x="9" y="31"/>
                </a:cubicBezTo>
                <a:cubicBezTo>
                  <a:pt x="9" y="31"/>
                  <a:pt x="9" y="33"/>
                  <a:pt x="10" y="33"/>
                </a:cubicBezTo>
                <a:cubicBezTo>
                  <a:pt x="11" y="34"/>
                  <a:pt x="12" y="32"/>
                  <a:pt x="13" y="32"/>
                </a:cubicBezTo>
                <a:cubicBezTo>
                  <a:pt x="15" y="31"/>
                  <a:pt x="19" y="35"/>
                  <a:pt x="21" y="36"/>
                </a:cubicBezTo>
                <a:cubicBezTo>
                  <a:pt x="22" y="37"/>
                  <a:pt x="23" y="39"/>
                  <a:pt x="25" y="37"/>
                </a:cubicBezTo>
                <a:cubicBezTo>
                  <a:pt x="26" y="36"/>
                  <a:pt x="31" y="37"/>
                  <a:pt x="33" y="37"/>
                </a:cubicBezTo>
                <a:cubicBezTo>
                  <a:pt x="36" y="37"/>
                  <a:pt x="37" y="39"/>
                  <a:pt x="39" y="41"/>
                </a:cubicBezTo>
                <a:cubicBezTo>
                  <a:pt x="40" y="42"/>
                  <a:pt x="40" y="36"/>
                  <a:pt x="41" y="35"/>
                </a:cubicBezTo>
                <a:cubicBezTo>
                  <a:pt x="42" y="34"/>
                  <a:pt x="43" y="33"/>
                  <a:pt x="44" y="32"/>
                </a:cubicBezTo>
                <a:cubicBezTo>
                  <a:pt x="45" y="32"/>
                  <a:pt x="48" y="32"/>
                  <a:pt x="48" y="31"/>
                </a:cubicBezTo>
                <a:cubicBezTo>
                  <a:pt x="47" y="28"/>
                  <a:pt x="47" y="27"/>
                  <a:pt x="45" y="26"/>
                </a:cubicBezTo>
                <a:cubicBezTo>
                  <a:pt x="43" y="24"/>
                  <a:pt x="46" y="21"/>
                  <a:pt x="44" y="19"/>
                </a:cubicBezTo>
                <a:cubicBezTo>
                  <a:pt x="42" y="18"/>
                  <a:pt x="47" y="14"/>
                  <a:pt x="46" y="12"/>
                </a:cubicBezTo>
                <a:cubicBezTo>
                  <a:pt x="45" y="10"/>
                  <a:pt x="44" y="9"/>
                  <a:pt x="44" y="7"/>
                </a:cubicBezTo>
                <a:cubicBezTo>
                  <a:pt x="44" y="6"/>
                  <a:pt x="44" y="5"/>
                  <a:pt x="42" y="5"/>
                </a:cubicBezTo>
                <a:cubicBezTo>
                  <a:pt x="37" y="3"/>
                  <a:pt x="30" y="6"/>
                  <a:pt x="25" y="4"/>
                </a:cubicBezTo>
                <a:cubicBezTo>
                  <a:pt x="25" y="7"/>
                  <a:pt x="21" y="2"/>
                  <a:pt x="20" y="2"/>
                </a:cubicBezTo>
                <a:cubicBezTo>
                  <a:pt x="17" y="0"/>
                  <a:pt x="15" y="2"/>
                  <a:pt x="13" y="4"/>
                </a:cubicBezTo>
                <a:cubicBezTo>
                  <a:pt x="10" y="5"/>
                  <a:pt x="8" y="6"/>
                  <a:pt x="6" y="6"/>
                </a:cubicBezTo>
                <a:cubicBezTo>
                  <a:pt x="5" y="7"/>
                  <a:pt x="3" y="7"/>
                  <a:pt x="2" y="7"/>
                </a:cubicBezTo>
                <a:cubicBezTo>
                  <a:pt x="1" y="8"/>
                  <a:pt x="3" y="9"/>
                  <a:pt x="1" y="9"/>
                </a:cubicBezTo>
                <a:cubicBezTo>
                  <a:pt x="1" y="10"/>
                  <a:pt x="1" y="11"/>
                  <a:pt x="1" y="12"/>
                </a:cubicBezTo>
                <a:cubicBezTo>
                  <a:pt x="1" y="14"/>
                  <a:pt x="1" y="12"/>
                  <a:pt x="1" y="1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37" name="Freeform 664">
            <a:extLst>
              <a:ext uri="{FF2B5EF4-FFF2-40B4-BE49-F238E27FC236}">
                <a16:creationId xmlns:a16="http://schemas.microsoft.com/office/drawing/2014/main" id="{D2EE599E-53AE-6547-9DE2-C608B743CEE9}"/>
              </a:ext>
            </a:extLst>
          </p:cNvPr>
          <p:cNvSpPr>
            <a:spLocks/>
          </p:cNvSpPr>
          <p:nvPr/>
        </p:nvSpPr>
        <p:spPr bwMode="auto">
          <a:xfrm>
            <a:off x="7314348" y="2921971"/>
            <a:ext cx="240338" cy="165786"/>
          </a:xfrm>
          <a:custGeom>
            <a:avLst/>
            <a:gdLst>
              <a:gd name="T0" fmla="*/ 38 w 46"/>
              <a:gd name="T1" fmla="*/ 13 h 30"/>
              <a:gd name="T2" fmla="*/ 35 w 46"/>
              <a:gd name="T3" fmla="*/ 6 h 30"/>
              <a:gd name="T4" fmla="*/ 32 w 46"/>
              <a:gd name="T5" fmla="*/ 0 h 30"/>
              <a:gd name="T6" fmla="*/ 22 w 46"/>
              <a:gd name="T7" fmla="*/ 4 h 30"/>
              <a:gd name="T8" fmla="*/ 18 w 46"/>
              <a:gd name="T9" fmla="*/ 3 h 30"/>
              <a:gd name="T10" fmla="*/ 12 w 46"/>
              <a:gd name="T11" fmla="*/ 3 h 30"/>
              <a:gd name="T12" fmla="*/ 8 w 46"/>
              <a:gd name="T13" fmla="*/ 6 h 30"/>
              <a:gd name="T14" fmla="*/ 4 w 46"/>
              <a:gd name="T15" fmla="*/ 14 h 30"/>
              <a:gd name="T16" fmla="*/ 0 w 46"/>
              <a:gd name="T17" fmla="*/ 15 h 30"/>
              <a:gd name="T18" fmla="*/ 3 w 46"/>
              <a:gd name="T19" fmla="*/ 18 h 30"/>
              <a:gd name="T20" fmla="*/ 5 w 46"/>
              <a:gd name="T21" fmla="*/ 22 h 30"/>
              <a:gd name="T22" fmla="*/ 8 w 46"/>
              <a:gd name="T23" fmla="*/ 24 h 30"/>
              <a:gd name="T24" fmla="*/ 11 w 46"/>
              <a:gd name="T25" fmla="*/ 25 h 30"/>
              <a:gd name="T26" fmla="*/ 11 w 46"/>
              <a:gd name="T27" fmla="*/ 28 h 30"/>
              <a:gd name="T28" fmla="*/ 21 w 46"/>
              <a:gd name="T29" fmla="*/ 30 h 30"/>
              <a:gd name="T30" fmla="*/ 28 w 46"/>
              <a:gd name="T31" fmla="*/ 28 h 30"/>
              <a:gd name="T32" fmla="*/ 40 w 46"/>
              <a:gd name="T33" fmla="*/ 30 h 30"/>
              <a:gd name="T34" fmla="*/ 41 w 46"/>
              <a:gd name="T35" fmla="*/ 23 h 30"/>
              <a:gd name="T36" fmla="*/ 46 w 46"/>
              <a:gd name="T37" fmla="*/ 20 h 30"/>
              <a:gd name="T38" fmla="*/ 39 w 46"/>
              <a:gd name="T39" fmla="*/ 20 h 30"/>
              <a:gd name="T40" fmla="*/ 38 w 46"/>
              <a:gd name="T41" fmla="*/ 13 h 30"/>
              <a:gd name="T42" fmla="*/ 38 w 46"/>
              <a:gd name="T43" fmla="*/ 13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6" h="30">
                <a:moveTo>
                  <a:pt x="38" y="13"/>
                </a:moveTo>
                <a:cubicBezTo>
                  <a:pt x="39" y="10"/>
                  <a:pt x="36" y="8"/>
                  <a:pt x="35" y="6"/>
                </a:cubicBezTo>
                <a:cubicBezTo>
                  <a:pt x="33" y="5"/>
                  <a:pt x="32" y="2"/>
                  <a:pt x="32" y="0"/>
                </a:cubicBezTo>
                <a:cubicBezTo>
                  <a:pt x="29" y="1"/>
                  <a:pt x="26" y="4"/>
                  <a:pt x="22" y="4"/>
                </a:cubicBezTo>
                <a:cubicBezTo>
                  <a:pt x="21" y="4"/>
                  <a:pt x="19" y="3"/>
                  <a:pt x="18" y="3"/>
                </a:cubicBezTo>
                <a:cubicBezTo>
                  <a:pt x="16" y="3"/>
                  <a:pt x="14" y="3"/>
                  <a:pt x="12" y="3"/>
                </a:cubicBezTo>
                <a:cubicBezTo>
                  <a:pt x="12" y="3"/>
                  <a:pt x="9" y="6"/>
                  <a:pt x="8" y="6"/>
                </a:cubicBezTo>
                <a:cubicBezTo>
                  <a:pt x="7" y="9"/>
                  <a:pt x="5" y="11"/>
                  <a:pt x="4" y="14"/>
                </a:cubicBezTo>
                <a:cubicBezTo>
                  <a:pt x="3" y="14"/>
                  <a:pt x="1" y="14"/>
                  <a:pt x="0" y="15"/>
                </a:cubicBezTo>
                <a:cubicBezTo>
                  <a:pt x="0" y="16"/>
                  <a:pt x="3" y="17"/>
                  <a:pt x="3" y="18"/>
                </a:cubicBezTo>
                <a:cubicBezTo>
                  <a:pt x="3" y="20"/>
                  <a:pt x="4" y="20"/>
                  <a:pt x="5" y="22"/>
                </a:cubicBezTo>
                <a:cubicBezTo>
                  <a:pt x="5" y="24"/>
                  <a:pt x="6" y="24"/>
                  <a:pt x="8" y="24"/>
                </a:cubicBezTo>
                <a:cubicBezTo>
                  <a:pt x="9" y="24"/>
                  <a:pt x="11" y="24"/>
                  <a:pt x="11" y="25"/>
                </a:cubicBezTo>
                <a:cubicBezTo>
                  <a:pt x="11" y="26"/>
                  <a:pt x="11" y="27"/>
                  <a:pt x="11" y="28"/>
                </a:cubicBezTo>
                <a:cubicBezTo>
                  <a:pt x="13" y="30"/>
                  <a:pt x="18" y="30"/>
                  <a:pt x="21" y="30"/>
                </a:cubicBezTo>
                <a:cubicBezTo>
                  <a:pt x="24" y="30"/>
                  <a:pt x="26" y="30"/>
                  <a:pt x="28" y="28"/>
                </a:cubicBezTo>
                <a:cubicBezTo>
                  <a:pt x="32" y="26"/>
                  <a:pt x="36" y="28"/>
                  <a:pt x="40" y="30"/>
                </a:cubicBezTo>
                <a:cubicBezTo>
                  <a:pt x="40" y="28"/>
                  <a:pt x="40" y="25"/>
                  <a:pt x="41" y="23"/>
                </a:cubicBezTo>
                <a:cubicBezTo>
                  <a:pt x="42" y="22"/>
                  <a:pt x="45" y="24"/>
                  <a:pt x="46" y="20"/>
                </a:cubicBezTo>
                <a:cubicBezTo>
                  <a:pt x="43" y="18"/>
                  <a:pt x="42" y="20"/>
                  <a:pt x="39" y="20"/>
                </a:cubicBezTo>
                <a:cubicBezTo>
                  <a:pt x="37" y="19"/>
                  <a:pt x="37" y="14"/>
                  <a:pt x="38" y="13"/>
                </a:cubicBezTo>
                <a:cubicBezTo>
                  <a:pt x="39" y="11"/>
                  <a:pt x="37" y="15"/>
                  <a:pt x="38" y="1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38" name="Freeform 665">
            <a:extLst>
              <a:ext uri="{FF2B5EF4-FFF2-40B4-BE49-F238E27FC236}">
                <a16:creationId xmlns:a16="http://schemas.microsoft.com/office/drawing/2014/main" id="{0B0687F3-8E11-9844-92A6-5B90E5DDD71A}"/>
              </a:ext>
            </a:extLst>
          </p:cNvPr>
          <p:cNvSpPr>
            <a:spLocks/>
          </p:cNvSpPr>
          <p:nvPr/>
        </p:nvSpPr>
        <p:spPr bwMode="auto">
          <a:xfrm>
            <a:off x="7481695" y="2916319"/>
            <a:ext cx="87234" cy="111154"/>
          </a:xfrm>
          <a:custGeom>
            <a:avLst/>
            <a:gdLst>
              <a:gd name="T0" fmla="*/ 14 w 17"/>
              <a:gd name="T1" fmla="*/ 10 h 20"/>
              <a:gd name="T2" fmla="*/ 9 w 17"/>
              <a:gd name="T3" fmla="*/ 3 h 20"/>
              <a:gd name="T4" fmla="*/ 0 w 17"/>
              <a:gd name="T5" fmla="*/ 1 h 20"/>
              <a:gd name="T6" fmla="*/ 5 w 17"/>
              <a:gd name="T7" fmla="*/ 10 h 20"/>
              <a:gd name="T8" fmla="*/ 7 w 17"/>
              <a:gd name="T9" fmla="*/ 20 h 20"/>
              <a:gd name="T10" fmla="*/ 10 w 17"/>
              <a:gd name="T11" fmla="*/ 14 h 20"/>
              <a:gd name="T12" fmla="*/ 14 w 17"/>
              <a:gd name="T13" fmla="*/ 14 h 20"/>
              <a:gd name="T14" fmla="*/ 14 w 17"/>
              <a:gd name="T15" fmla="*/ 10 h 20"/>
              <a:gd name="T16" fmla="*/ 14 w 17"/>
              <a:gd name="T17" fmla="*/ 1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20">
                <a:moveTo>
                  <a:pt x="14" y="10"/>
                </a:moveTo>
                <a:cubicBezTo>
                  <a:pt x="12" y="8"/>
                  <a:pt x="11" y="4"/>
                  <a:pt x="9" y="3"/>
                </a:cubicBezTo>
                <a:cubicBezTo>
                  <a:pt x="8" y="3"/>
                  <a:pt x="0" y="0"/>
                  <a:pt x="0" y="1"/>
                </a:cubicBezTo>
                <a:cubicBezTo>
                  <a:pt x="1" y="5"/>
                  <a:pt x="3" y="7"/>
                  <a:pt x="5" y="10"/>
                </a:cubicBezTo>
                <a:cubicBezTo>
                  <a:pt x="7" y="13"/>
                  <a:pt x="4" y="17"/>
                  <a:pt x="7" y="20"/>
                </a:cubicBezTo>
                <a:cubicBezTo>
                  <a:pt x="8" y="19"/>
                  <a:pt x="9" y="16"/>
                  <a:pt x="10" y="14"/>
                </a:cubicBezTo>
                <a:cubicBezTo>
                  <a:pt x="12" y="13"/>
                  <a:pt x="13" y="14"/>
                  <a:pt x="14" y="14"/>
                </a:cubicBezTo>
                <a:cubicBezTo>
                  <a:pt x="17" y="14"/>
                  <a:pt x="14" y="10"/>
                  <a:pt x="14" y="10"/>
                </a:cubicBezTo>
                <a:cubicBezTo>
                  <a:pt x="13" y="9"/>
                  <a:pt x="14" y="10"/>
                  <a:pt x="14" y="1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39" name="Freeform 666">
            <a:extLst>
              <a:ext uri="{FF2B5EF4-FFF2-40B4-BE49-F238E27FC236}">
                <a16:creationId xmlns:a16="http://schemas.microsoft.com/office/drawing/2014/main" id="{646B79D6-DD42-7D49-B46B-EFF643BB1C7C}"/>
              </a:ext>
            </a:extLst>
          </p:cNvPr>
          <p:cNvSpPr>
            <a:spLocks/>
          </p:cNvSpPr>
          <p:nvPr/>
        </p:nvSpPr>
        <p:spPr bwMode="auto">
          <a:xfrm>
            <a:off x="7517300" y="2976603"/>
            <a:ext cx="51628" cy="56518"/>
          </a:xfrm>
          <a:custGeom>
            <a:avLst/>
            <a:gdLst>
              <a:gd name="T0" fmla="*/ 7 w 10"/>
              <a:gd name="T1" fmla="*/ 9 h 10"/>
              <a:gd name="T2" fmla="*/ 7 w 10"/>
              <a:gd name="T3" fmla="*/ 7 h 10"/>
              <a:gd name="T4" fmla="*/ 10 w 10"/>
              <a:gd name="T5" fmla="*/ 4 h 10"/>
              <a:gd name="T6" fmla="*/ 8 w 10"/>
              <a:gd name="T7" fmla="*/ 1 h 10"/>
              <a:gd name="T8" fmla="*/ 3 w 10"/>
              <a:gd name="T9" fmla="*/ 4 h 10"/>
              <a:gd name="T10" fmla="*/ 0 w 10"/>
              <a:gd name="T11" fmla="*/ 9 h 10"/>
              <a:gd name="T12" fmla="*/ 3 w 10"/>
              <a:gd name="T13" fmla="*/ 9 h 10"/>
              <a:gd name="T14" fmla="*/ 7 w 10"/>
              <a:gd name="T15" fmla="*/ 10 h 10"/>
              <a:gd name="T16" fmla="*/ 7 w 10"/>
              <a:gd name="T17" fmla="*/ 9 h 10"/>
              <a:gd name="T18" fmla="*/ 7 w 10"/>
              <a:gd name="T19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" h="10">
                <a:moveTo>
                  <a:pt x="7" y="9"/>
                </a:moveTo>
                <a:cubicBezTo>
                  <a:pt x="6" y="8"/>
                  <a:pt x="6" y="8"/>
                  <a:pt x="7" y="7"/>
                </a:cubicBezTo>
                <a:cubicBezTo>
                  <a:pt x="8" y="6"/>
                  <a:pt x="9" y="5"/>
                  <a:pt x="10" y="4"/>
                </a:cubicBezTo>
                <a:cubicBezTo>
                  <a:pt x="10" y="4"/>
                  <a:pt x="8" y="2"/>
                  <a:pt x="8" y="1"/>
                </a:cubicBezTo>
                <a:cubicBezTo>
                  <a:pt x="8" y="5"/>
                  <a:pt x="3" y="0"/>
                  <a:pt x="3" y="4"/>
                </a:cubicBezTo>
                <a:cubicBezTo>
                  <a:pt x="3" y="6"/>
                  <a:pt x="1" y="8"/>
                  <a:pt x="0" y="9"/>
                </a:cubicBezTo>
                <a:cubicBezTo>
                  <a:pt x="0" y="10"/>
                  <a:pt x="2" y="9"/>
                  <a:pt x="3" y="9"/>
                </a:cubicBezTo>
                <a:cubicBezTo>
                  <a:pt x="5" y="9"/>
                  <a:pt x="6" y="9"/>
                  <a:pt x="7" y="10"/>
                </a:cubicBezTo>
                <a:cubicBezTo>
                  <a:pt x="7" y="10"/>
                  <a:pt x="7" y="9"/>
                  <a:pt x="7" y="9"/>
                </a:cubicBezTo>
                <a:cubicBezTo>
                  <a:pt x="6" y="8"/>
                  <a:pt x="7" y="9"/>
                  <a:pt x="7" y="9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40" name="Freeform 667">
            <a:extLst>
              <a:ext uri="{FF2B5EF4-FFF2-40B4-BE49-F238E27FC236}">
                <a16:creationId xmlns:a16="http://schemas.microsoft.com/office/drawing/2014/main" id="{8218E34C-D347-1C41-86B2-CAF13C221C52}"/>
              </a:ext>
            </a:extLst>
          </p:cNvPr>
          <p:cNvSpPr>
            <a:spLocks/>
          </p:cNvSpPr>
          <p:nvPr/>
        </p:nvSpPr>
        <p:spPr bwMode="auto">
          <a:xfrm>
            <a:off x="7360637" y="3065148"/>
            <a:ext cx="167347" cy="105501"/>
          </a:xfrm>
          <a:custGeom>
            <a:avLst/>
            <a:gdLst>
              <a:gd name="T0" fmla="*/ 17 w 32"/>
              <a:gd name="T1" fmla="*/ 4 h 19"/>
              <a:gd name="T2" fmla="*/ 2 w 32"/>
              <a:gd name="T3" fmla="*/ 0 h 19"/>
              <a:gd name="T4" fmla="*/ 2 w 32"/>
              <a:gd name="T5" fmla="*/ 5 h 19"/>
              <a:gd name="T6" fmla="*/ 3 w 32"/>
              <a:gd name="T7" fmla="*/ 8 h 19"/>
              <a:gd name="T8" fmla="*/ 1 w 32"/>
              <a:gd name="T9" fmla="*/ 11 h 19"/>
              <a:gd name="T10" fmla="*/ 3 w 32"/>
              <a:gd name="T11" fmla="*/ 17 h 19"/>
              <a:gd name="T12" fmla="*/ 9 w 32"/>
              <a:gd name="T13" fmla="*/ 17 h 19"/>
              <a:gd name="T14" fmla="*/ 16 w 32"/>
              <a:gd name="T15" fmla="*/ 18 h 19"/>
              <a:gd name="T16" fmla="*/ 21 w 32"/>
              <a:gd name="T17" fmla="*/ 15 h 19"/>
              <a:gd name="T18" fmla="*/ 28 w 32"/>
              <a:gd name="T19" fmla="*/ 14 h 19"/>
              <a:gd name="T20" fmla="*/ 28 w 32"/>
              <a:gd name="T21" fmla="*/ 8 h 19"/>
              <a:gd name="T22" fmla="*/ 29 w 32"/>
              <a:gd name="T23" fmla="*/ 3 h 19"/>
              <a:gd name="T24" fmla="*/ 21 w 32"/>
              <a:gd name="T25" fmla="*/ 2 h 19"/>
              <a:gd name="T26" fmla="*/ 17 w 32"/>
              <a:gd name="T27" fmla="*/ 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" h="19">
                <a:moveTo>
                  <a:pt x="17" y="4"/>
                </a:moveTo>
                <a:cubicBezTo>
                  <a:pt x="13" y="4"/>
                  <a:pt x="3" y="6"/>
                  <a:pt x="2" y="0"/>
                </a:cubicBezTo>
                <a:cubicBezTo>
                  <a:pt x="1" y="2"/>
                  <a:pt x="0" y="4"/>
                  <a:pt x="2" y="5"/>
                </a:cubicBezTo>
                <a:cubicBezTo>
                  <a:pt x="3" y="6"/>
                  <a:pt x="4" y="7"/>
                  <a:pt x="3" y="8"/>
                </a:cubicBezTo>
                <a:cubicBezTo>
                  <a:pt x="2" y="9"/>
                  <a:pt x="1" y="9"/>
                  <a:pt x="1" y="11"/>
                </a:cubicBezTo>
                <a:cubicBezTo>
                  <a:pt x="2" y="13"/>
                  <a:pt x="3" y="14"/>
                  <a:pt x="3" y="17"/>
                </a:cubicBezTo>
                <a:cubicBezTo>
                  <a:pt x="5" y="17"/>
                  <a:pt x="7" y="17"/>
                  <a:pt x="9" y="17"/>
                </a:cubicBezTo>
                <a:cubicBezTo>
                  <a:pt x="11" y="17"/>
                  <a:pt x="14" y="19"/>
                  <a:pt x="16" y="18"/>
                </a:cubicBezTo>
                <a:cubicBezTo>
                  <a:pt x="18" y="18"/>
                  <a:pt x="20" y="16"/>
                  <a:pt x="21" y="15"/>
                </a:cubicBezTo>
                <a:cubicBezTo>
                  <a:pt x="23" y="13"/>
                  <a:pt x="25" y="14"/>
                  <a:pt x="28" y="14"/>
                </a:cubicBezTo>
                <a:cubicBezTo>
                  <a:pt x="27" y="12"/>
                  <a:pt x="27" y="11"/>
                  <a:pt x="28" y="8"/>
                </a:cubicBezTo>
                <a:cubicBezTo>
                  <a:pt x="29" y="6"/>
                  <a:pt x="32" y="4"/>
                  <a:pt x="29" y="3"/>
                </a:cubicBezTo>
                <a:cubicBezTo>
                  <a:pt x="27" y="2"/>
                  <a:pt x="24" y="1"/>
                  <a:pt x="21" y="2"/>
                </a:cubicBezTo>
                <a:cubicBezTo>
                  <a:pt x="19" y="2"/>
                  <a:pt x="18" y="4"/>
                  <a:pt x="17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41" name="Freeform 668">
            <a:extLst>
              <a:ext uri="{FF2B5EF4-FFF2-40B4-BE49-F238E27FC236}">
                <a16:creationId xmlns:a16="http://schemas.microsoft.com/office/drawing/2014/main" id="{8A6AEB5A-F3D2-1D4D-927B-3D6BD428FD2B}"/>
              </a:ext>
            </a:extLst>
          </p:cNvPr>
          <p:cNvSpPr>
            <a:spLocks/>
          </p:cNvSpPr>
          <p:nvPr/>
        </p:nvSpPr>
        <p:spPr bwMode="auto">
          <a:xfrm>
            <a:off x="7198630" y="3038773"/>
            <a:ext cx="94355" cy="82892"/>
          </a:xfrm>
          <a:custGeom>
            <a:avLst/>
            <a:gdLst>
              <a:gd name="T0" fmla="*/ 10 w 18"/>
              <a:gd name="T1" fmla="*/ 0 h 15"/>
              <a:gd name="T2" fmla="*/ 1 w 18"/>
              <a:gd name="T3" fmla="*/ 2 h 15"/>
              <a:gd name="T4" fmla="*/ 4 w 18"/>
              <a:gd name="T5" fmla="*/ 8 h 15"/>
              <a:gd name="T6" fmla="*/ 13 w 18"/>
              <a:gd name="T7" fmla="*/ 15 h 15"/>
              <a:gd name="T8" fmla="*/ 15 w 18"/>
              <a:gd name="T9" fmla="*/ 10 h 15"/>
              <a:gd name="T10" fmla="*/ 17 w 18"/>
              <a:gd name="T11" fmla="*/ 6 h 15"/>
              <a:gd name="T12" fmla="*/ 16 w 18"/>
              <a:gd name="T13" fmla="*/ 2 h 15"/>
              <a:gd name="T14" fmla="*/ 10 w 18"/>
              <a:gd name="T15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" h="15">
                <a:moveTo>
                  <a:pt x="10" y="0"/>
                </a:moveTo>
                <a:cubicBezTo>
                  <a:pt x="8" y="0"/>
                  <a:pt x="0" y="0"/>
                  <a:pt x="1" y="2"/>
                </a:cubicBezTo>
                <a:cubicBezTo>
                  <a:pt x="1" y="3"/>
                  <a:pt x="3" y="7"/>
                  <a:pt x="4" y="8"/>
                </a:cubicBezTo>
                <a:cubicBezTo>
                  <a:pt x="6" y="11"/>
                  <a:pt x="10" y="13"/>
                  <a:pt x="13" y="15"/>
                </a:cubicBezTo>
                <a:cubicBezTo>
                  <a:pt x="13" y="13"/>
                  <a:pt x="13" y="11"/>
                  <a:pt x="15" y="10"/>
                </a:cubicBezTo>
                <a:cubicBezTo>
                  <a:pt x="17" y="9"/>
                  <a:pt x="18" y="8"/>
                  <a:pt x="17" y="6"/>
                </a:cubicBezTo>
                <a:cubicBezTo>
                  <a:pt x="17" y="4"/>
                  <a:pt x="17" y="3"/>
                  <a:pt x="16" y="2"/>
                </a:cubicBezTo>
                <a:cubicBezTo>
                  <a:pt x="14" y="1"/>
                  <a:pt x="12" y="0"/>
                  <a:pt x="10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42" name="Freeform 669">
            <a:extLst>
              <a:ext uri="{FF2B5EF4-FFF2-40B4-BE49-F238E27FC236}">
                <a16:creationId xmlns:a16="http://schemas.microsoft.com/office/drawing/2014/main" id="{0F11A2D8-5DB7-AC48-8660-60A22AD5A107}"/>
              </a:ext>
            </a:extLst>
          </p:cNvPr>
          <p:cNvSpPr>
            <a:spLocks/>
          </p:cNvSpPr>
          <p:nvPr/>
        </p:nvSpPr>
        <p:spPr bwMode="auto">
          <a:xfrm>
            <a:off x="7266280" y="2999211"/>
            <a:ext cx="115718" cy="148829"/>
          </a:xfrm>
          <a:custGeom>
            <a:avLst/>
            <a:gdLst>
              <a:gd name="T0" fmla="*/ 21 w 22"/>
              <a:gd name="T1" fmla="*/ 19 h 27"/>
              <a:gd name="T2" fmla="*/ 20 w 22"/>
              <a:gd name="T3" fmla="*/ 17 h 27"/>
              <a:gd name="T4" fmla="*/ 19 w 22"/>
              <a:gd name="T5" fmla="*/ 13 h 27"/>
              <a:gd name="T6" fmla="*/ 15 w 22"/>
              <a:gd name="T7" fmla="*/ 10 h 27"/>
              <a:gd name="T8" fmla="*/ 14 w 22"/>
              <a:gd name="T9" fmla="*/ 8 h 27"/>
              <a:gd name="T10" fmla="*/ 12 w 22"/>
              <a:gd name="T11" fmla="*/ 5 h 27"/>
              <a:gd name="T12" fmla="*/ 5 w 22"/>
              <a:gd name="T13" fmla="*/ 1 h 27"/>
              <a:gd name="T14" fmla="*/ 2 w 22"/>
              <a:gd name="T15" fmla="*/ 4 h 27"/>
              <a:gd name="T16" fmla="*/ 4 w 22"/>
              <a:gd name="T17" fmla="*/ 14 h 27"/>
              <a:gd name="T18" fmla="*/ 1 w 22"/>
              <a:gd name="T19" fmla="*/ 19 h 27"/>
              <a:gd name="T20" fmla="*/ 0 w 22"/>
              <a:gd name="T21" fmla="*/ 23 h 27"/>
              <a:gd name="T22" fmla="*/ 4 w 22"/>
              <a:gd name="T23" fmla="*/ 27 h 27"/>
              <a:gd name="T24" fmla="*/ 6 w 22"/>
              <a:gd name="T25" fmla="*/ 23 h 27"/>
              <a:gd name="T26" fmla="*/ 10 w 22"/>
              <a:gd name="T27" fmla="*/ 26 h 27"/>
              <a:gd name="T28" fmla="*/ 20 w 22"/>
              <a:gd name="T29" fmla="*/ 24 h 27"/>
              <a:gd name="T30" fmla="*/ 21 w 22"/>
              <a:gd name="T31" fmla="*/ 19 h 27"/>
              <a:gd name="T32" fmla="*/ 21 w 22"/>
              <a:gd name="T33" fmla="*/ 19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" h="27">
                <a:moveTo>
                  <a:pt x="21" y="19"/>
                </a:moveTo>
                <a:cubicBezTo>
                  <a:pt x="22" y="18"/>
                  <a:pt x="21" y="18"/>
                  <a:pt x="20" y="17"/>
                </a:cubicBezTo>
                <a:cubicBezTo>
                  <a:pt x="19" y="16"/>
                  <a:pt x="19" y="15"/>
                  <a:pt x="19" y="13"/>
                </a:cubicBezTo>
                <a:cubicBezTo>
                  <a:pt x="21" y="10"/>
                  <a:pt x="18" y="10"/>
                  <a:pt x="15" y="10"/>
                </a:cubicBezTo>
                <a:cubicBezTo>
                  <a:pt x="14" y="10"/>
                  <a:pt x="14" y="9"/>
                  <a:pt x="14" y="8"/>
                </a:cubicBezTo>
                <a:cubicBezTo>
                  <a:pt x="13" y="6"/>
                  <a:pt x="12" y="7"/>
                  <a:pt x="12" y="5"/>
                </a:cubicBezTo>
                <a:cubicBezTo>
                  <a:pt x="11" y="2"/>
                  <a:pt x="9" y="0"/>
                  <a:pt x="5" y="1"/>
                </a:cubicBezTo>
                <a:cubicBezTo>
                  <a:pt x="2" y="2"/>
                  <a:pt x="2" y="2"/>
                  <a:pt x="2" y="4"/>
                </a:cubicBezTo>
                <a:cubicBezTo>
                  <a:pt x="3" y="7"/>
                  <a:pt x="4" y="10"/>
                  <a:pt x="4" y="14"/>
                </a:cubicBezTo>
                <a:cubicBezTo>
                  <a:pt x="5" y="17"/>
                  <a:pt x="2" y="16"/>
                  <a:pt x="1" y="19"/>
                </a:cubicBezTo>
                <a:cubicBezTo>
                  <a:pt x="0" y="20"/>
                  <a:pt x="0" y="22"/>
                  <a:pt x="0" y="23"/>
                </a:cubicBezTo>
                <a:cubicBezTo>
                  <a:pt x="0" y="25"/>
                  <a:pt x="3" y="26"/>
                  <a:pt x="4" y="27"/>
                </a:cubicBezTo>
                <a:cubicBezTo>
                  <a:pt x="4" y="26"/>
                  <a:pt x="4" y="23"/>
                  <a:pt x="6" y="23"/>
                </a:cubicBezTo>
                <a:cubicBezTo>
                  <a:pt x="8" y="23"/>
                  <a:pt x="9" y="24"/>
                  <a:pt x="10" y="26"/>
                </a:cubicBezTo>
                <a:cubicBezTo>
                  <a:pt x="11" y="26"/>
                  <a:pt x="18" y="24"/>
                  <a:pt x="20" y="24"/>
                </a:cubicBezTo>
                <a:cubicBezTo>
                  <a:pt x="18" y="22"/>
                  <a:pt x="20" y="21"/>
                  <a:pt x="21" y="19"/>
                </a:cubicBezTo>
                <a:cubicBezTo>
                  <a:pt x="22" y="18"/>
                  <a:pt x="20" y="20"/>
                  <a:pt x="21" y="19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43" name="Freeform 670">
            <a:extLst>
              <a:ext uri="{FF2B5EF4-FFF2-40B4-BE49-F238E27FC236}">
                <a16:creationId xmlns:a16="http://schemas.microsoft.com/office/drawing/2014/main" id="{C9434D61-822E-7B42-9D0B-B9DAB632473D}"/>
              </a:ext>
            </a:extLst>
          </p:cNvPr>
          <p:cNvSpPr>
            <a:spLocks/>
          </p:cNvSpPr>
          <p:nvPr/>
        </p:nvSpPr>
        <p:spPr bwMode="auto">
          <a:xfrm>
            <a:off x="7203972" y="2910668"/>
            <a:ext cx="183371" cy="105501"/>
          </a:xfrm>
          <a:custGeom>
            <a:avLst/>
            <a:gdLst>
              <a:gd name="T0" fmla="*/ 30 w 35"/>
              <a:gd name="T1" fmla="*/ 3 h 19"/>
              <a:gd name="T2" fmla="*/ 24 w 35"/>
              <a:gd name="T3" fmla="*/ 1 h 19"/>
              <a:gd name="T4" fmla="*/ 19 w 35"/>
              <a:gd name="T5" fmla="*/ 4 h 19"/>
              <a:gd name="T6" fmla="*/ 15 w 35"/>
              <a:gd name="T7" fmla="*/ 4 h 19"/>
              <a:gd name="T8" fmla="*/ 13 w 35"/>
              <a:gd name="T9" fmla="*/ 6 h 19"/>
              <a:gd name="T10" fmla="*/ 5 w 35"/>
              <a:gd name="T11" fmla="*/ 4 h 19"/>
              <a:gd name="T12" fmla="*/ 5 w 35"/>
              <a:gd name="T13" fmla="*/ 7 h 19"/>
              <a:gd name="T14" fmla="*/ 3 w 35"/>
              <a:gd name="T15" fmla="*/ 8 h 19"/>
              <a:gd name="T16" fmla="*/ 3 w 35"/>
              <a:gd name="T17" fmla="*/ 15 h 19"/>
              <a:gd name="T18" fmla="*/ 11 w 35"/>
              <a:gd name="T19" fmla="*/ 19 h 19"/>
              <a:gd name="T20" fmla="*/ 21 w 35"/>
              <a:gd name="T21" fmla="*/ 17 h 19"/>
              <a:gd name="T22" fmla="*/ 25 w 35"/>
              <a:gd name="T23" fmla="*/ 15 h 19"/>
              <a:gd name="T24" fmla="*/ 29 w 35"/>
              <a:gd name="T25" fmla="*/ 9 h 19"/>
              <a:gd name="T26" fmla="*/ 33 w 35"/>
              <a:gd name="T27" fmla="*/ 6 h 19"/>
              <a:gd name="T28" fmla="*/ 30 w 35"/>
              <a:gd name="T29" fmla="*/ 3 h 19"/>
              <a:gd name="T30" fmla="*/ 30 w 35"/>
              <a:gd name="T31" fmla="*/ 3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5" h="19">
                <a:moveTo>
                  <a:pt x="30" y="3"/>
                </a:moveTo>
                <a:cubicBezTo>
                  <a:pt x="30" y="2"/>
                  <a:pt x="25" y="2"/>
                  <a:pt x="24" y="1"/>
                </a:cubicBezTo>
                <a:cubicBezTo>
                  <a:pt x="20" y="0"/>
                  <a:pt x="22" y="4"/>
                  <a:pt x="19" y="4"/>
                </a:cubicBezTo>
                <a:cubicBezTo>
                  <a:pt x="18" y="3"/>
                  <a:pt x="17" y="4"/>
                  <a:pt x="15" y="4"/>
                </a:cubicBezTo>
                <a:cubicBezTo>
                  <a:pt x="14" y="4"/>
                  <a:pt x="14" y="6"/>
                  <a:pt x="13" y="6"/>
                </a:cubicBezTo>
                <a:cubicBezTo>
                  <a:pt x="9" y="8"/>
                  <a:pt x="7" y="6"/>
                  <a:pt x="5" y="4"/>
                </a:cubicBezTo>
                <a:cubicBezTo>
                  <a:pt x="5" y="5"/>
                  <a:pt x="5" y="6"/>
                  <a:pt x="5" y="7"/>
                </a:cubicBezTo>
                <a:cubicBezTo>
                  <a:pt x="4" y="8"/>
                  <a:pt x="3" y="6"/>
                  <a:pt x="3" y="8"/>
                </a:cubicBezTo>
                <a:cubicBezTo>
                  <a:pt x="3" y="11"/>
                  <a:pt x="0" y="13"/>
                  <a:pt x="3" y="15"/>
                </a:cubicBezTo>
                <a:cubicBezTo>
                  <a:pt x="5" y="17"/>
                  <a:pt x="8" y="19"/>
                  <a:pt x="11" y="19"/>
                </a:cubicBezTo>
                <a:cubicBezTo>
                  <a:pt x="15" y="19"/>
                  <a:pt x="17" y="16"/>
                  <a:pt x="21" y="17"/>
                </a:cubicBezTo>
                <a:cubicBezTo>
                  <a:pt x="21" y="16"/>
                  <a:pt x="24" y="16"/>
                  <a:pt x="25" y="15"/>
                </a:cubicBezTo>
                <a:cubicBezTo>
                  <a:pt x="26" y="13"/>
                  <a:pt x="27" y="11"/>
                  <a:pt x="29" y="9"/>
                </a:cubicBezTo>
                <a:cubicBezTo>
                  <a:pt x="30" y="7"/>
                  <a:pt x="31" y="7"/>
                  <a:pt x="33" y="6"/>
                </a:cubicBezTo>
                <a:cubicBezTo>
                  <a:pt x="35" y="4"/>
                  <a:pt x="30" y="4"/>
                  <a:pt x="30" y="3"/>
                </a:cubicBezTo>
                <a:cubicBezTo>
                  <a:pt x="30" y="3"/>
                  <a:pt x="30" y="4"/>
                  <a:pt x="30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44" name="Freeform 671">
            <a:extLst>
              <a:ext uri="{FF2B5EF4-FFF2-40B4-BE49-F238E27FC236}">
                <a16:creationId xmlns:a16="http://schemas.microsoft.com/office/drawing/2014/main" id="{03E90F64-FD47-D147-9BEA-85F0B6838251}"/>
              </a:ext>
            </a:extLst>
          </p:cNvPr>
          <p:cNvSpPr>
            <a:spLocks/>
          </p:cNvSpPr>
          <p:nvPr/>
        </p:nvSpPr>
        <p:spPr bwMode="auto">
          <a:xfrm>
            <a:off x="7309006" y="3148042"/>
            <a:ext cx="162006" cy="177089"/>
          </a:xfrm>
          <a:custGeom>
            <a:avLst/>
            <a:gdLst>
              <a:gd name="T0" fmla="*/ 31 w 31"/>
              <a:gd name="T1" fmla="*/ 0 h 32"/>
              <a:gd name="T2" fmla="*/ 23 w 31"/>
              <a:gd name="T3" fmla="*/ 3 h 32"/>
              <a:gd name="T4" fmla="*/ 13 w 31"/>
              <a:gd name="T5" fmla="*/ 2 h 32"/>
              <a:gd name="T6" fmla="*/ 9 w 31"/>
              <a:gd name="T7" fmla="*/ 4 h 32"/>
              <a:gd name="T8" fmla="*/ 6 w 31"/>
              <a:gd name="T9" fmla="*/ 5 h 32"/>
              <a:gd name="T10" fmla="*/ 4 w 31"/>
              <a:gd name="T11" fmla="*/ 8 h 32"/>
              <a:gd name="T12" fmla="*/ 2 w 31"/>
              <a:gd name="T13" fmla="*/ 11 h 32"/>
              <a:gd name="T14" fmla="*/ 2 w 31"/>
              <a:gd name="T15" fmla="*/ 15 h 32"/>
              <a:gd name="T16" fmla="*/ 4 w 31"/>
              <a:gd name="T17" fmla="*/ 17 h 32"/>
              <a:gd name="T18" fmla="*/ 5 w 31"/>
              <a:gd name="T19" fmla="*/ 22 h 32"/>
              <a:gd name="T20" fmla="*/ 6 w 31"/>
              <a:gd name="T21" fmla="*/ 25 h 32"/>
              <a:gd name="T22" fmla="*/ 7 w 31"/>
              <a:gd name="T23" fmla="*/ 28 h 32"/>
              <a:gd name="T24" fmla="*/ 8 w 31"/>
              <a:gd name="T25" fmla="*/ 29 h 32"/>
              <a:gd name="T26" fmla="*/ 10 w 31"/>
              <a:gd name="T27" fmla="*/ 31 h 32"/>
              <a:gd name="T28" fmla="*/ 12 w 31"/>
              <a:gd name="T29" fmla="*/ 30 h 32"/>
              <a:gd name="T30" fmla="*/ 13 w 31"/>
              <a:gd name="T31" fmla="*/ 31 h 32"/>
              <a:gd name="T32" fmla="*/ 13 w 31"/>
              <a:gd name="T33" fmla="*/ 26 h 32"/>
              <a:gd name="T34" fmla="*/ 17 w 31"/>
              <a:gd name="T35" fmla="*/ 26 h 32"/>
              <a:gd name="T36" fmla="*/ 14 w 31"/>
              <a:gd name="T37" fmla="*/ 23 h 32"/>
              <a:gd name="T38" fmla="*/ 17 w 31"/>
              <a:gd name="T39" fmla="*/ 24 h 32"/>
              <a:gd name="T40" fmla="*/ 18 w 31"/>
              <a:gd name="T41" fmla="*/ 22 h 32"/>
              <a:gd name="T42" fmla="*/ 21 w 31"/>
              <a:gd name="T43" fmla="*/ 23 h 32"/>
              <a:gd name="T44" fmla="*/ 19 w 31"/>
              <a:gd name="T45" fmla="*/ 19 h 32"/>
              <a:gd name="T46" fmla="*/ 15 w 31"/>
              <a:gd name="T47" fmla="*/ 17 h 32"/>
              <a:gd name="T48" fmla="*/ 15 w 31"/>
              <a:gd name="T49" fmla="*/ 16 h 32"/>
              <a:gd name="T50" fmla="*/ 11 w 31"/>
              <a:gd name="T51" fmla="*/ 10 h 32"/>
              <a:gd name="T52" fmla="*/ 16 w 31"/>
              <a:gd name="T53" fmla="*/ 11 h 32"/>
              <a:gd name="T54" fmla="*/ 16 w 31"/>
              <a:gd name="T55" fmla="*/ 10 h 32"/>
              <a:gd name="T56" fmla="*/ 18 w 31"/>
              <a:gd name="T57" fmla="*/ 11 h 32"/>
              <a:gd name="T58" fmla="*/ 17 w 31"/>
              <a:gd name="T59" fmla="*/ 9 h 32"/>
              <a:gd name="T60" fmla="*/ 21 w 31"/>
              <a:gd name="T61" fmla="*/ 10 h 32"/>
              <a:gd name="T62" fmla="*/ 17 w 31"/>
              <a:gd name="T63" fmla="*/ 7 h 32"/>
              <a:gd name="T64" fmla="*/ 22 w 31"/>
              <a:gd name="T65" fmla="*/ 5 h 32"/>
              <a:gd name="T66" fmla="*/ 21 w 31"/>
              <a:gd name="T67" fmla="*/ 7 h 32"/>
              <a:gd name="T68" fmla="*/ 25 w 31"/>
              <a:gd name="T69" fmla="*/ 5 h 32"/>
              <a:gd name="T70" fmla="*/ 29 w 31"/>
              <a:gd name="T71" fmla="*/ 7 h 32"/>
              <a:gd name="T72" fmla="*/ 31 w 31"/>
              <a:gd name="T7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1" h="32">
                <a:moveTo>
                  <a:pt x="31" y="0"/>
                </a:moveTo>
                <a:cubicBezTo>
                  <a:pt x="28" y="2"/>
                  <a:pt x="27" y="4"/>
                  <a:pt x="23" y="3"/>
                </a:cubicBezTo>
                <a:cubicBezTo>
                  <a:pt x="21" y="2"/>
                  <a:pt x="15" y="1"/>
                  <a:pt x="13" y="2"/>
                </a:cubicBezTo>
                <a:cubicBezTo>
                  <a:pt x="13" y="5"/>
                  <a:pt x="10" y="3"/>
                  <a:pt x="9" y="4"/>
                </a:cubicBezTo>
                <a:cubicBezTo>
                  <a:pt x="8" y="5"/>
                  <a:pt x="7" y="5"/>
                  <a:pt x="6" y="5"/>
                </a:cubicBezTo>
                <a:cubicBezTo>
                  <a:pt x="4" y="6"/>
                  <a:pt x="4" y="7"/>
                  <a:pt x="4" y="8"/>
                </a:cubicBezTo>
                <a:cubicBezTo>
                  <a:pt x="3" y="9"/>
                  <a:pt x="3" y="10"/>
                  <a:pt x="2" y="11"/>
                </a:cubicBezTo>
                <a:cubicBezTo>
                  <a:pt x="0" y="13"/>
                  <a:pt x="0" y="13"/>
                  <a:pt x="2" y="15"/>
                </a:cubicBezTo>
                <a:cubicBezTo>
                  <a:pt x="3" y="16"/>
                  <a:pt x="4" y="16"/>
                  <a:pt x="4" y="17"/>
                </a:cubicBezTo>
                <a:cubicBezTo>
                  <a:pt x="4" y="19"/>
                  <a:pt x="4" y="20"/>
                  <a:pt x="5" y="22"/>
                </a:cubicBezTo>
                <a:cubicBezTo>
                  <a:pt x="5" y="23"/>
                  <a:pt x="5" y="24"/>
                  <a:pt x="6" y="25"/>
                </a:cubicBezTo>
                <a:cubicBezTo>
                  <a:pt x="8" y="26"/>
                  <a:pt x="6" y="27"/>
                  <a:pt x="7" y="28"/>
                </a:cubicBezTo>
                <a:cubicBezTo>
                  <a:pt x="7" y="30"/>
                  <a:pt x="8" y="29"/>
                  <a:pt x="8" y="29"/>
                </a:cubicBezTo>
                <a:cubicBezTo>
                  <a:pt x="10" y="29"/>
                  <a:pt x="10" y="30"/>
                  <a:pt x="10" y="31"/>
                </a:cubicBezTo>
                <a:cubicBezTo>
                  <a:pt x="11" y="31"/>
                  <a:pt x="12" y="30"/>
                  <a:pt x="12" y="30"/>
                </a:cubicBezTo>
                <a:cubicBezTo>
                  <a:pt x="13" y="29"/>
                  <a:pt x="13" y="31"/>
                  <a:pt x="13" y="31"/>
                </a:cubicBezTo>
                <a:cubicBezTo>
                  <a:pt x="14" y="32"/>
                  <a:pt x="13" y="25"/>
                  <a:pt x="13" y="26"/>
                </a:cubicBezTo>
                <a:cubicBezTo>
                  <a:pt x="13" y="25"/>
                  <a:pt x="16" y="26"/>
                  <a:pt x="17" y="26"/>
                </a:cubicBezTo>
                <a:cubicBezTo>
                  <a:pt x="17" y="25"/>
                  <a:pt x="14" y="24"/>
                  <a:pt x="14" y="23"/>
                </a:cubicBezTo>
                <a:cubicBezTo>
                  <a:pt x="15" y="21"/>
                  <a:pt x="17" y="23"/>
                  <a:pt x="17" y="24"/>
                </a:cubicBezTo>
                <a:cubicBezTo>
                  <a:pt x="19" y="25"/>
                  <a:pt x="18" y="23"/>
                  <a:pt x="18" y="22"/>
                </a:cubicBezTo>
                <a:cubicBezTo>
                  <a:pt x="18" y="21"/>
                  <a:pt x="21" y="23"/>
                  <a:pt x="21" y="23"/>
                </a:cubicBezTo>
                <a:cubicBezTo>
                  <a:pt x="21" y="22"/>
                  <a:pt x="19" y="19"/>
                  <a:pt x="19" y="19"/>
                </a:cubicBezTo>
                <a:cubicBezTo>
                  <a:pt x="18" y="18"/>
                  <a:pt x="16" y="18"/>
                  <a:pt x="15" y="17"/>
                </a:cubicBezTo>
                <a:cubicBezTo>
                  <a:pt x="15" y="17"/>
                  <a:pt x="15" y="15"/>
                  <a:pt x="15" y="16"/>
                </a:cubicBezTo>
                <a:cubicBezTo>
                  <a:pt x="14" y="14"/>
                  <a:pt x="11" y="12"/>
                  <a:pt x="11" y="10"/>
                </a:cubicBezTo>
                <a:cubicBezTo>
                  <a:pt x="12" y="6"/>
                  <a:pt x="15" y="10"/>
                  <a:pt x="16" y="11"/>
                </a:cubicBezTo>
                <a:cubicBezTo>
                  <a:pt x="16" y="11"/>
                  <a:pt x="16" y="10"/>
                  <a:pt x="16" y="10"/>
                </a:cubicBezTo>
                <a:cubicBezTo>
                  <a:pt x="17" y="9"/>
                  <a:pt x="18" y="10"/>
                  <a:pt x="18" y="11"/>
                </a:cubicBezTo>
                <a:cubicBezTo>
                  <a:pt x="18" y="11"/>
                  <a:pt x="17" y="9"/>
                  <a:pt x="17" y="9"/>
                </a:cubicBezTo>
                <a:cubicBezTo>
                  <a:pt x="18" y="9"/>
                  <a:pt x="20" y="10"/>
                  <a:pt x="21" y="10"/>
                </a:cubicBezTo>
                <a:cubicBezTo>
                  <a:pt x="21" y="9"/>
                  <a:pt x="17" y="9"/>
                  <a:pt x="17" y="7"/>
                </a:cubicBezTo>
                <a:cubicBezTo>
                  <a:pt x="17" y="7"/>
                  <a:pt x="21" y="5"/>
                  <a:pt x="22" y="5"/>
                </a:cubicBezTo>
                <a:cubicBezTo>
                  <a:pt x="22" y="5"/>
                  <a:pt x="21" y="7"/>
                  <a:pt x="21" y="7"/>
                </a:cubicBezTo>
                <a:cubicBezTo>
                  <a:pt x="21" y="7"/>
                  <a:pt x="24" y="5"/>
                  <a:pt x="25" y="5"/>
                </a:cubicBezTo>
                <a:cubicBezTo>
                  <a:pt x="26" y="5"/>
                  <a:pt x="27" y="6"/>
                  <a:pt x="29" y="7"/>
                </a:cubicBezTo>
                <a:cubicBezTo>
                  <a:pt x="30" y="5"/>
                  <a:pt x="31" y="2"/>
                  <a:pt x="31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45" name="Freeform 672">
            <a:extLst>
              <a:ext uri="{FF2B5EF4-FFF2-40B4-BE49-F238E27FC236}">
                <a16:creationId xmlns:a16="http://schemas.microsoft.com/office/drawing/2014/main" id="{6C2391CB-3FA4-F54F-8DB4-1FC2C4B90D64}"/>
              </a:ext>
            </a:extLst>
          </p:cNvPr>
          <p:cNvSpPr>
            <a:spLocks/>
          </p:cNvSpPr>
          <p:nvPr/>
        </p:nvSpPr>
        <p:spPr bwMode="auto">
          <a:xfrm>
            <a:off x="7454991" y="3138620"/>
            <a:ext cx="78332" cy="54634"/>
          </a:xfrm>
          <a:custGeom>
            <a:avLst/>
            <a:gdLst>
              <a:gd name="T0" fmla="*/ 15 w 15"/>
              <a:gd name="T1" fmla="*/ 6 h 10"/>
              <a:gd name="T2" fmla="*/ 10 w 15"/>
              <a:gd name="T3" fmla="*/ 1 h 10"/>
              <a:gd name="T4" fmla="*/ 2 w 15"/>
              <a:gd name="T5" fmla="*/ 5 h 10"/>
              <a:gd name="T6" fmla="*/ 1 w 15"/>
              <a:gd name="T7" fmla="*/ 9 h 10"/>
              <a:gd name="T8" fmla="*/ 6 w 15"/>
              <a:gd name="T9" fmla="*/ 9 h 10"/>
              <a:gd name="T10" fmla="*/ 11 w 15"/>
              <a:gd name="T11" fmla="*/ 7 h 10"/>
              <a:gd name="T12" fmla="*/ 15 w 15"/>
              <a:gd name="T13" fmla="*/ 6 h 10"/>
              <a:gd name="T14" fmla="*/ 15 w 15"/>
              <a:gd name="T15" fmla="*/ 6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" h="10">
                <a:moveTo>
                  <a:pt x="15" y="6"/>
                </a:moveTo>
                <a:cubicBezTo>
                  <a:pt x="13" y="4"/>
                  <a:pt x="10" y="4"/>
                  <a:pt x="10" y="1"/>
                </a:cubicBezTo>
                <a:cubicBezTo>
                  <a:pt x="5" y="0"/>
                  <a:pt x="4" y="0"/>
                  <a:pt x="2" y="5"/>
                </a:cubicBezTo>
                <a:cubicBezTo>
                  <a:pt x="2" y="6"/>
                  <a:pt x="0" y="9"/>
                  <a:pt x="1" y="9"/>
                </a:cubicBezTo>
                <a:cubicBezTo>
                  <a:pt x="3" y="10"/>
                  <a:pt x="5" y="10"/>
                  <a:pt x="6" y="9"/>
                </a:cubicBezTo>
                <a:cubicBezTo>
                  <a:pt x="8" y="8"/>
                  <a:pt x="9" y="7"/>
                  <a:pt x="11" y="7"/>
                </a:cubicBezTo>
                <a:cubicBezTo>
                  <a:pt x="11" y="7"/>
                  <a:pt x="15" y="7"/>
                  <a:pt x="15" y="6"/>
                </a:cubicBezTo>
                <a:cubicBezTo>
                  <a:pt x="14" y="6"/>
                  <a:pt x="15" y="7"/>
                  <a:pt x="15" y="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46" name="Freeform 673">
            <a:extLst>
              <a:ext uri="{FF2B5EF4-FFF2-40B4-BE49-F238E27FC236}">
                <a16:creationId xmlns:a16="http://schemas.microsoft.com/office/drawing/2014/main" id="{9694B3BF-1086-2241-8F91-64107AA95451}"/>
              </a:ext>
            </a:extLst>
          </p:cNvPr>
          <p:cNvSpPr>
            <a:spLocks/>
          </p:cNvSpPr>
          <p:nvPr/>
        </p:nvSpPr>
        <p:spPr bwMode="auto">
          <a:xfrm>
            <a:off x="7287645" y="3121667"/>
            <a:ext cx="46287" cy="99850"/>
          </a:xfrm>
          <a:custGeom>
            <a:avLst/>
            <a:gdLst>
              <a:gd name="T0" fmla="*/ 6 w 9"/>
              <a:gd name="T1" fmla="*/ 16 h 18"/>
              <a:gd name="T2" fmla="*/ 7 w 9"/>
              <a:gd name="T3" fmla="*/ 11 h 18"/>
              <a:gd name="T4" fmla="*/ 6 w 9"/>
              <a:gd name="T5" fmla="*/ 6 h 18"/>
              <a:gd name="T6" fmla="*/ 7 w 9"/>
              <a:gd name="T7" fmla="*/ 4 h 18"/>
              <a:gd name="T8" fmla="*/ 3 w 9"/>
              <a:gd name="T9" fmla="*/ 1 h 18"/>
              <a:gd name="T10" fmla="*/ 0 w 9"/>
              <a:gd name="T11" fmla="*/ 9 h 18"/>
              <a:gd name="T12" fmla="*/ 4 w 9"/>
              <a:gd name="T13" fmla="*/ 18 h 18"/>
              <a:gd name="T14" fmla="*/ 6 w 9"/>
              <a:gd name="T15" fmla="*/ 16 h 18"/>
              <a:gd name="T16" fmla="*/ 6 w 9"/>
              <a:gd name="T17" fmla="*/ 16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" h="18">
                <a:moveTo>
                  <a:pt x="6" y="16"/>
                </a:moveTo>
                <a:cubicBezTo>
                  <a:pt x="7" y="14"/>
                  <a:pt x="9" y="12"/>
                  <a:pt x="7" y="11"/>
                </a:cubicBezTo>
                <a:cubicBezTo>
                  <a:pt x="6" y="10"/>
                  <a:pt x="5" y="8"/>
                  <a:pt x="6" y="6"/>
                </a:cubicBezTo>
                <a:cubicBezTo>
                  <a:pt x="6" y="6"/>
                  <a:pt x="7" y="4"/>
                  <a:pt x="7" y="4"/>
                </a:cubicBezTo>
                <a:cubicBezTo>
                  <a:pt x="6" y="3"/>
                  <a:pt x="4" y="1"/>
                  <a:pt x="3" y="1"/>
                </a:cubicBezTo>
                <a:cubicBezTo>
                  <a:pt x="0" y="0"/>
                  <a:pt x="0" y="7"/>
                  <a:pt x="0" y="9"/>
                </a:cubicBezTo>
                <a:cubicBezTo>
                  <a:pt x="0" y="13"/>
                  <a:pt x="2" y="15"/>
                  <a:pt x="4" y="18"/>
                </a:cubicBezTo>
                <a:cubicBezTo>
                  <a:pt x="5" y="17"/>
                  <a:pt x="6" y="16"/>
                  <a:pt x="6" y="16"/>
                </a:cubicBezTo>
                <a:cubicBezTo>
                  <a:pt x="7" y="14"/>
                  <a:pt x="6" y="16"/>
                  <a:pt x="6" y="1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47" name="Freeform 674">
            <a:extLst>
              <a:ext uri="{FF2B5EF4-FFF2-40B4-BE49-F238E27FC236}">
                <a16:creationId xmlns:a16="http://schemas.microsoft.com/office/drawing/2014/main" id="{E1AAC2EA-4ACC-F748-99CF-750227B19E77}"/>
              </a:ext>
            </a:extLst>
          </p:cNvPr>
          <p:cNvSpPr>
            <a:spLocks/>
          </p:cNvSpPr>
          <p:nvPr/>
        </p:nvSpPr>
        <p:spPr bwMode="auto">
          <a:xfrm>
            <a:off x="7314348" y="3132971"/>
            <a:ext cx="67650" cy="48984"/>
          </a:xfrm>
          <a:custGeom>
            <a:avLst/>
            <a:gdLst>
              <a:gd name="T0" fmla="*/ 11 w 13"/>
              <a:gd name="T1" fmla="*/ 0 h 9"/>
              <a:gd name="T2" fmla="*/ 2 w 13"/>
              <a:gd name="T3" fmla="*/ 2 h 9"/>
              <a:gd name="T4" fmla="*/ 3 w 13"/>
              <a:gd name="T5" fmla="*/ 9 h 9"/>
              <a:gd name="T6" fmla="*/ 7 w 13"/>
              <a:gd name="T7" fmla="*/ 8 h 9"/>
              <a:gd name="T8" fmla="*/ 10 w 13"/>
              <a:gd name="T9" fmla="*/ 7 h 9"/>
              <a:gd name="T10" fmla="*/ 11 w 13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9">
                <a:moveTo>
                  <a:pt x="11" y="0"/>
                </a:moveTo>
                <a:cubicBezTo>
                  <a:pt x="9" y="0"/>
                  <a:pt x="2" y="0"/>
                  <a:pt x="2" y="2"/>
                </a:cubicBezTo>
                <a:cubicBezTo>
                  <a:pt x="0" y="4"/>
                  <a:pt x="0" y="8"/>
                  <a:pt x="3" y="9"/>
                </a:cubicBezTo>
                <a:cubicBezTo>
                  <a:pt x="4" y="8"/>
                  <a:pt x="6" y="9"/>
                  <a:pt x="7" y="8"/>
                </a:cubicBezTo>
                <a:cubicBezTo>
                  <a:pt x="8" y="8"/>
                  <a:pt x="9" y="6"/>
                  <a:pt x="10" y="7"/>
                </a:cubicBezTo>
                <a:cubicBezTo>
                  <a:pt x="13" y="9"/>
                  <a:pt x="11" y="1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48" name="Freeform 675">
            <a:extLst>
              <a:ext uri="{FF2B5EF4-FFF2-40B4-BE49-F238E27FC236}">
                <a16:creationId xmlns:a16="http://schemas.microsoft.com/office/drawing/2014/main" id="{9B42CF01-C36F-8745-8F2A-5282B10F5A19}"/>
              </a:ext>
            </a:extLst>
          </p:cNvPr>
          <p:cNvSpPr>
            <a:spLocks/>
          </p:cNvSpPr>
          <p:nvPr/>
        </p:nvSpPr>
        <p:spPr bwMode="auto">
          <a:xfrm>
            <a:off x="7887599" y="3164995"/>
            <a:ext cx="99697" cy="88545"/>
          </a:xfrm>
          <a:custGeom>
            <a:avLst/>
            <a:gdLst>
              <a:gd name="T0" fmla="*/ 19 w 19"/>
              <a:gd name="T1" fmla="*/ 14 h 16"/>
              <a:gd name="T2" fmla="*/ 17 w 19"/>
              <a:gd name="T3" fmla="*/ 10 h 16"/>
              <a:gd name="T4" fmla="*/ 16 w 19"/>
              <a:gd name="T5" fmla="*/ 7 h 16"/>
              <a:gd name="T6" fmla="*/ 14 w 19"/>
              <a:gd name="T7" fmla="*/ 3 h 16"/>
              <a:gd name="T8" fmla="*/ 12 w 19"/>
              <a:gd name="T9" fmla="*/ 0 h 16"/>
              <a:gd name="T10" fmla="*/ 6 w 19"/>
              <a:gd name="T11" fmla="*/ 6 h 16"/>
              <a:gd name="T12" fmla="*/ 9 w 19"/>
              <a:gd name="T13" fmla="*/ 9 h 16"/>
              <a:gd name="T14" fmla="*/ 12 w 19"/>
              <a:gd name="T15" fmla="*/ 11 h 16"/>
              <a:gd name="T16" fmla="*/ 16 w 19"/>
              <a:gd name="T17" fmla="*/ 13 h 16"/>
              <a:gd name="T18" fmla="*/ 19 w 19"/>
              <a:gd name="T19" fmla="*/ 14 h 16"/>
              <a:gd name="T20" fmla="*/ 19 w 19"/>
              <a:gd name="T21" fmla="*/ 14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" h="16">
                <a:moveTo>
                  <a:pt x="19" y="14"/>
                </a:moveTo>
                <a:cubicBezTo>
                  <a:pt x="19" y="12"/>
                  <a:pt x="19" y="11"/>
                  <a:pt x="17" y="10"/>
                </a:cubicBezTo>
                <a:cubicBezTo>
                  <a:pt x="15" y="9"/>
                  <a:pt x="17" y="8"/>
                  <a:pt x="16" y="7"/>
                </a:cubicBezTo>
                <a:cubicBezTo>
                  <a:pt x="15" y="5"/>
                  <a:pt x="14" y="6"/>
                  <a:pt x="14" y="3"/>
                </a:cubicBezTo>
                <a:cubicBezTo>
                  <a:pt x="14" y="3"/>
                  <a:pt x="11" y="1"/>
                  <a:pt x="12" y="0"/>
                </a:cubicBezTo>
                <a:cubicBezTo>
                  <a:pt x="9" y="0"/>
                  <a:pt x="0" y="1"/>
                  <a:pt x="6" y="6"/>
                </a:cubicBezTo>
                <a:cubicBezTo>
                  <a:pt x="7" y="7"/>
                  <a:pt x="8" y="8"/>
                  <a:pt x="9" y="9"/>
                </a:cubicBezTo>
                <a:cubicBezTo>
                  <a:pt x="10" y="10"/>
                  <a:pt x="11" y="10"/>
                  <a:pt x="12" y="11"/>
                </a:cubicBezTo>
                <a:cubicBezTo>
                  <a:pt x="14" y="11"/>
                  <a:pt x="16" y="11"/>
                  <a:pt x="16" y="13"/>
                </a:cubicBezTo>
                <a:cubicBezTo>
                  <a:pt x="17" y="14"/>
                  <a:pt x="18" y="16"/>
                  <a:pt x="19" y="14"/>
                </a:cubicBezTo>
                <a:cubicBezTo>
                  <a:pt x="19" y="13"/>
                  <a:pt x="18" y="15"/>
                  <a:pt x="19" y="1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49" name="Freeform 676">
            <a:extLst>
              <a:ext uri="{FF2B5EF4-FFF2-40B4-BE49-F238E27FC236}">
                <a16:creationId xmlns:a16="http://schemas.microsoft.com/office/drawing/2014/main" id="{2A063773-8D55-014D-9283-700E76B32D40}"/>
              </a:ext>
            </a:extLst>
          </p:cNvPr>
          <p:cNvSpPr>
            <a:spLocks/>
          </p:cNvSpPr>
          <p:nvPr/>
        </p:nvSpPr>
        <p:spPr bwMode="auto">
          <a:xfrm>
            <a:off x="7924985" y="3210210"/>
            <a:ext cx="516281" cy="463445"/>
          </a:xfrm>
          <a:custGeom>
            <a:avLst/>
            <a:gdLst>
              <a:gd name="T0" fmla="*/ 95 w 99"/>
              <a:gd name="T1" fmla="*/ 73 h 84"/>
              <a:gd name="T2" fmla="*/ 93 w 99"/>
              <a:gd name="T3" fmla="*/ 68 h 84"/>
              <a:gd name="T4" fmla="*/ 90 w 99"/>
              <a:gd name="T5" fmla="*/ 65 h 84"/>
              <a:gd name="T6" fmla="*/ 86 w 99"/>
              <a:gd name="T7" fmla="*/ 60 h 84"/>
              <a:gd name="T8" fmla="*/ 87 w 99"/>
              <a:gd name="T9" fmla="*/ 55 h 84"/>
              <a:gd name="T10" fmla="*/ 89 w 99"/>
              <a:gd name="T11" fmla="*/ 50 h 84"/>
              <a:gd name="T12" fmla="*/ 84 w 99"/>
              <a:gd name="T13" fmla="*/ 49 h 84"/>
              <a:gd name="T14" fmla="*/ 84 w 99"/>
              <a:gd name="T15" fmla="*/ 46 h 84"/>
              <a:gd name="T16" fmla="*/ 84 w 99"/>
              <a:gd name="T17" fmla="*/ 40 h 84"/>
              <a:gd name="T18" fmla="*/ 82 w 99"/>
              <a:gd name="T19" fmla="*/ 36 h 84"/>
              <a:gd name="T20" fmla="*/ 85 w 99"/>
              <a:gd name="T21" fmla="*/ 31 h 84"/>
              <a:gd name="T22" fmla="*/ 86 w 99"/>
              <a:gd name="T23" fmla="*/ 20 h 84"/>
              <a:gd name="T24" fmla="*/ 79 w 99"/>
              <a:gd name="T25" fmla="*/ 18 h 84"/>
              <a:gd name="T26" fmla="*/ 76 w 99"/>
              <a:gd name="T27" fmla="*/ 15 h 84"/>
              <a:gd name="T28" fmla="*/ 71 w 99"/>
              <a:gd name="T29" fmla="*/ 13 h 84"/>
              <a:gd name="T30" fmla="*/ 66 w 99"/>
              <a:gd name="T31" fmla="*/ 12 h 84"/>
              <a:gd name="T32" fmla="*/ 61 w 99"/>
              <a:gd name="T33" fmla="*/ 11 h 84"/>
              <a:gd name="T34" fmla="*/ 57 w 99"/>
              <a:gd name="T35" fmla="*/ 12 h 84"/>
              <a:gd name="T36" fmla="*/ 53 w 99"/>
              <a:gd name="T37" fmla="*/ 15 h 84"/>
              <a:gd name="T38" fmla="*/ 49 w 99"/>
              <a:gd name="T39" fmla="*/ 17 h 84"/>
              <a:gd name="T40" fmla="*/ 46 w 99"/>
              <a:gd name="T41" fmla="*/ 20 h 84"/>
              <a:gd name="T42" fmla="*/ 33 w 99"/>
              <a:gd name="T43" fmla="*/ 18 h 84"/>
              <a:gd name="T44" fmla="*/ 30 w 99"/>
              <a:gd name="T45" fmla="*/ 16 h 84"/>
              <a:gd name="T46" fmla="*/ 25 w 99"/>
              <a:gd name="T47" fmla="*/ 15 h 84"/>
              <a:gd name="T48" fmla="*/ 24 w 99"/>
              <a:gd name="T49" fmla="*/ 10 h 84"/>
              <a:gd name="T50" fmla="*/ 20 w 99"/>
              <a:gd name="T51" fmla="*/ 5 h 84"/>
              <a:gd name="T52" fmla="*/ 14 w 99"/>
              <a:gd name="T53" fmla="*/ 5 h 84"/>
              <a:gd name="T54" fmla="*/ 11 w 99"/>
              <a:gd name="T55" fmla="*/ 7 h 84"/>
              <a:gd name="T56" fmla="*/ 5 w 99"/>
              <a:gd name="T57" fmla="*/ 4 h 84"/>
              <a:gd name="T58" fmla="*/ 1 w 99"/>
              <a:gd name="T59" fmla="*/ 3 h 84"/>
              <a:gd name="T60" fmla="*/ 0 w 99"/>
              <a:gd name="T61" fmla="*/ 5 h 84"/>
              <a:gd name="T62" fmla="*/ 1 w 99"/>
              <a:gd name="T63" fmla="*/ 8 h 84"/>
              <a:gd name="T64" fmla="*/ 1 w 99"/>
              <a:gd name="T65" fmla="*/ 10 h 84"/>
              <a:gd name="T66" fmla="*/ 1 w 99"/>
              <a:gd name="T67" fmla="*/ 12 h 84"/>
              <a:gd name="T68" fmla="*/ 3 w 99"/>
              <a:gd name="T69" fmla="*/ 14 h 84"/>
              <a:gd name="T70" fmla="*/ 3 w 99"/>
              <a:gd name="T71" fmla="*/ 16 h 84"/>
              <a:gd name="T72" fmla="*/ 5 w 99"/>
              <a:gd name="T73" fmla="*/ 21 h 84"/>
              <a:gd name="T74" fmla="*/ 8 w 99"/>
              <a:gd name="T75" fmla="*/ 24 h 84"/>
              <a:gd name="T76" fmla="*/ 10 w 99"/>
              <a:gd name="T77" fmla="*/ 25 h 84"/>
              <a:gd name="T78" fmla="*/ 8 w 99"/>
              <a:gd name="T79" fmla="*/ 37 h 84"/>
              <a:gd name="T80" fmla="*/ 12 w 99"/>
              <a:gd name="T81" fmla="*/ 41 h 84"/>
              <a:gd name="T82" fmla="*/ 18 w 99"/>
              <a:gd name="T83" fmla="*/ 47 h 84"/>
              <a:gd name="T84" fmla="*/ 17 w 99"/>
              <a:gd name="T85" fmla="*/ 50 h 84"/>
              <a:gd name="T86" fmla="*/ 19 w 99"/>
              <a:gd name="T87" fmla="*/ 52 h 84"/>
              <a:gd name="T88" fmla="*/ 22 w 99"/>
              <a:gd name="T89" fmla="*/ 58 h 84"/>
              <a:gd name="T90" fmla="*/ 24 w 99"/>
              <a:gd name="T91" fmla="*/ 55 h 84"/>
              <a:gd name="T92" fmla="*/ 25 w 99"/>
              <a:gd name="T93" fmla="*/ 56 h 84"/>
              <a:gd name="T94" fmla="*/ 26 w 99"/>
              <a:gd name="T95" fmla="*/ 57 h 84"/>
              <a:gd name="T96" fmla="*/ 30 w 99"/>
              <a:gd name="T97" fmla="*/ 57 h 84"/>
              <a:gd name="T98" fmla="*/ 35 w 99"/>
              <a:gd name="T99" fmla="*/ 66 h 84"/>
              <a:gd name="T100" fmla="*/ 46 w 99"/>
              <a:gd name="T101" fmla="*/ 74 h 84"/>
              <a:gd name="T102" fmla="*/ 52 w 99"/>
              <a:gd name="T103" fmla="*/ 76 h 84"/>
              <a:gd name="T104" fmla="*/ 56 w 99"/>
              <a:gd name="T105" fmla="*/ 75 h 84"/>
              <a:gd name="T106" fmla="*/ 56 w 99"/>
              <a:gd name="T107" fmla="*/ 76 h 84"/>
              <a:gd name="T108" fmla="*/ 61 w 99"/>
              <a:gd name="T109" fmla="*/ 73 h 84"/>
              <a:gd name="T110" fmla="*/ 60 w 99"/>
              <a:gd name="T111" fmla="*/ 73 h 84"/>
              <a:gd name="T112" fmla="*/ 62 w 99"/>
              <a:gd name="T113" fmla="*/ 73 h 84"/>
              <a:gd name="T114" fmla="*/ 65 w 99"/>
              <a:gd name="T115" fmla="*/ 77 h 84"/>
              <a:gd name="T116" fmla="*/ 69 w 99"/>
              <a:gd name="T117" fmla="*/ 81 h 84"/>
              <a:gd name="T118" fmla="*/ 88 w 99"/>
              <a:gd name="T119" fmla="*/ 84 h 84"/>
              <a:gd name="T120" fmla="*/ 92 w 99"/>
              <a:gd name="T121" fmla="*/ 77 h 84"/>
              <a:gd name="T122" fmla="*/ 95 w 99"/>
              <a:gd name="T123" fmla="*/ 73 h 84"/>
              <a:gd name="T124" fmla="*/ 95 w 99"/>
              <a:gd name="T125" fmla="*/ 73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9" h="84">
                <a:moveTo>
                  <a:pt x="95" y="73"/>
                </a:moveTo>
                <a:cubicBezTo>
                  <a:pt x="93" y="72"/>
                  <a:pt x="94" y="70"/>
                  <a:pt x="93" y="68"/>
                </a:cubicBezTo>
                <a:cubicBezTo>
                  <a:pt x="93" y="67"/>
                  <a:pt x="91" y="66"/>
                  <a:pt x="90" y="65"/>
                </a:cubicBezTo>
                <a:cubicBezTo>
                  <a:pt x="88" y="64"/>
                  <a:pt x="87" y="62"/>
                  <a:pt x="86" y="60"/>
                </a:cubicBezTo>
                <a:cubicBezTo>
                  <a:pt x="84" y="58"/>
                  <a:pt x="85" y="58"/>
                  <a:pt x="87" y="55"/>
                </a:cubicBezTo>
                <a:cubicBezTo>
                  <a:pt x="88" y="54"/>
                  <a:pt x="90" y="52"/>
                  <a:pt x="89" y="50"/>
                </a:cubicBezTo>
                <a:cubicBezTo>
                  <a:pt x="88" y="49"/>
                  <a:pt x="85" y="49"/>
                  <a:pt x="84" y="49"/>
                </a:cubicBezTo>
                <a:cubicBezTo>
                  <a:pt x="83" y="48"/>
                  <a:pt x="84" y="46"/>
                  <a:pt x="84" y="46"/>
                </a:cubicBezTo>
                <a:cubicBezTo>
                  <a:pt x="83" y="44"/>
                  <a:pt x="83" y="41"/>
                  <a:pt x="84" y="40"/>
                </a:cubicBezTo>
                <a:cubicBezTo>
                  <a:pt x="86" y="38"/>
                  <a:pt x="83" y="37"/>
                  <a:pt x="82" y="36"/>
                </a:cubicBezTo>
                <a:cubicBezTo>
                  <a:pt x="82" y="35"/>
                  <a:pt x="84" y="32"/>
                  <a:pt x="85" y="31"/>
                </a:cubicBezTo>
                <a:cubicBezTo>
                  <a:pt x="85" y="30"/>
                  <a:pt x="87" y="20"/>
                  <a:pt x="86" y="20"/>
                </a:cubicBezTo>
                <a:cubicBezTo>
                  <a:pt x="83" y="20"/>
                  <a:pt x="82" y="20"/>
                  <a:pt x="79" y="18"/>
                </a:cubicBezTo>
                <a:cubicBezTo>
                  <a:pt x="78" y="17"/>
                  <a:pt x="77" y="16"/>
                  <a:pt x="76" y="15"/>
                </a:cubicBezTo>
                <a:cubicBezTo>
                  <a:pt x="75" y="14"/>
                  <a:pt x="72" y="14"/>
                  <a:pt x="71" y="13"/>
                </a:cubicBezTo>
                <a:cubicBezTo>
                  <a:pt x="69" y="13"/>
                  <a:pt x="68" y="13"/>
                  <a:pt x="66" y="12"/>
                </a:cubicBezTo>
                <a:cubicBezTo>
                  <a:pt x="65" y="10"/>
                  <a:pt x="63" y="11"/>
                  <a:pt x="61" y="11"/>
                </a:cubicBezTo>
                <a:cubicBezTo>
                  <a:pt x="60" y="12"/>
                  <a:pt x="58" y="11"/>
                  <a:pt x="57" y="12"/>
                </a:cubicBezTo>
                <a:cubicBezTo>
                  <a:pt x="55" y="12"/>
                  <a:pt x="54" y="14"/>
                  <a:pt x="53" y="15"/>
                </a:cubicBezTo>
                <a:cubicBezTo>
                  <a:pt x="52" y="16"/>
                  <a:pt x="49" y="15"/>
                  <a:pt x="49" y="17"/>
                </a:cubicBezTo>
                <a:cubicBezTo>
                  <a:pt x="49" y="19"/>
                  <a:pt x="48" y="19"/>
                  <a:pt x="46" y="20"/>
                </a:cubicBezTo>
                <a:cubicBezTo>
                  <a:pt x="41" y="21"/>
                  <a:pt x="37" y="21"/>
                  <a:pt x="33" y="18"/>
                </a:cubicBezTo>
                <a:cubicBezTo>
                  <a:pt x="32" y="17"/>
                  <a:pt x="31" y="16"/>
                  <a:pt x="30" y="16"/>
                </a:cubicBezTo>
                <a:cubicBezTo>
                  <a:pt x="28" y="14"/>
                  <a:pt x="27" y="15"/>
                  <a:pt x="25" y="15"/>
                </a:cubicBezTo>
                <a:cubicBezTo>
                  <a:pt x="24" y="14"/>
                  <a:pt x="24" y="11"/>
                  <a:pt x="24" y="10"/>
                </a:cubicBezTo>
                <a:cubicBezTo>
                  <a:pt x="21" y="9"/>
                  <a:pt x="20" y="8"/>
                  <a:pt x="20" y="5"/>
                </a:cubicBezTo>
                <a:cubicBezTo>
                  <a:pt x="20" y="0"/>
                  <a:pt x="16" y="3"/>
                  <a:pt x="14" y="5"/>
                </a:cubicBezTo>
                <a:cubicBezTo>
                  <a:pt x="13" y="6"/>
                  <a:pt x="12" y="7"/>
                  <a:pt x="11" y="7"/>
                </a:cubicBezTo>
                <a:cubicBezTo>
                  <a:pt x="9" y="6"/>
                  <a:pt x="6" y="6"/>
                  <a:pt x="5" y="4"/>
                </a:cubicBezTo>
                <a:cubicBezTo>
                  <a:pt x="3" y="2"/>
                  <a:pt x="3" y="1"/>
                  <a:pt x="1" y="3"/>
                </a:cubicBezTo>
                <a:cubicBezTo>
                  <a:pt x="1" y="4"/>
                  <a:pt x="0" y="4"/>
                  <a:pt x="0" y="5"/>
                </a:cubicBezTo>
                <a:cubicBezTo>
                  <a:pt x="0" y="6"/>
                  <a:pt x="0" y="7"/>
                  <a:pt x="1" y="8"/>
                </a:cubicBezTo>
                <a:cubicBezTo>
                  <a:pt x="1" y="8"/>
                  <a:pt x="2" y="10"/>
                  <a:pt x="1" y="10"/>
                </a:cubicBezTo>
                <a:cubicBezTo>
                  <a:pt x="1" y="11"/>
                  <a:pt x="0" y="11"/>
                  <a:pt x="1" y="12"/>
                </a:cubicBezTo>
                <a:cubicBezTo>
                  <a:pt x="1" y="13"/>
                  <a:pt x="3" y="13"/>
                  <a:pt x="3" y="14"/>
                </a:cubicBezTo>
                <a:cubicBezTo>
                  <a:pt x="3" y="15"/>
                  <a:pt x="2" y="16"/>
                  <a:pt x="3" y="16"/>
                </a:cubicBezTo>
                <a:cubicBezTo>
                  <a:pt x="4" y="18"/>
                  <a:pt x="4" y="19"/>
                  <a:pt x="5" y="21"/>
                </a:cubicBezTo>
                <a:cubicBezTo>
                  <a:pt x="6" y="22"/>
                  <a:pt x="6" y="23"/>
                  <a:pt x="8" y="24"/>
                </a:cubicBezTo>
                <a:cubicBezTo>
                  <a:pt x="8" y="24"/>
                  <a:pt x="10" y="25"/>
                  <a:pt x="10" y="25"/>
                </a:cubicBezTo>
                <a:cubicBezTo>
                  <a:pt x="11" y="29"/>
                  <a:pt x="2" y="33"/>
                  <a:pt x="8" y="37"/>
                </a:cubicBezTo>
                <a:cubicBezTo>
                  <a:pt x="10" y="38"/>
                  <a:pt x="10" y="40"/>
                  <a:pt x="12" y="41"/>
                </a:cubicBezTo>
                <a:cubicBezTo>
                  <a:pt x="14" y="43"/>
                  <a:pt x="16" y="44"/>
                  <a:pt x="18" y="47"/>
                </a:cubicBezTo>
                <a:cubicBezTo>
                  <a:pt x="18" y="48"/>
                  <a:pt x="17" y="49"/>
                  <a:pt x="17" y="50"/>
                </a:cubicBezTo>
                <a:cubicBezTo>
                  <a:pt x="18" y="51"/>
                  <a:pt x="20" y="51"/>
                  <a:pt x="19" y="52"/>
                </a:cubicBezTo>
                <a:cubicBezTo>
                  <a:pt x="19" y="55"/>
                  <a:pt x="21" y="56"/>
                  <a:pt x="22" y="58"/>
                </a:cubicBezTo>
                <a:cubicBezTo>
                  <a:pt x="24" y="57"/>
                  <a:pt x="23" y="56"/>
                  <a:pt x="24" y="55"/>
                </a:cubicBezTo>
                <a:cubicBezTo>
                  <a:pt x="24" y="55"/>
                  <a:pt x="25" y="56"/>
                  <a:pt x="25" y="56"/>
                </a:cubicBezTo>
                <a:cubicBezTo>
                  <a:pt x="27" y="56"/>
                  <a:pt x="25" y="56"/>
                  <a:pt x="26" y="57"/>
                </a:cubicBezTo>
                <a:cubicBezTo>
                  <a:pt x="27" y="58"/>
                  <a:pt x="28" y="55"/>
                  <a:pt x="30" y="57"/>
                </a:cubicBezTo>
                <a:cubicBezTo>
                  <a:pt x="32" y="60"/>
                  <a:pt x="33" y="63"/>
                  <a:pt x="35" y="66"/>
                </a:cubicBezTo>
                <a:cubicBezTo>
                  <a:pt x="37" y="69"/>
                  <a:pt x="42" y="72"/>
                  <a:pt x="46" y="74"/>
                </a:cubicBezTo>
                <a:cubicBezTo>
                  <a:pt x="48" y="75"/>
                  <a:pt x="50" y="75"/>
                  <a:pt x="52" y="76"/>
                </a:cubicBezTo>
                <a:cubicBezTo>
                  <a:pt x="53" y="76"/>
                  <a:pt x="56" y="75"/>
                  <a:pt x="56" y="75"/>
                </a:cubicBezTo>
                <a:cubicBezTo>
                  <a:pt x="56" y="75"/>
                  <a:pt x="56" y="76"/>
                  <a:pt x="56" y="76"/>
                </a:cubicBezTo>
                <a:cubicBezTo>
                  <a:pt x="57" y="76"/>
                  <a:pt x="60" y="74"/>
                  <a:pt x="61" y="73"/>
                </a:cubicBezTo>
                <a:cubicBezTo>
                  <a:pt x="61" y="73"/>
                  <a:pt x="60" y="73"/>
                  <a:pt x="60" y="73"/>
                </a:cubicBezTo>
                <a:cubicBezTo>
                  <a:pt x="60" y="72"/>
                  <a:pt x="62" y="73"/>
                  <a:pt x="62" y="73"/>
                </a:cubicBezTo>
                <a:cubicBezTo>
                  <a:pt x="64" y="74"/>
                  <a:pt x="64" y="75"/>
                  <a:pt x="65" y="77"/>
                </a:cubicBezTo>
                <a:cubicBezTo>
                  <a:pt x="66" y="80"/>
                  <a:pt x="67" y="80"/>
                  <a:pt x="69" y="81"/>
                </a:cubicBezTo>
                <a:cubicBezTo>
                  <a:pt x="75" y="82"/>
                  <a:pt x="82" y="83"/>
                  <a:pt x="88" y="84"/>
                </a:cubicBezTo>
                <a:cubicBezTo>
                  <a:pt x="88" y="80"/>
                  <a:pt x="89" y="79"/>
                  <a:pt x="92" y="77"/>
                </a:cubicBezTo>
                <a:cubicBezTo>
                  <a:pt x="94" y="76"/>
                  <a:pt x="99" y="75"/>
                  <a:pt x="95" y="73"/>
                </a:cubicBezTo>
                <a:cubicBezTo>
                  <a:pt x="94" y="72"/>
                  <a:pt x="97" y="74"/>
                  <a:pt x="95" y="7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50" name="Freeform 677">
            <a:extLst>
              <a:ext uri="{FF2B5EF4-FFF2-40B4-BE49-F238E27FC236}">
                <a16:creationId xmlns:a16="http://schemas.microsoft.com/office/drawing/2014/main" id="{6E58E831-EFE1-A444-BD95-B228FFE1348E}"/>
              </a:ext>
            </a:extLst>
          </p:cNvPr>
          <p:cNvSpPr>
            <a:spLocks/>
          </p:cNvSpPr>
          <p:nvPr/>
        </p:nvSpPr>
        <p:spPr bwMode="auto">
          <a:xfrm>
            <a:off x="7935666" y="3215863"/>
            <a:ext cx="40947" cy="32028"/>
          </a:xfrm>
          <a:custGeom>
            <a:avLst/>
            <a:gdLst>
              <a:gd name="T0" fmla="*/ 1 w 8"/>
              <a:gd name="T1" fmla="*/ 1 h 6"/>
              <a:gd name="T2" fmla="*/ 3 w 8"/>
              <a:gd name="T3" fmla="*/ 4 h 6"/>
              <a:gd name="T4" fmla="*/ 8 w 8"/>
              <a:gd name="T5" fmla="*/ 6 h 6"/>
              <a:gd name="T6" fmla="*/ 0 w 8"/>
              <a:gd name="T7" fmla="*/ 0 h 6"/>
              <a:gd name="T8" fmla="*/ 1 w 8"/>
              <a:gd name="T9" fmla="*/ 1 h 6"/>
              <a:gd name="T10" fmla="*/ 1 w 8"/>
              <a:gd name="T11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6">
                <a:moveTo>
                  <a:pt x="1" y="1"/>
                </a:moveTo>
                <a:cubicBezTo>
                  <a:pt x="2" y="1"/>
                  <a:pt x="2" y="3"/>
                  <a:pt x="3" y="4"/>
                </a:cubicBezTo>
                <a:cubicBezTo>
                  <a:pt x="5" y="4"/>
                  <a:pt x="6" y="5"/>
                  <a:pt x="8" y="6"/>
                </a:cubicBezTo>
                <a:cubicBezTo>
                  <a:pt x="7" y="2"/>
                  <a:pt x="3" y="1"/>
                  <a:pt x="0" y="0"/>
                </a:cubicBezTo>
                <a:cubicBezTo>
                  <a:pt x="0" y="1"/>
                  <a:pt x="0" y="1"/>
                  <a:pt x="1" y="1"/>
                </a:cubicBezTo>
                <a:cubicBezTo>
                  <a:pt x="2" y="1"/>
                  <a:pt x="0" y="1"/>
                  <a:pt x="1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51" name="Freeform 678">
            <a:extLst>
              <a:ext uri="{FF2B5EF4-FFF2-40B4-BE49-F238E27FC236}">
                <a16:creationId xmlns:a16="http://schemas.microsoft.com/office/drawing/2014/main" id="{BA16D438-AADD-304D-808B-5640C04CA155}"/>
              </a:ext>
            </a:extLst>
          </p:cNvPr>
          <p:cNvSpPr>
            <a:spLocks/>
          </p:cNvSpPr>
          <p:nvPr/>
        </p:nvSpPr>
        <p:spPr bwMode="auto">
          <a:xfrm>
            <a:off x="7814606" y="3082103"/>
            <a:ext cx="183371" cy="99850"/>
          </a:xfrm>
          <a:custGeom>
            <a:avLst/>
            <a:gdLst>
              <a:gd name="T0" fmla="*/ 26 w 35"/>
              <a:gd name="T1" fmla="*/ 15 h 18"/>
              <a:gd name="T2" fmla="*/ 30 w 35"/>
              <a:gd name="T3" fmla="*/ 17 h 18"/>
              <a:gd name="T4" fmla="*/ 34 w 35"/>
              <a:gd name="T5" fmla="*/ 17 h 18"/>
              <a:gd name="T6" fmla="*/ 33 w 35"/>
              <a:gd name="T7" fmla="*/ 12 h 18"/>
              <a:gd name="T8" fmla="*/ 30 w 35"/>
              <a:gd name="T9" fmla="*/ 10 h 18"/>
              <a:gd name="T10" fmla="*/ 27 w 35"/>
              <a:gd name="T11" fmla="*/ 7 h 18"/>
              <a:gd name="T12" fmla="*/ 19 w 35"/>
              <a:gd name="T13" fmla="*/ 6 h 18"/>
              <a:gd name="T14" fmla="*/ 9 w 35"/>
              <a:gd name="T15" fmla="*/ 4 h 18"/>
              <a:gd name="T16" fmla="*/ 0 w 35"/>
              <a:gd name="T17" fmla="*/ 2 h 18"/>
              <a:gd name="T18" fmla="*/ 8 w 35"/>
              <a:gd name="T19" fmla="*/ 14 h 18"/>
              <a:gd name="T20" fmla="*/ 18 w 35"/>
              <a:gd name="T21" fmla="*/ 18 h 18"/>
              <a:gd name="T22" fmla="*/ 26 w 35"/>
              <a:gd name="T23" fmla="*/ 15 h 18"/>
              <a:gd name="T24" fmla="*/ 26 w 35"/>
              <a:gd name="T25" fmla="*/ 1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5" h="18">
                <a:moveTo>
                  <a:pt x="26" y="15"/>
                </a:moveTo>
                <a:cubicBezTo>
                  <a:pt x="27" y="14"/>
                  <a:pt x="29" y="16"/>
                  <a:pt x="30" y="17"/>
                </a:cubicBezTo>
                <a:cubicBezTo>
                  <a:pt x="30" y="17"/>
                  <a:pt x="34" y="17"/>
                  <a:pt x="34" y="17"/>
                </a:cubicBezTo>
                <a:cubicBezTo>
                  <a:pt x="35" y="16"/>
                  <a:pt x="30" y="12"/>
                  <a:pt x="33" y="12"/>
                </a:cubicBezTo>
                <a:cubicBezTo>
                  <a:pt x="32" y="11"/>
                  <a:pt x="30" y="11"/>
                  <a:pt x="30" y="10"/>
                </a:cubicBezTo>
                <a:cubicBezTo>
                  <a:pt x="30" y="8"/>
                  <a:pt x="29" y="7"/>
                  <a:pt x="27" y="7"/>
                </a:cubicBezTo>
                <a:cubicBezTo>
                  <a:pt x="24" y="7"/>
                  <a:pt x="22" y="8"/>
                  <a:pt x="19" y="6"/>
                </a:cubicBezTo>
                <a:cubicBezTo>
                  <a:pt x="16" y="5"/>
                  <a:pt x="13" y="5"/>
                  <a:pt x="9" y="4"/>
                </a:cubicBezTo>
                <a:cubicBezTo>
                  <a:pt x="6" y="3"/>
                  <a:pt x="4" y="0"/>
                  <a:pt x="0" y="2"/>
                </a:cubicBezTo>
                <a:cubicBezTo>
                  <a:pt x="3" y="6"/>
                  <a:pt x="11" y="7"/>
                  <a:pt x="8" y="14"/>
                </a:cubicBezTo>
                <a:cubicBezTo>
                  <a:pt x="11" y="14"/>
                  <a:pt x="18" y="14"/>
                  <a:pt x="18" y="18"/>
                </a:cubicBezTo>
                <a:cubicBezTo>
                  <a:pt x="18" y="15"/>
                  <a:pt x="24" y="15"/>
                  <a:pt x="26" y="15"/>
                </a:cubicBezTo>
                <a:cubicBezTo>
                  <a:pt x="27" y="14"/>
                  <a:pt x="19" y="15"/>
                  <a:pt x="26" y="1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52" name="Freeform 679">
            <a:extLst>
              <a:ext uri="{FF2B5EF4-FFF2-40B4-BE49-F238E27FC236}">
                <a16:creationId xmlns:a16="http://schemas.microsoft.com/office/drawing/2014/main" id="{41E73EFB-14C8-3845-ADBE-FCFFD9F9DE31}"/>
              </a:ext>
            </a:extLst>
          </p:cNvPr>
          <p:cNvSpPr>
            <a:spLocks/>
          </p:cNvSpPr>
          <p:nvPr/>
        </p:nvSpPr>
        <p:spPr bwMode="auto">
          <a:xfrm>
            <a:off x="7941008" y="3148042"/>
            <a:ext cx="140642" cy="116805"/>
          </a:xfrm>
          <a:custGeom>
            <a:avLst/>
            <a:gdLst>
              <a:gd name="T0" fmla="*/ 8 w 27"/>
              <a:gd name="T1" fmla="*/ 2 h 21"/>
              <a:gd name="T2" fmla="*/ 10 w 27"/>
              <a:gd name="T3" fmla="*/ 5 h 21"/>
              <a:gd name="T4" fmla="*/ 7 w 27"/>
              <a:gd name="T5" fmla="*/ 5 h 21"/>
              <a:gd name="T6" fmla="*/ 4 w 27"/>
              <a:gd name="T7" fmla="*/ 3 h 21"/>
              <a:gd name="T8" fmla="*/ 4 w 27"/>
              <a:gd name="T9" fmla="*/ 7 h 21"/>
              <a:gd name="T10" fmla="*/ 6 w 27"/>
              <a:gd name="T11" fmla="*/ 11 h 21"/>
              <a:gd name="T12" fmla="*/ 8 w 27"/>
              <a:gd name="T13" fmla="*/ 14 h 21"/>
              <a:gd name="T14" fmla="*/ 9 w 27"/>
              <a:gd name="T15" fmla="*/ 17 h 21"/>
              <a:gd name="T16" fmla="*/ 16 w 27"/>
              <a:gd name="T17" fmla="*/ 13 h 21"/>
              <a:gd name="T18" fmla="*/ 17 w 27"/>
              <a:gd name="T19" fmla="*/ 16 h 21"/>
              <a:gd name="T20" fmla="*/ 21 w 27"/>
              <a:gd name="T21" fmla="*/ 21 h 21"/>
              <a:gd name="T22" fmla="*/ 21 w 27"/>
              <a:gd name="T23" fmla="*/ 18 h 21"/>
              <a:gd name="T24" fmla="*/ 23 w 27"/>
              <a:gd name="T25" fmla="*/ 16 h 21"/>
              <a:gd name="T26" fmla="*/ 25 w 27"/>
              <a:gd name="T27" fmla="*/ 11 h 21"/>
              <a:gd name="T28" fmla="*/ 19 w 27"/>
              <a:gd name="T29" fmla="*/ 1 h 21"/>
              <a:gd name="T30" fmla="*/ 12 w 27"/>
              <a:gd name="T31" fmla="*/ 2 h 21"/>
              <a:gd name="T32" fmla="*/ 9 w 27"/>
              <a:gd name="T33" fmla="*/ 0 h 21"/>
              <a:gd name="T34" fmla="*/ 8 w 27"/>
              <a:gd name="T35" fmla="*/ 2 h 21"/>
              <a:gd name="T36" fmla="*/ 8 w 27"/>
              <a:gd name="T37" fmla="*/ 2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" h="21">
                <a:moveTo>
                  <a:pt x="8" y="2"/>
                </a:moveTo>
                <a:cubicBezTo>
                  <a:pt x="8" y="2"/>
                  <a:pt x="11" y="4"/>
                  <a:pt x="10" y="5"/>
                </a:cubicBezTo>
                <a:cubicBezTo>
                  <a:pt x="10" y="5"/>
                  <a:pt x="7" y="5"/>
                  <a:pt x="7" y="5"/>
                </a:cubicBezTo>
                <a:cubicBezTo>
                  <a:pt x="5" y="5"/>
                  <a:pt x="5" y="3"/>
                  <a:pt x="4" y="3"/>
                </a:cubicBezTo>
                <a:cubicBezTo>
                  <a:pt x="0" y="2"/>
                  <a:pt x="4" y="6"/>
                  <a:pt x="4" y="7"/>
                </a:cubicBezTo>
                <a:cubicBezTo>
                  <a:pt x="4" y="10"/>
                  <a:pt x="7" y="8"/>
                  <a:pt x="6" y="11"/>
                </a:cubicBezTo>
                <a:cubicBezTo>
                  <a:pt x="5" y="13"/>
                  <a:pt x="7" y="13"/>
                  <a:pt x="8" y="14"/>
                </a:cubicBezTo>
                <a:cubicBezTo>
                  <a:pt x="9" y="14"/>
                  <a:pt x="9" y="16"/>
                  <a:pt x="9" y="17"/>
                </a:cubicBezTo>
                <a:cubicBezTo>
                  <a:pt x="10" y="16"/>
                  <a:pt x="14" y="14"/>
                  <a:pt x="16" y="13"/>
                </a:cubicBezTo>
                <a:cubicBezTo>
                  <a:pt x="17" y="13"/>
                  <a:pt x="17" y="15"/>
                  <a:pt x="17" y="16"/>
                </a:cubicBezTo>
                <a:cubicBezTo>
                  <a:pt x="17" y="19"/>
                  <a:pt x="18" y="20"/>
                  <a:pt x="21" y="21"/>
                </a:cubicBezTo>
                <a:cubicBezTo>
                  <a:pt x="21" y="20"/>
                  <a:pt x="21" y="18"/>
                  <a:pt x="21" y="18"/>
                </a:cubicBezTo>
                <a:cubicBezTo>
                  <a:pt x="22" y="17"/>
                  <a:pt x="23" y="17"/>
                  <a:pt x="23" y="16"/>
                </a:cubicBezTo>
                <a:cubicBezTo>
                  <a:pt x="24" y="14"/>
                  <a:pt x="24" y="12"/>
                  <a:pt x="25" y="11"/>
                </a:cubicBezTo>
                <a:cubicBezTo>
                  <a:pt x="27" y="8"/>
                  <a:pt x="21" y="2"/>
                  <a:pt x="19" y="1"/>
                </a:cubicBezTo>
                <a:cubicBezTo>
                  <a:pt x="17" y="4"/>
                  <a:pt x="15" y="4"/>
                  <a:pt x="12" y="2"/>
                </a:cubicBezTo>
                <a:cubicBezTo>
                  <a:pt x="12" y="1"/>
                  <a:pt x="10" y="0"/>
                  <a:pt x="9" y="0"/>
                </a:cubicBezTo>
                <a:cubicBezTo>
                  <a:pt x="8" y="0"/>
                  <a:pt x="8" y="1"/>
                  <a:pt x="8" y="2"/>
                </a:cubicBezTo>
                <a:cubicBezTo>
                  <a:pt x="9" y="3"/>
                  <a:pt x="7" y="0"/>
                  <a:pt x="8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53" name="Freeform 680">
            <a:extLst>
              <a:ext uri="{FF2B5EF4-FFF2-40B4-BE49-F238E27FC236}">
                <a16:creationId xmlns:a16="http://schemas.microsoft.com/office/drawing/2014/main" id="{0FB7DF50-FE5C-E241-93F9-B9D65178D122}"/>
              </a:ext>
            </a:extLst>
          </p:cNvPr>
          <p:cNvSpPr>
            <a:spLocks/>
          </p:cNvSpPr>
          <p:nvPr/>
        </p:nvSpPr>
        <p:spPr bwMode="auto">
          <a:xfrm>
            <a:off x="7987294" y="3513523"/>
            <a:ext cx="46287" cy="56518"/>
          </a:xfrm>
          <a:custGeom>
            <a:avLst/>
            <a:gdLst>
              <a:gd name="T0" fmla="*/ 3 w 9"/>
              <a:gd name="T1" fmla="*/ 2 h 10"/>
              <a:gd name="T2" fmla="*/ 0 w 9"/>
              <a:gd name="T3" fmla="*/ 7 h 10"/>
              <a:gd name="T4" fmla="*/ 4 w 9"/>
              <a:gd name="T5" fmla="*/ 8 h 10"/>
              <a:gd name="T6" fmla="*/ 9 w 9"/>
              <a:gd name="T7" fmla="*/ 10 h 10"/>
              <a:gd name="T8" fmla="*/ 7 w 9"/>
              <a:gd name="T9" fmla="*/ 5 h 10"/>
              <a:gd name="T10" fmla="*/ 8 w 9"/>
              <a:gd name="T11" fmla="*/ 3 h 10"/>
              <a:gd name="T12" fmla="*/ 3 w 9"/>
              <a:gd name="T13" fmla="*/ 2 h 10"/>
              <a:gd name="T14" fmla="*/ 3 w 9"/>
              <a:gd name="T15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10">
                <a:moveTo>
                  <a:pt x="3" y="2"/>
                </a:moveTo>
                <a:cubicBezTo>
                  <a:pt x="1" y="3"/>
                  <a:pt x="0" y="5"/>
                  <a:pt x="0" y="7"/>
                </a:cubicBezTo>
                <a:cubicBezTo>
                  <a:pt x="1" y="7"/>
                  <a:pt x="4" y="7"/>
                  <a:pt x="4" y="8"/>
                </a:cubicBezTo>
                <a:cubicBezTo>
                  <a:pt x="6" y="10"/>
                  <a:pt x="7" y="10"/>
                  <a:pt x="9" y="10"/>
                </a:cubicBezTo>
                <a:cubicBezTo>
                  <a:pt x="9" y="10"/>
                  <a:pt x="7" y="5"/>
                  <a:pt x="7" y="5"/>
                </a:cubicBezTo>
                <a:cubicBezTo>
                  <a:pt x="8" y="5"/>
                  <a:pt x="9" y="5"/>
                  <a:pt x="8" y="3"/>
                </a:cubicBezTo>
                <a:cubicBezTo>
                  <a:pt x="6" y="2"/>
                  <a:pt x="5" y="0"/>
                  <a:pt x="3" y="2"/>
                </a:cubicBezTo>
                <a:cubicBezTo>
                  <a:pt x="1" y="4"/>
                  <a:pt x="4" y="1"/>
                  <a:pt x="3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54" name="Freeform 681">
            <a:extLst>
              <a:ext uri="{FF2B5EF4-FFF2-40B4-BE49-F238E27FC236}">
                <a16:creationId xmlns:a16="http://schemas.microsoft.com/office/drawing/2014/main" id="{A80544F7-4DF0-7640-B275-AD0881B9580A}"/>
              </a:ext>
            </a:extLst>
          </p:cNvPr>
          <p:cNvSpPr>
            <a:spLocks/>
          </p:cNvSpPr>
          <p:nvPr/>
        </p:nvSpPr>
        <p:spPr bwMode="auto">
          <a:xfrm>
            <a:off x="7695329" y="3304406"/>
            <a:ext cx="181589" cy="148829"/>
          </a:xfrm>
          <a:custGeom>
            <a:avLst/>
            <a:gdLst>
              <a:gd name="T0" fmla="*/ 29 w 35"/>
              <a:gd name="T1" fmla="*/ 10 h 27"/>
              <a:gd name="T2" fmla="*/ 30 w 35"/>
              <a:gd name="T3" fmla="*/ 7 h 27"/>
              <a:gd name="T4" fmla="*/ 29 w 35"/>
              <a:gd name="T5" fmla="*/ 5 h 27"/>
              <a:gd name="T6" fmla="*/ 35 w 35"/>
              <a:gd name="T7" fmla="*/ 0 h 27"/>
              <a:gd name="T8" fmla="*/ 25 w 35"/>
              <a:gd name="T9" fmla="*/ 1 h 27"/>
              <a:gd name="T10" fmla="*/ 19 w 35"/>
              <a:gd name="T11" fmla="*/ 2 h 27"/>
              <a:gd name="T12" fmla="*/ 13 w 35"/>
              <a:gd name="T13" fmla="*/ 2 h 27"/>
              <a:gd name="T14" fmla="*/ 8 w 35"/>
              <a:gd name="T15" fmla="*/ 2 h 27"/>
              <a:gd name="T16" fmla="*/ 7 w 35"/>
              <a:gd name="T17" fmla="*/ 4 h 27"/>
              <a:gd name="T18" fmla="*/ 6 w 35"/>
              <a:gd name="T19" fmla="*/ 6 h 27"/>
              <a:gd name="T20" fmla="*/ 3 w 35"/>
              <a:gd name="T21" fmla="*/ 6 h 27"/>
              <a:gd name="T22" fmla="*/ 3 w 35"/>
              <a:gd name="T23" fmla="*/ 10 h 27"/>
              <a:gd name="T24" fmla="*/ 4 w 35"/>
              <a:gd name="T25" fmla="*/ 14 h 27"/>
              <a:gd name="T26" fmla="*/ 2 w 35"/>
              <a:gd name="T27" fmla="*/ 22 h 27"/>
              <a:gd name="T28" fmla="*/ 7 w 35"/>
              <a:gd name="T29" fmla="*/ 27 h 27"/>
              <a:gd name="T30" fmla="*/ 13 w 35"/>
              <a:gd name="T31" fmla="*/ 24 h 27"/>
              <a:gd name="T32" fmla="*/ 22 w 35"/>
              <a:gd name="T33" fmla="*/ 19 h 27"/>
              <a:gd name="T34" fmla="*/ 28 w 35"/>
              <a:gd name="T35" fmla="*/ 15 h 27"/>
              <a:gd name="T36" fmla="*/ 29 w 35"/>
              <a:gd name="T37" fmla="*/ 10 h 27"/>
              <a:gd name="T38" fmla="*/ 29 w 35"/>
              <a:gd name="T39" fmla="*/ 1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" h="27">
                <a:moveTo>
                  <a:pt x="29" y="10"/>
                </a:moveTo>
                <a:cubicBezTo>
                  <a:pt x="30" y="9"/>
                  <a:pt x="31" y="8"/>
                  <a:pt x="30" y="7"/>
                </a:cubicBezTo>
                <a:cubicBezTo>
                  <a:pt x="29" y="6"/>
                  <a:pt x="28" y="6"/>
                  <a:pt x="29" y="5"/>
                </a:cubicBezTo>
                <a:cubicBezTo>
                  <a:pt x="31" y="3"/>
                  <a:pt x="35" y="3"/>
                  <a:pt x="35" y="0"/>
                </a:cubicBezTo>
                <a:cubicBezTo>
                  <a:pt x="32" y="0"/>
                  <a:pt x="28" y="0"/>
                  <a:pt x="25" y="1"/>
                </a:cubicBezTo>
                <a:cubicBezTo>
                  <a:pt x="23" y="1"/>
                  <a:pt x="21" y="2"/>
                  <a:pt x="19" y="2"/>
                </a:cubicBezTo>
                <a:cubicBezTo>
                  <a:pt x="16" y="2"/>
                  <a:pt x="15" y="1"/>
                  <a:pt x="13" y="2"/>
                </a:cubicBezTo>
                <a:cubicBezTo>
                  <a:pt x="11" y="3"/>
                  <a:pt x="10" y="3"/>
                  <a:pt x="8" y="2"/>
                </a:cubicBezTo>
                <a:cubicBezTo>
                  <a:pt x="6" y="0"/>
                  <a:pt x="7" y="4"/>
                  <a:pt x="7" y="4"/>
                </a:cubicBezTo>
                <a:cubicBezTo>
                  <a:pt x="6" y="5"/>
                  <a:pt x="6" y="6"/>
                  <a:pt x="6" y="6"/>
                </a:cubicBezTo>
                <a:cubicBezTo>
                  <a:pt x="5" y="8"/>
                  <a:pt x="4" y="6"/>
                  <a:pt x="3" y="6"/>
                </a:cubicBezTo>
                <a:cubicBezTo>
                  <a:pt x="2" y="7"/>
                  <a:pt x="3" y="9"/>
                  <a:pt x="3" y="10"/>
                </a:cubicBezTo>
                <a:cubicBezTo>
                  <a:pt x="3" y="11"/>
                  <a:pt x="2" y="13"/>
                  <a:pt x="4" y="14"/>
                </a:cubicBezTo>
                <a:cubicBezTo>
                  <a:pt x="9" y="17"/>
                  <a:pt x="5" y="19"/>
                  <a:pt x="2" y="22"/>
                </a:cubicBezTo>
                <a:cubicBezTo>
                  <a:pt x="0" y="24"/>
                  <a:pt x="5" y="27"/>
                  <a:pt x="7" y="27"/>
                </a:cubicBezTo>
                <a:cubicBezTo>
                  <a:pt x="9" y="27"/>
                  <a:pt x="11" y="25"/>
                  <a:pt x="13" y="24"/>
                </a:cubicBezTo>
                <a:cubicBezTo>
                  <a:pt x="16" y="22"/>
                  <a:pt x="19" y="21"/>
                  <a:pt x="22" y="19"/>
                </a:cubicBezTo>
                <a:cubicBezTo>
                  <a:pt x="24" y="18"/>
                  <a:pt x="26" y="17"/>
                  <a:pt x="28" y="15"/>
                </a:cubicBezTo>
                <a:cubicBezTo>
                  <a:pt x="29" y="13"/>
                  <a:pt x="28" y="11"/>
                  <a:pt x="29" y="10"/>
                </a:cubicBezTo>
                <a:cubicBezTo>
                  <a:pt x="30" y="8"/>
                  <a:pt x="29" y="11"/>
                  <a:pt x="29" y="1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55" name="Freeform 682">
            <a:extLst>
              <a:ext uri="{FF2B5EF4-FFF2-40B4-BE49-F238E27FC236}">
                <a16:creationId xmlns:a16="http://schemas.microsoft.com/office/drawing/2014/main" id="{B56CA76D-FA9D-1D40-92BC-23037EA5E67C}"/>
              </a:ext>
            </a:extLst>
          </p:cNvPr>
          <p:cNvSpPr>
            <a:spLocks/>
          </p:cNvSpPr>
          <p:nvPr/>
        </p:nvSpPr>
        <p:spPr bwMode="auto">
          <a:xfrm>
            <a:off x="7779001" y="3293103"/>
            <a:ext cx="259921" cy="259981"/>
          </a:xfrm>
          <a:custGeom>
            <a:avLst/>
            <a:gdLst>
              <a:gd name="T0" fmla="*/ 47 w 50"/>
              <a:gd name="T1" fmla="*/ 36 h 47"/>
              <a:gd name="T2" fmla="*/ 45 w 50"/>
              <a:gd name="T3" fmla="*/ 34 h 47"/>
              <a:gd name="T4" fmla="*/ 46 w 50"/>
              <a:gd name="T5" fmla="*/ 32 h 47"/>
              <a:gd name="T6" fmla="*/ 41 w 50"/>
              <a:gd name="T7" fmla="*/ 27 h 47"/>
              <a:gd name="T8" fmla="*/ 38 w 50"/>
              <a:gd name="T9" fmla="*/ 25 h 47"/>
              <a:gd name="T10" fmla="*/ 35 w 50"/>
              <a:gd name="T11" fmla="*/ 18 h 47"/>
              <a:gd name="T12" fmla="*/ 38 w 50"/>
              <a:gd name="T13" fmla="*/ 10 h 47"/>
              <a:gd name="T14" fmla="*/ 34 w 50"/>
              <a:gd name="T15" fmla="*/ 6 h 47"/>
              <a:gd name="T16" fmla="*/ 32 w 50"/>
              <a:gd name="T17" fmla="*/ 2 h 47"/>
              <a:gd name="T18" fmla="*/ 30 w 50"/>
              <a:gd name="T19" fmla="*/ 3 h 47"/>
              <a:gd name="T20" fmla="*/ 28 w 50"/>
              <a:gd name="T21" fmla="*/ 1 h 47"/>
              <a:gd name="T22" fmla="*/ 25 w 50"/>
              <a:gd name="T23" fmla="*/ 2 h 47"/>
              <a:gd name="T24" fmla="*/ 20 w 50"/>
              <a:gd name="T25" fmla="*/ 1 h 47"/>
              <a:gd name="T26" fmla="*/ 18 w 50"/>
              <a:gd name="T27" fmla="*/ 4 h 47"/>
              <a:gd name="T28" fmla="*/ 13 w 50"/>
              <a:gd name="T29" fmla="*/ 7 h 47"/>
              <a:gd name="T30" fmla="*/ 14 w 50"/>
              <a:gd name="T31" fmla="*/ 10 h 47"/>
              <a:gd name="T32" fmla="*/ 13 w 50"/>
              <a:gd name="T33" fmla="*/ 13 h 47"/>
              <a:gd name="T34" fmla="*/ 9 w 50"/>
              <a:gd name="T35" fmla="*/ 19 h 47"/>
              <a:gd name="T36" fmla="*/ 1 w 50"/>
              <a:gd name="T37" fmla="*/ 25 h 47"/>
              <a:gd name="T38" fmla="*/ 3 w 50"/>
              <a:gd name="T39" fmla="*/ 30 h 47"/>
              <a:gd name="T40" fmla="*/ 9 w 50"/>
              <a:gd name="T41" fmla="*/ 31 h 47"/>
              <a:gd name="T42" fmla="*/ 18 w 50"/>
              <a:gd name="T43" fmla="*/ 36 h 47"/>
              <a:gd name="T44" fmla="*/ 29 w 50"/>
              <a:gd name="T45" fmla="*/ 45 h 47"/>
              <a:gd name="T46" fmla="*/ 38 w 50"/>
              <a:gd name="T47" fmla="*/ 47 h 47"/>
              <a:gd name="T48" fmla="*/ 43 w 50"/>
              <a:gd name="T49" fmla="*/ 42 h 47"/>
              <a:gd name="T50" fmla="*/ 50 w 50"/>
              <a:gd name="T51" fmla="*/ 43 h 47"/>
              <a:gd name="T52" fmla="*/ 47 w 50"/>
              <a:gd name="T53" fmla="*/ 39 h 47"/>
              <a:gd name="T54" fmla="*/ 47 w 50"/>
              <a:gd name="T55" fmla="*/ 36 h 47"/>
              <a:gd name="T56" fmla="*/ 47 w 50"/>
              <a:gd name="T57" fmla="*/ 36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0" h="47">
                <a:moveTo>
                  <a:pt x="47" y="36"/>
                </a:moveTo>
                <a:cubicBezTo>
                  <a:pt x="47" y="36"/>
                  <a:pt x="45" y="35"/>
                  <a:pt x="45" y="34"/>
                </a:cubicBezTo>
                <a:cubicBezTo>
                  <a:pt x="45" y="33"/>
                  <a:pt x="46" y="33"/>
                  <a:pt x="46" y="32"/>
                </a:cubicBezTo>
                <a:cubicBezTo>
                  <a:pt x="45" y="30"/>
                  <a:pt x="43" y="29"/>
                  <a:pt x="41" y="27"/>
                </a:cubicBezTo>
                <a:cubicBezTo>
                  <a:pt x="40" y="27"/>
                  <a:pt x="38" y="26"/>
                  <a:pt x="38" y="25"/>
                </a:cubicBezTo>
                <a:cubicBezTo>
                  <a:pt x="37" y="23"/>
                  <a:pt x="35" y="21"/>
                  <a:pt x="35" y="18"/>
                </a:cubicBezTo>
                <a:cubicBezTo>
                  <a:pt x="34" y="16"/>
                  <a:pt x="40" y="12"/>
                  <a:pt x="38" y="10"/>
                </a:cubicBezTo>
                <a:cubicBezTo>
                  <a:pt x="36" y="9"/>
                  <a:pt x="35" y="8"/>
                  <a:pt x="34" y="6"/>
                </a:cubicBezTo>
                <a:cubicBezTo>
                  <a:pt x="33" y="5"/>
                  <a:pt x="33" y="3"/>
                  <a:pt x="32" y="2"/>
                </a:cubicBezTo>
                <a:cubicBezTo>
                  <a:pt x="31" y="2"/>
                  <a:pt x="31" y="3"/>
                  <a:pt x="30" y="3"/>
                </a:cubicBezTo>
                <a:cubicBezTo>
                  <a:pt x="28" y="3"/>
                  <a:pt x="29" y="1"/>
                  <a:pt x="28" y="1"/>
                </a:cubicBezTo>
                <a:cubicBezTo>
                  <a:pt x="27" y="1"/>
                  <a:pt x="25" y="2"/>
                  <a:pt x="25" y="2"/>
                </a:cubicBezTo>
                <a:cubicBezTo>
                  <a:pt x="23" y="0"/>
                  <a:pt x="22" y="1"/>
                  <a:pt x="20" y="1"/>
                </a:cubicBezTo>
                <a:cubicBezTo>
                  <a:pt x="18" y="2"/>
                  <a:pt x="19" y="3"/>
                  <a:pt x="18" y="4"/>
                </a:cubicBezTo>
                <a:cubicBezTo>
                  <a:pt x="16" y="5"/>
                  <a:pt x="14" y="5"/>
                  <a:pt x="13" y="7"/>
                </a:cubicBezTo>
                <a:cubicBezTo>
                  <a:pt x="12" y="9"/>
                  <a:pt x="14" y="8"/>
                  <a:pt x="14" y="10"/>
                </a:cubicBezTo>
                <a:cubicBezTo>
                  <a:pt x="14" y="11"/>
                  <a:pt x="13" y="11"/>
                  <a:pt x="13" y="13"/>
                </a:cubicBezTo>
                <a:cubicBezTo>
                  <a:pt x="13" y="16"/>
                  <a:pt x="12" y="17"/>
                  <a:pt x="9" y="19"/>
                </a:cubicBezTo>
                <a:cubicBezTo>
                  <a:pt x="7" y="20"/>
                  <a:pt x="0" y="23"/>
                  <a:pt x="1" y="25"/>
                </a:cubicBezTo>
                <a:cubicBezTo>
                  <a:pt x="2" y="26"/>
                  <a:pt x="2" y="29"/>
                  <a:pt x="3" y="30"/>
                </a:cubicBezTo>
                <a:cubicBezTo>
                  <a:pt x="4" y="31"/>
                  <a:pt x="8" y="31"/>
                  <a:pt x="9" y="31"/>
                </a:cubicBezTo>
                <a:cubicBezTo>
                  <a:pt x="12" y="32"/>
                  <a:pt x="15" y="34"/>
                  <a:pt x="18" y="36"/>
                </a:cubicBezTo>
                <a:cubicBezTo>
                  <a:pt x="22" y="39"/>
                  <a:pt x="25" y="42"/>
                  <a:pt x="29" y="45"/>
                </a:cubicBezTo>
                <a:cubicBezTo>
                  <a:pt x="32" y="47"/>
                  <a:pt x="35" y="47"/>
                  <a:pt x="38" y="47"/>
                </a:cubicBezTo>
                <a:cubicBezTo>
                  <a:pt x="41" y="47"/>
                  <a:pt x="41" y="44"/>
                  <a:pt x="43" y="42"/>
                </a:cubicBezTo>
                <a:cubicBezTo>
                  <a:pt x="45" y="40"/>
                  <a:pt x="49" y="44"/>
                  <a:pt x="50" y="43"/>
                </a:cubicBezTo>
                <a:cubicBezTo>
                  <a:pt x="49" y="42"/>
                  <a:pt x="48" y="41"/>
                  <a:pt x="47" y="39"/>
                </a:cubicBezTo>
                <a:cubicBezTo>
                  <a:pt x="47" y="38"/>
                  <a:pt x="48" y="37"/>
                  <a:pt x="47" y="36"/>
                </a:cubicBezTo>
                <a:cubicBezTo>
                  <a:pt x="46" y="35"/>
                  <a:pt x="48" y="37"/>
                  <a:pt x="47" y="3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56" name="Freeform 683">
            <a:extLst>
              <a:ext uri="{FF2B5EF4-FFF2-40B4-BE49-F238E27FC236}">
                <a16:creationId xmlns:a16="http://schemas.microsoft.com/office/drawing/2014/main" id="{028DC42C-5104-0149-92E8-955B766F8197}"/>
              </a:ext>
            </a:extLst>
          </p:cNvPr>
          <p:cNvSpPr>
            <a:spLocks/>
          </p:cNvSpPr>
          <p:nvPr/>
        </p:nvSpPr>
        <p:spPr bwMode="auto">
          <a:xfrm>
            <a:off x="7449649" y="3142390"/>
            <a:ext cx="494917" cy="199696"/>
          </a:xfrm>
          <a:custGeom>
            <a:avLst/>
            <a:gdLst>
              <a:gd name="T0" fmla="*/ 52 w 95"/>
              <a:gd name="T1" fmla="*/ 36 h 36"/>
              <a:gd name="T2" fmla="*/ 54 w 95"/>
              <a:gd name="T3" fmla="*/ 33 h 36"/>
              <a:gd name="T4" fmla="*/ 55 w 95"/>
              <a:gd name="T5" fmla="*/ 31 h 36"/>
              <a:gd name="T6" fmla="*/ 60 w 95"/>
              <a:gd name="T7" fmla="*/ 31 h 36"/>
              <a:gd name="T8" fmla="*/ 64 w 95"/>
              <a:gd name="T9" fmla="*/ 31 h 36"/>
              <a:gd name="T10" fmla="*/ 75 w 95"/>
              <a:gd name="T11" fmla="*/ 29 h 36"/>
              <a:gd name="T12" fmla="*/ 85 w 95"/>
              <a:gd name="T13" fmla="*/ 28 h 36"/>
              <a:gd name="T14" fmla="*/ 90 w 95"/>
              <a:gd name="T15" fmla="*/ 28 h 36"/>
              <a:gd name="T16" fmla="*/ 92 w 95"/>
              <a:gd name="T17" fmla="*/ 30 h 36"/>
              <a:gd name="T18" fmla="*/ 94 w 95"/>
              <a:gd name="T19" fmla="*/ 28 h 36"/>
              <a:gd name="T20" fmla="*/ 92 w 95"/>
              <a:gd name="T21" fmla="*/ 24 h 36"/>
              <a:gd name="T22" fmla="*/ 92 w 95"/>
              <a:gd name="T23" fmla="*/ 22 h 36"/>
              <a:gd name="T24" fmla="*/ 91 w 95"/>
              <a:gd name="T25" fmla="*/ 17 h 36"/>
              <a:gd name="T26" fmla="*/ 93 w 95"/>
              <a:gd name="T27" fmla="*/ 14 h 36"/>
              <a:gd name="T28" fmla="*/ 89 w 95"/>
              <a:gd name="T29" fmla="*/ 8 h 36"/>
              <a:gd name="T30" fmla="*/ 83 w 95"/>
              <a:gd name="T31" fmla="*/ 3 h 36"/>
              <a:gd name="T32" fmla="*/ 80 w 95"/>
              <a:gd name="T33" fmla="*/ 3 h 36"/>
              <a:gd name="T34" fmla="*/ 78 w 95"/>
              <a:gd name="T35" fmla="*/ 3 h 36"/>
              <a:gd name="T36" fmla="*/ 73 w 95"/>
              <a:gd name="T37" fmla="*/ 6 h 36"/>
              <a:gd name="T38" fmla="*/ 63 w 95"/>
              <a:gd name="T39" fmla="*/ 6 h 36"/>
              <a:gd name="T40" fmla="*/ 58 w 95"/>
              <a:gd name="T41" fmla="*/ 6 h 36"/>
              <a:gd name="T42" fmla="*/ 54 w 95"/>
              <a:gd name="T43" fmla="*/ 4 h 36"/>
              <a:gd name="T44" fmla="*/ 50 w 95"/>
              <a:gd name="T45" fmla="*/ 2 h 36"/>
              <a:gd name="T46" fmla="*/ 46 w 95"/>
              <a:gd name="T47" fmla="*/ 0 h 36"/>
              <a:gd name="T48" fmla="*/ 37 w 95"/>
              <a:gd name="T49" fmla="*/ 0 h 36"/>
              <a:gd name="T50" fmla="*/ 29 w 95"/>
              <a:gd name="T51" fmla="*/ 4 h 36"/>
              <a:gd name="T52" fmla="*/ 18 w 95"/>
              <a:gd name="T53" fmla="*/ 5 h 36"/>
              <a:gd name="T54" fmla="*/ 16 w 95"/>
              <a:gd name="T55" fmla="*/ 6 h 36"/>
              <a:gd name="T56" fmla="*/ 18 w 95"/>
              <a:gd name="T57" fmla="*/ 7 h 36"/>
              <a:gd name="T58" fmla="*/ 15 w 95"/>
              <a:gd name="T59" fmla="*/ 8 h 36"/>
              <a:gd name="T60" fmla="*/ 13 w 95"/>
              <a:gd name="T61" fmla="*/ 9 h 36"/>
              <a:gd name="T62" fmla="*/ 4 w 95"/>
              <a:gd name="T63" fmla="*/ 9 h 36"/>
              <a:gd name="T64" fmla="*/ 3 w 95"/>
              <a:gd name="T65" fmla="*/ 11 h 36"/>
              <a:gd name="T66" fmla="*/ 3 w 95"/>
              <a:gd name="T67" fmla="*/ 15 h 36"/>
              <a:gd name="T68" fmla="*/ 5 w 95"/>
              <a:gd name="T69" fmla="*/ 14 h 36"/>
              <a:gd name="T70" fmla="*/ 3 w 95"/>
              <a:gd name="T71" fmla="*/ 17 h 36"/>
              <a:gd name="T72" fmla="*/ 5 w 95"/>
              <a:gd name="T73" fmla="*/ 17 h 36"/>
              <a:gd name="T74" fmla="*/ 5 w 95"/>
              <a:gd name="T75" fmla="*/ 19 h 36"/>
              <a:gd name="T76" fmla="*/ 3 w 95"/>
              <a:gd name="T77" fmla="*/ 20 h 36"/>
              <a:gd name="T78" fmla="*/ 4 w 95"/>
              <a:gd name="T79" fmla="*/ 22 h 36"/>
              <a:gd name="T80" fmla="*/ 4 w 95"/>
              <a:gd name="T81" fmla="*/ 25 h 36"/>
              <a:gd name="T82" fmla="*/ 8 w 95"/>
              <a:gd name="T83" fmla="*/ 27 h 36"/>
              <a:gd name="T84" fmla="*/ 7 w 95"/>
              <a:gd name="T85" fmla="*/ 30 h 36"/>
              <a:gd name="T86" fmla="*/ 10 w 95"/>
              <a:gd name="T87" fmla="*/ 30 h 36"/>
              <a:gd name="T88" fmla="*/ 8 w 95"/>
              <a:gd name="T89" fmla="*/ 31 h 36"/>
              <a:gd name="T90" fmla="*/ 10 w 95"/>
              <a:gd name="T91" fmla="*/ 31 h 36"/>
              <a:gd name="T92" fmla="*/ 9 w 95"/>
              <a:gd name="T93" fmla="*/ 34 h 36"/>
              <a:gd name="T94" fmla="*/ 11 w 95"/>
              <a:gd name="T95" fmla="*/ 35 h 36"/>
              <a:gd name="T96" fmla="*/ 12 w 95"/>
              <a:gd name="T97" fmla="*/ 31 h 36"/>
              <a:gd name="T98" fmla="*/ 16 w 95"/>
              <a:gd name="T99" fmla="*/ 32 h 36"/>
              <a:gd name="T100" fmla="*/ 22 w 95"/>
              <a:gd name="T101" fmla="*/ 33 h 36"/>
              <a:gd name="T102" fmla="*/ 27 w 95"/>
              <a:gd name="T103" fmla="*/ 31 h 36"/>
              <a:gd name="T104" fmla="*/ 35 w 95"/>
              <a:gd name="T105" fmla="*/ 35 h 36"/>
              <a:gd name="T106" fmla="*/ 42 w 95"/>
              <a:gd name="T107" fmla="*/ 32 h 36"/>
              <a:gd name="T108" fmla="*/ 44 w 95"/>
              <a:gd name="T109" fmla="*/ 30 h 36"/>
              <a:gd name="T110" fmla="*/ 48 w 95"/>
              <a:gd name="T111" fmla="*/ 31 h 36"/>
              <a:gd name="T112" fmla="*/ 50 w 95"/>
              <a:gd name="T113" fmla="*/ 33 h 36"/>
              <a:gd name="T114" fmla="*/ 50 w 95"/>
              <a:gd name="T115" fmla="*/ 35 h 36"/>
              <a:gd name="T116" fmla="*/ 52 w 95"/>
              <a:gd name="T117" fmla="*/ 36 h 36"/>
              <a:gd name="T118" fmla="*/ 52 w 95"/>
              <a:gd name="T119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5" h="36">
                <a:moveTo>
                  <a:pt x="52" y="36"/>
                </a:moveTo>
                <a:cubicBezTo>
                  <a:pt x="53" y="35"/>
                  <a:pt x="54" y="33"/>
                  <a:pt x="54" y="33"/>
                </a:cubicBezTo>
                <a:cubicBezTo>
                  <a:pt x="53" y="31"/>
                  <a:pt x="54" y="30"/>
                  <a:pt x="55" y="31"/>
                </a:cubicBezTo>
                <a:cubicBezTo>
                  <a:pt x="57" y="32"/>
                  <a:pt x="58" y="31"/>
                  <a:pt x="60" y="31"/>
                </a:cubicBezTo>
                <a:cubicBezTo>
                  <a:pt x="62" y="30"/>
                  <a:pt x="62" y="30"/>
                  <a:pt x="64" y="31"/>
                </a:cubicBezTo>
                <a:cubicBezTo>
                  <a:pt x="68" y="31"/>
                  <a:pt x="71" y="29"/>
                  <a:pt x="75" y="29"/>
                </a:cubicBezTo>
                <a:cubicBezTo>
                  <a:pt x="78" y="29"/>
                  <a:pt x="82" y="29"/>
                  <a:pt x="85" y="28"/>
                </a:cubicBezTo>
                <a:cubicBezTo>
                  <a:pt x="87" y="27"/>
                  <a:pt x="87" y="29"/>
                  <a:pt x="90" y="28"/>
                </a:cubicBezTo>
                <a:cubicBezTo>
                  <a:pt x="92" y="27"/>
                  <a:pt x="91" y="29"/>
                  <a:pt x="92" y="30"/>
                </a:cubicBezTo>
                <a:cubicBezTo>
                  <a:pt x="93" y="31"/>
                  <a:pt x="95" y="29"/>
                  <a:pt x="94" y="28"/>
                </a:cubicBezTo>
                <a:cubicBezTo>
                  <a:pt x="93" y="27"/>
                  <a:pt x="95" y="25"/>
                  <a:pt x="92" y="24"/>
                </a:cubicBezTo>
                <a:cubicBezTo>
                  <a:pt x="91" y="23"/>
                  <a:pt x="93" y="23"/>
                  <a:pt x="92" y="22"/>
                </a:cubicBezTo>
                <a:cubicBezTo>
                  <a:pt x="92" y="20"/>
                  <a:pt x="91" y="19"/>
                  <a:pt x="91" y="17"/>
                </a:cubicBezTo>
                <a:cubicBezTo>
                  <a:pt x="91" y="16"/>
                  <a:pt x="93" y="14"/>
                  <a:pt x="93" y="14"/>
                </a:cubicBezTo>
                <a:cubicBezTo>
                  <a:pt x="92" y="12"/>
                  <a:pt x="90" y="11"/>
                  <a:pt x="89" y="8"/>
                </a:cubicBezTo>
                <a:cubicBezTo>
                  <a:pt x="87" y="5"/>
                  <a:pt x="87" y="4"/>
                  <a:pt x="83" y="3"/>
                </a:cubicBezTo>
                <a:cubicBezTo>
                  <a:pt x="82" y="3"/>
                  <a:pt x="81" y="3"/>
                  <a:pt x="80" y="3"/>
                </a:cubicBezTo>
                <a:cubicBezTo>
                  <a:pt x="78" y="2"/>
                  <a:pt x="79" y="3"/>
                  <a:pt x="78" y="3"/>
                </a:cubicBezTo>
                <a:cubicBezTo>
                  <a:pt x="76" y="5"/>
                  <a:pt x="74" y="5"/>
                  <a:pt x="73" y="6"/>
                </a:cubicBezTo>
                <a:cubicBezTo>
                  <a:pt x="70" y="7"/>
                  <a:pt x="66" y="6"/>
                  <a:pt x="63" y="6"/>
                </a:cubicBezTo>
                <a:cubicBezTo>
                  <a:pt x="61" y="6"/>
                  <a:pt x="59" y="6"/>
                  <a:pt x="58" y="6"/>
                </a:cubicBezTo>
                <a:cubicBezTo>
                  <a:pt x="56" y="5"/>
                  <a:pt x="56" y="4"/>
                  <a:pt x="54" y="4"/>
                </a:cubicBezTo>
                <a:cubicBezTo>
                  <a:pt x="52" y="4"/>
                  <a:pt x="51" y="3"/>
                  <a:pt x="50" y="2"/>
                </a:cubicBezTo>
                <a:cubicBezTo>
                  <a:pt x="49" y="2"/>
                  <a:pt x="45" y="0"/>
                  <a:pt x="46" y="0"/>
                </a:cubicBezTo>
                <a:cubicBezTo>
                  <a:pt x="44" y="1"/>
                  <a:pt x="39" y="0"/>
                  <a:pt x="37" y="0"/>
                </a:cubicBezTo>
                <a:cubicBezTo>
                  <a:pt x="34" y="0"/>
                  <a:pt x="31" y="3"/>
                  <a:pt x="29" y="4"/>
                </a:cubicBezTo>
                <a:cubicBezTo>
                  <a:pt x="26" y="6"/>
                  <a:pt x="21" y="4"/>
                  <a:pt x="18" y="5"/>
                </a:cubicBezTo>
                <a:cubicBezTo>
                  <a:pt x="17" y="5"/>
                  <a:pt x="16" y="5"/>
                  <a:pt x="16" y="6"/>
                </a:cubicBezTo>
                <a:cubicBezTo>
                  <a:pt x="16" y="6"/>
                  <a:pt x="18" y="6"/>
                  <a:pt x="18" y="7"/>
                </a:cubicBezTo>
                <a:cubicBezTo>
                  <a:pt x="18" y="7"/>
                  <a:pt x="15" y="7"/>
                  <a:pt x="15" y="8"/>
                </a:cubicBezTo>
                <a:cubicBezTo>
                  <a:pt x="15" y="9"/>
                  <a:pt x="15" y="9"/>
                  <a:pt x="13" y="9"/>
                </a:cubicBezTo>
                <a:cubicBezTo>
                  <a:pt x="10" y="9"/>
                  <a:pt x="7" y="9"/>
                  <a:pt x="4" y="9"/>
                </a:cubicBezTo>
                <a:cubicBezTo>
                  <a:pt x="2" y="9"/>
                  <a:pt x="3" y="10"/>
                  <a:pt x="3" y="11"/>
                </a:cubicBezTo>
                <a:cubicBezTo>
                  <a:pt x="2" y="13"/>
                  <a:pt x="0" y="14"/>
                  <a:pt x="3" y="15"/>
                </a:cubicBezTo>
                <a:cubicBezTo>
                  <a:pt x="3" y="15"/>
                  <a:pt x="5" y="14"/>
                  <a:pt x="5" y="14"/>
                </a:cubicBezTo>
                <a:cubicBezTo>
                  <a:pt x="5" y="15"/>
                  <a:pt x="3" y="17"/>
                  <a:pt x="3" y="17"/>
                </a:cubicBezTo>
                <a:cubicBezTo>
                  <a:pt x="4" y="18"/>
                  <a:pt x="4" y="17"/>
                  <a:pt x="5" y="17"/>
                </a:cubicBezTo>
                <a:cubicBezTo>
                  <a:pt x="5" y="17"/>
                  <a:pt x="5" y="19"/>
                  <a:pt x="5" y="19"/>
                </a:cubicBezTo>
                <a:cubicBezTo>
                  <a:pt x="7" y="22"/>
                  <a:pt x="4" y="20"/>
                  <a:pt x="3" y="20"/>
                </a:cubicBezTo>
                <a:cubicBezTo>
                  <a:pt x="3" y="20"/>
                  <a:pt x="2" y="23"/>
                  <a:pt x="4" y="22"/>
                </a:cubicBezTo>
                <a:cubicBezTo>
                  <a:pt x="6" y="22"/>
                  <a:pt x="4" y="24"/>
                  <a:pt x="4" y="25"/>
                </a:cubicBezTo>
                <a:cubicBezTo>
                  <a:pt x="4" y="26"/>
                  <a:pt x="7" y="26"/>
                  <a:pt x="8" y="27"/>
                </a:cubicBezTo>
                <a:cubicBezTo>
                  <a:pt x="9" y="28"/>
                  <a:pt x="7" y="30"/>
                  <a:pt x="7" y="30"/>
                </a:cubicBezTo>
                <a:cubicBezTo>
                  <a:pt x="8" y="30"/>
                  <a:pt x="9" y="28"/>
                  <a:pt x="10" y="30"/>
                </a:cubicBezTo>
                <a:cubicBezTo>
                  <a:pt x="10" y="31"/>
                  <a:pt x="8" y="31"/>
                  <a:pt x="8" y="31"/>
                </a:cubicBezTo>
                <a:cubicBezTo>
                  <a:pt x="8" y="31"/>
                  <a:pt x="10" y="31"/>
                  <a:pt x="10" y="31"/>
                </a:cubicBezTo>
                <a:cubicBezTo>
                  <a:pt x="11" y="32"/>
                  <a:pt x="10" y="33"/>
                  <a:pt x="9" y="34"/>
                </a:cubicBezTo>
                <a:cubicBezTo>
                  <a:pt x="9" y="35"/>
                  <a:pt x="11" y="36"/>
                  <a:pt x="11" y="35"/>
                </a:cubicBezTo>
                <a:cubicBezTo>
                  <a:pt x="12" y="34"/>
                  <a:pt x="11" y="32"/>
                  <a:pt x="12" y="31"/>
                </a:cubicBezTo>
                <a:cubicBezTo>
                  <a:pt x="13" y="30"/>
                  <a:pt x="15" y="32"/>
                  <a:pt x="16" y="32"/>
                </a:cubicBezTo>
                <a:cubicBezTo>
                  <a:pt x="18" y="33"/>
                  <a:pt x="20" y="35"/>
                  <a:pt x="22" y="33"/>
                </a:cubicBezTo>
                <a:cubicBezTo>
                  <a:pt x="25" y="32"/>
                  <a:pt x="23" y="29"/>
                  <a:pt x="27" y="31"/>
                </a:cubicBezTo>
                <a:cubicBezTo>
                  <a:pt x="29" y="33"/>
                  <a:pt x="32" y="35"/>
                  <a:pt x="35" y="35"/>
                </a:cubicBezTo>
                <a:cubicBezTo>
                  <a:pt x="37" y="34"/>
                  <a:pt x="40" y="33"/>
                  <a:pt x="42" y="32"/>
                </a:cubicBezTo>
                <a:cubicBezTo>
                  <a:pt x="43" y="31"/>
                  <a:pt x="43" y="30"/>
                  <a:pt x="44" y="30"/>
                </a:cubicBezTo>
                <a:cubicBezTo>
                  <a:pt x="46" y="31"/>
                  <a:pt x="47" y="32"/>
                  <a:pt x="48" y="31"/>
                </a:cubicBezTo>
                <a:cubicBezTo>
                  <a:pt x="51" y="30"/>
                  <a:pt x="51" y="31"/>
                  <a:pt x="50" y="33"/>
                </a:cubicBezTo>
                <a:cubicBezTo>
                  <a:pt x="50" y="34"/>
                  <a:pt x="52" y="34"/>
                  <a:pt x="50" y="35"/>
                </a:cubicBezTo>
                <a:cubicBezTo>
                  <a:pt x="51" y="36"/>
                  <a:pt x="51" y="36"/>
                  <a:pt x="52" y="36"/>
                </a:cubicBezTo>
                <a:cubicBezTo>
                  <a:pt x="53" y="35"/>
                  <a:pt x="51" y="36"/>
                  <a:pt x="52" y="3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9525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57" name="Freeform 684">
            <a:extLst>
              <a:ext uri="{FF2B5EF4-FFF2-40B4-BE49-F238E27FC236}">
                <a16:creationId xmlns:a16="http://schemas.microsoft.com/office/drawing/2014/main" id="{AD725047-2317-D849-9A63-E8C2F39A67EC}"/>
              </a:ext>
            </a:extLst>
          </p:cNvPr>
          <p:cNvSpPr>
            <a:spLocks/>
          </p:cNvSpPr>
          <p:nvPr/>
        </p:nvSpPr>
        <p:spPr bwMode="auto">
          <a:xfrm>
            <a:off x="7673964" y="3458889"/>
            <a:ext cx="548326" cy="465330"/>
          </a:xfrm>
          <a:custGeom>
            <a:avLst/>
            <a:gdLst>
              <a:gd name="T0" fmla="*/ 65 w 105"/>
              <a:gd name="T1" fmla="*/ 20 h 84"/>
              <a:gd name="T2" fmla="*/ 61 w 105"/>
              <a:gd name="T3" fmla="*/ 17 h 84"/>
              <a:gd name="T4" fmla="*/ 52 w 105"/>
              <a:gd name="T5" fmla="*/ 17 h 84"/>
              <a:gd name="T6" fmla="*/ 48 w 105"/>
              <a:gd name="T7" fmla="*/ 15 h 84"/>
              <a:gd name="T8" fmla="*/ 40 w 105"/>
              <a:gd name="T9" fmla="*/ 8 h 84"/>
              <a:gd name="T10" fmla="*/ 27 w 105"/>
              <a:gd name="T11" fmla="*/ 1 h 84"/>
              <a:gd name="T12" fmla="*/ 21 w 105"/>
              <a:gd name="T13" fmla="*/ 1 h 84"/>
              <a:gd name="T14" fmla="*/ 13 w 105"/>
              <a:gd name="T15" fmla="*/ 3 h 84"/>
              <a:gd name="T16" fmla="*/ 17 w 105"/>
              <a:gd name="T17" fmla="*/ 9 h 84"/>
              <a:gd name="T18" fmla="*/ 13 w 105"/>
              <a:gd name="T19" fmla="*/ 12 h 84"/>
              <a:gd name="T20" fmla="*/ 10 w 105"/>
              <a:gd name="T21" fmla="*/ 12 h 84"/>
              <a:gd name="T22" fmla="*/ 9 w 105"/>
              <a:gd name="T23" fmla="*/ 14 h 84"/>
              <a:gd name="T24" fmla="*/ 2 w 105"/>
              <a:gd name="T25" fmla="*/ 14 h 84"/>
              <a:gd name="T26" fmla="*/ 1 w 105"/>
              <a:gd name="T27" fmla="*/ 19 h 84"/>
              <a:gd name="T28" fmla="*/ 3 w 105"/>
              <a:gd name="T29" fmla="*/ 22 h 84"/>
              <a:gd name="T30" fmla="*/ 8 w 105"/>
              <a:gd name="T31" fmla="*/ 31 h 84"/>
              <a:gd name="T32" fmla="*/ 12 w 105"/>
              <a:gd name="T33" fmla="*/ 38 h 84"/>
              <a:gd name="T34" fmla="*/ 15 w 105"/>
              <a:gd name="T35" fmla="*/ 42 h 84"/>
              <a:gd name="T36" fmla="*/ 20 w 105"/>
              <a:gd name="T37" fmla="*/ 46 h 84"/>
              <a:gd name="T38" fmla="*/ 22 w 105"/>
              <a:gd name="T39" fmla="*/ 53 h 84"/>
              <a:gd name="T40" fmla="*/ 23 w 105"/>
              <a:gd name="T41" fmla="*/ 59 h 84"/>
              <a:gd name="T42" fmla="*/ 31 w 105"/>
              <a:gd name="T43" fmla="*/ 67 h 84"/>
              <a:gd name="T44" fmla="*/ 36 w 105"/>
              <a:gd name="T45" fmla="*/ 76 h 84"/>
              <a:gd name="T46" fmla="*/ 40 w 105"/>
              <a:gd name="T47" fmla="*/ 81 h 84"/>
              <a:gd name="T48" fmla="*/ 41 w 105"/>
              <a:gd name="T49" fmla="*/ 84 h 84"/>
              <a:gd name="T50" fmla="*/ 43 w 105"/>
              <a:gd name="T51" fmla="*/ 81 h 84"/>
              <a:gd name="T52" fmla="*/ 50 w 105"/>
              <a:gd name="T53" fmla="*/ 79 h 84"/>
              <a:gd name="T54" fmla="*/ 60 w 105"/>
              <a:gd name="T55" fmla="*/ 80 h 84"/>
              <a:gd name="T56" fmla="*/ 66 w 105"/>
              <a:gd name="T57" fmla="*/ 77 h 84"/>
              <a:gd name="T58" fmla="*/ 76 w 105"/>
              <a:gd name="T59" fmla="*/ 72 h 84"/>
              <a:gd name="T60" fmla="*/ 94 w 105"/>
              <a:gd name="T61" fmla="*/ 68 h 84"/>
              <a:gd name="T62" fmla="*/ 102 w 105"/>
              <a:gd name="T63" fmla="*/ 66 h 84"/>
              <a:gd name="T64" fmla="*/ 104 w 105"/>
              <a:gd name="T65" fmla="*/ 61 h 84"/>
              <a:gd name="T66" fmla="*/ 105 w 105"/>
              <a:gd name="T67" fmla="*/ 56 h 84"/>
              <a:gd name="T68" fmla="*/ 103 w 105"/>
              <a:gd name="T69" fmla="*/ 51 h 84"/>
              <a:gd name="T70" fmla="*/ 93 w 105"/>
              <a:gd name="T71" fmla="*/ 50 h 84"/>
              <a:gd name="T72" fmla="*/ 88 w 105"/>
              <a:gd name="T73" fmla="*/ 47 h 84"/>
              <a:gd name="T74" fmla="*/ 81 w 105"/>
              <a:gd name="T75" fmla="*/ 39 h 84"/>
              <a:gd name="T76" fmla="*/ 77 w 105"/>
              <a:gd name="T77" fmla="*/ 34 h 84"/>
              <a:gd name="T78" fmla="*/ 77 w 105"/>
              <a:gd name="T79" fmla="*/ 29 h 84"/>
              <a:gd name="T80" fmla="*/ 74 w 105"/>
              <a:gd name="T81" fmla="*/ 27 h 84"/>
              <a:gd name="T82" fmla="*/ 70 w 105"/>
              <a:gd name="T83" fmla="*/ 22 h 84"/>
              <a:gd name="T84" fmla="*/ 65 w 105"/>
              <a:gd name="T85" fmla="*/ 2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5" h="84">
                <a:moveTo>
                  <a:pt x="65" y="20"/>
                </a:moveTo>
                <a:cubicBezTo>
                  <a:pt x="64" y="17"/>
                  <a:pt x="64" y="17"/>
                  <a:pt x="61" y="17"/>
                </a:cubicBezTo>
                <a:cubicBezTo>
                  <a:pt x="58" y="17"/>
                  <a:pt x="55" y="17"/>
                  <a:pt x="52" y="17"/>
                </a:cubicBezTo>
                <a:cubicBezTo>
                  <a:pt x="50" y="17"/>
                  <a:pt x="49" y="15"/>
                  <a:pt x="48" y="15"/>
                </a:cubicBezTo>
                <a:cubicBezTo>
                  <a:pt x="45" y="12"/>
                  <a:pt x="42" y="10"/>
                  <a:pt x="40" y="8"/>
                </a:cubicBezTo>
                <a:cubicBezTo>
                  <a:pt x="36" y="5"/>
                  <a:pt x="32" y="2"/>
                  <a:pt x="27" y="1"/>
                </a:cubicBezTo>
                <a:cubicBezTo>
                  <a:pt x="25" y="0"/>
                  <a:pt x="24" y="0"/>
                  <a:pt x="21" y="1"/>
                </a:cubicBezTo>
                <a:cubicBezTo>
                  <a:pt x="19" y="1"/>
                  <a:pt x="16" y="2"/>
                  <a:pt x="13" y="3"/>
                </a:cubicBezTo>
                <a:cubicBezTo>
                  <a:pt x="14" y="5"/>
                  <a:pt x="17" y="7"/>
                  <a:pt x="17" y="9"/>
                </a:cubicBezTo>
                <a:cubicBezTo>
                  <a:pt x="17" y="11"/>
                  <a:pt x="14" y="12"/>
                  <a:pt x="13" y="12"/>
                </a:cubicBezTo>
                <a:cubicBezTo>
                  <a:pt x="12" y="13"/>
                  <a:pt x="11" y="12"/>
                  <a:pt x="10" y="12"/>
                </a:cubicBezTo>
                <a:cubicBezTo>
                  <a:pt x="9" y="13"/>
                  <a:pt x="9" y="14"/>
                  <a:pt x="9" y="14"/>
                </a:cubicBezTo>
                <a:cubicBezTo>
                  <a:pt x="7" y="17"/>
                  <a:pt x="3" y="15"/>
                  <a:pt x="2" y="14"/>
                </a:cubicBezTo>
                <a:cubicBezTo>
                  <a:pt x="1" y="16"/>
                  <a:pt x="1" y="17"/>
                  <a:pt x="1" y="19"/>
                </a:cubicBezTo>
                <a:cubicBezTo>
                  <a:pt x="0" y="22"/>
                  <a:pt x="1" y="21"/>
                  <a:pt x="3" y="22"/>
                </a:cubicBezTo>
                <a:cubicBezTo>
                  <a:pt x="5" y="24"/>
                  <a:pt x="7" y="28"/>
                  <a:pt x="8" y="31"/>
                </a:cubicBezTo>
                <a:cubicBezTo>
                  <a:pt x="10" y="33"/>
                  <a:pt x="11" y="35"/>
                  <a:pt x="12" y="38"/>
                </a:cubicBezTo>
                <a:cubicBezTo>
                  <a:pt x="13" y="40"/>
                  <a:pt x="14" y="41"/>
                  <a:pt x="15" y="42"/>
                </a:cubicBezTo>
                <a:cubicBezTo>
                  <a:pt x="17" y="44"/>
                  <a:pt x="19" y="44"/>
                  <a:pt x="20" y="46"/>
                </a:cubicBezTo>
                <a:cubicBezTo>
                  <a:pt x="21" y="48"/>
                  <a:pt x="22" y="50"/>
                  <a:pt x="22" y="53"/>
                </a:cubicBezTo>
                <a:cubicBezTo>
                  <a:pt x="23" y="55"/>
                  <a:pt x="22" y="57"/>
                  <a:pt x="23" y="59"/>
                </a:cubicBezTo>
                <a:cubicBezTo>
                  <a:pt x="25" y="63"/>
                  <a:pt x="29" y="64"/>
                  <a:pt x="31" y="67"/>
                </a:cubicBezTo>
                <a:cubicBezTo>
                  <a:pt x="33" y="70"/>
                  <a:pt x="34" y="74"/>
                  <a:pt x="36" y="76"/>
                </a:cubicBezTo>
                <a:cubicBezTo>
                  <a:pt x="37" y="78"/>
                  <a:pt x="39" y="80"/>
                  <a:pt x="40" y="81"/>
                </a:cubicBezTo>
                <a:cubicBezTo>
                  <a:pt x="40" y="82"/>
                  <a:pt x="40" y="84"/>
                  <a:pt x="41" y="84"/>
                </a:cubicBezTo>
                <a:cubicBezTo>
                  <a:pt x="43" y="84"/>
                  <a:pt x="42" y="82"/>
                  <a:pt x="43" y="81"/>
                </a:cubicBezTo>
                <a:cubicBezTo>
                  <a:pt x="43" y="78"/>
                  <a:pt x="48" y="79"/>
                  <a:pt x="50" y="79"/>
                </a:cubicBezTo>
                <a:cubicBezTo>
                  <a:pt x="53" y="79"/>
                  <a:pt x="58" y="78"/>
                  <a:pt x="60" y="80"/>
                </a:cubicBezTo>
                <a:cubicBezTo>
                  <a:pt x="63" y="81"/>
                  <a:pt x="64" y="79"/>
                  <a:pt x="66" y="77"/>
                </a:cubicBezTo>
                <a:cubicBezTo>
                  <a:pt x="69" y="73"/>
                  <a:pt x="72" y="73"/>
                  <a:pt x="76" y="72"/>
                </a:cubicBezTo>
                <a:cubicBezTo>
                  <a:pt x="82" y="72"/>
                  <a:pt x="88" y="70"/>
                  <a:pt x="94" y="68"/>
                </a:cubicBezTo>
                <a:cubicBezTo>
                  <a:pt x="96" y="67"/>
                  <a:pt x="99" y="66"/>
                  <a:pt x="102" y="66"/>
                </a:cubicBezTo>
                <a:cubicBezTo>
                  <a:pt x="103" y="65"/>
                  <a:pt x="103" y="63"/>
                  <a:pt x="104" y="61"/>
                </a:cubicBezTo>
                <a:cubicBezTo>
                  <a:pt x="104" y="60"/>
                  <a:pt x="105" y="58"/>
                  <a:pt x="105" y="56"/>
                </a:cubicBezTo>
                <a:cubicBezTo>
                  <a:pt x="105" y="55"/>
                  <a:pt x="104" y="52"/>
                  <a:pt x="103" y="51"/>
                </a:cubicBezTo>
                <a:cubicBezTo>
                  <a:pt x="100" y="51"/>
                  <a:pt x="96" y="51"/>
                  <a:pt x="93" y="50"/>
                </a:cubicBezTo>
                <a:cubicBezTo>
                  <a:pt x="90" y="50"/>
                  <a:pt x="90" y="49"/>
                  <a:pt x="88" y="47"/>
                </a:cubicBezTo>
                <a:cubicBezTo>
                  <a:pt x="86" y="43"/>
                  <a:pt x="83" y="42"/>
                  <a:pt x="81" y="39"/>
                </a:cubicBezTo>
                <a:cubicBezTo>
                  <a:pt x="80" y="39"/>
                  <a:pt x="78" y="35"/>
                  <a:pt x="77" y="34"/>
                </a:cubicBezTo>
                <a:cubicBezTo>
                  <a:pt x="76" y="32"/>
                  <a:pt x="81" y="31"/>
                  <a:pt x="77" y="29"/>
                </a:cubicBezTo>
                <a:cubicBezTo>
                  <a:pt x="76" y="29"/>
                  <a:pt x="75" y="27"/>
                  <a:pt x="74" y="27"/>
                </a:cubicBezTo>
                <a:cubicBezTo>
                  <a:pt x="72" y="27"/>
                  <a:pt x="71" y="24"/>
                  <a:pt x="70" y="22"/>
                </a:cubicBezTo>
                <a:cubicBezTo>
                  <a:pt x="69" y="19"/>
                  <a:pt x="69" y="20"/>
                  <a:pt x="65" y="2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58" name="Freeform 685">
            <a:extLst>
              <a:ext uri="{FF2B5EF4-FFF2-40B4-BE49-F238E27FC236}">
                <a16:creationId xmlns:a16="http://schemas.microsoft.com/office/drawing/2014/main" id="{092A98FC-CD42-0B4A-8E60-44171B94980B}"/>
              </a:ext>
            </a:extLst>
          </p:cNvPr>
          <p:cNvSpPr>
            <a:spLocks/>
          </p:cNvSpPr>
          <p:nvPr/>
        </p:nvSpPr>
        <p:spPr bwMode="auto">
          <a:xfrm>
            <a:off x="7684646" y="3424977"/>
            <a:ext cx="108597" cy="122455"/>
          </a:xfrm>
          <a:custGeom>
            <a:avLst/>
            <a:gdLst>
              <a:gd name="T0" fmla="*/ 5 w 21"/>
              <a:gd name="T1" fmla="*/ 22 h 22"/>
              <a:gd name="T2" fmla="*/ 8 w 21"/>
              <a:gd name="T3" fmla="*/ 19 h 22"/>
              <a:gd name="T4" fmla="*/ 12 w 21"/>
              <a:gd name="T5" fmla="*/ 18 h 22"/>
              <a:gd name="T6" fmla="*/ 15 w 21"/>
              <a:gd name="T7" fmla="*/ 15 h 22"/>
              <a:gd name="T8" fmla="*/ 11 w 21"/>
              <a:gd name="T9" fmla="*/ 9 h 22"/>
              <a:gd name="T10" fmla="*/ 21 w 21"/>
              <a:gd name="T11" fmla="*/ 6 h 22"/>
              <a:gd name="T12" fmla="*/ 19 w 21"/>
              <a:gd name="T13" fmla="*/ 0 h 22"/>
              <a:gd name="T14" fmla="*/ 9 w 21"/>
              <a:gd name="T15" fmla="*/ 5 h 22"/>
              <a:gd name="T16" fmla="*/ 4 w 21"/>
              <a:gd name="T17" fmla="*/ 1 h 22"/>
              <a:gd name="T18" fmla="*/ 3 w 21"/>
              <a:gd name="T19" fmla="*/ 11 h 22"/>
              <a:gd name="T20" fmla="*/ 0 w 21"/>
              <a:gd name="T21" fmla="*/ 18 h 22"/>
              <a:gd name="T22" fmla="*/ 1 w 21"/>
              <a:gd name="T23" fmla="*/ 21 h 22"/>
              <a:gd name="T24" fmla="*/ 5 w 21"/>
              <a:gd name="T25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" h="22">
                <a:moveTo>
                  <a:pt x="5" y="22"/>
                </a:moveTo>
                <a:cubicBezTo>
                  <a:pt x="7" y="22"/>
                  <a:pt x="7" y="19"/>
                  <a:pt x="8" y="19"/>
                </a:cubicBezTo>
                <a:cubicBezTo>
                  <a:pt x="9" y="17"/>
                  <a:pt x="11" y="18"/>
                  <a:pt x="12" y="18"/>
                </a:cubicBezTo>
                <a:cubicBezTo>
                  <a:pt x="13" y="17"/>
                  <a:pt x="16" y="16"/>
                  <a:pt x="15" y="15"/>
                </a:cubicBezTo>
                <a:cubicBezTo>
                  <a:pt x="14" y="13"/>
                  <a:pt x="13" y="11"/>
                  <a:pt x="11" y="9"/>
                </a:cubicBezTo>
                <a:cubicBezTo>
                  <a:pt x="15" y="8"/>
                  <a:pt x="18" y="7"/>
                  <a:pt x="21" y="6"/>
                </a:cubicBezTo>
                <a:cubicBezTo>
                  <a:pt x="21" y="4"/>
                  <a:pt x="20" y="2"/>
                  <a:pt x="19" y="0"/>
                </a:cubicBezTo>
                <a:cubicBezTo>
                  <a:pt x="16" y="1"/>
                  <a:pt x="12" y="5"/>
                  <a:pt x="9" y="5"/>
                </a:cubicBezTo>
                <a:cubicBezTo>
                  <a:pt x="7" y="5"/>
                  <a:pt x="4" y="3"/>
                  <a:pt x="4" y="1"/>
                </a:cubicBezTo>
                <a:cubicBezTo>
                  <a:pt x="3" y="5"/>
                  <a:pt x="3" y="8"/>
                  <a:pt x="3" y="11"/>
                </a:cubicBezTo>
                <a:cubicBezTo>
                  <a:pt x="2" y="13"/>
                  <a:pt x="0" y="16"/>
                  <a:pt x="0" y="18"/>
                </a:cubicBezTo>
                <a:cubicBezTo>
                  <a:pt x="0" y="20"/>
                  <a:pt x="0" y="20"/>
                  <a:pt x="1" y="21"/>
                </a:cubicBezTo>
                <a:cubicBezTo>
                  <a:pt x="3" y="21"/>
                  <a:pt x="4" y="22"/>
                  <a:pt x="5" y="2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59" name="Freeform 686">
            <a:extLst>
              <a:ext uri="{FF2B5EF4-FFF2-40B4-BE49-F238E27FC236}">
                <a16:creationId xmlns:a16="http://schemas.microsoft.com/office/drawing/2014/main" id="{F81B112C-20A8-184A-9EE7-CB74C7CDF60C}"/>
              </a:ext>
            </a:extLst>
          </p:cNvPr>
          <p:cNvSpPr>
            <a:spLocks/>
          </p:cNvSpPr>
          <p:nvPr/>
        </p:nvSpPr>
        <p:spPr bwMode="auto">
          <a:xfrm>
            <a:off x="7689988" y="3381649"/>
            <a:ext cx="40947" cy="48984"/>
          </a:xfrm>
          <a:custGeom>
            <a:avLst/>
            <a:gdLst>
              <a:gd name="T0" fmla="*/ 7 w 8"/>
              <a:gd name="T1" fmla="*/ 2 h 9"/>
              <a:gd name="T2" fmla="*/ 4 w 8"/>
              <a:gd name="T3" fmla="*/ 0 h 9"/>
              <a:gd name="T4" fmla="*/ 2 w 8"/>
              <a:gd name="T5" fmla="*/ 2 h 9"/>
              <a:gd name="T6" fmla="*/ 0 w 8"/>
              <a:gd name="T7" fmla="*/ 8 h 9"/>
              <a:gd name="T8" fmla="*/ 4 w 8"/>
              <a:gd name="T9" fmla="*/ 8 h 9"/>
              <a:gd name="T10" fmla="*/ 7 w 8"/>
              <a:gd name="T11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9">
                <a:moveTo>
                  <a:pt x="7" y="2"/>
                </a:moveTo>
                <a:cubicBezTo>
                  <a:pt x="7" y="1"/>
                  <a:pt x="5" y="0"/>
                  <a:pt x="4" y="0"/>
                </a:cubicBezTo>
                <a:cubicBezTo>
                  <a:pt x="3" y="1"/>
                  <a:pt x="3" y="1"/>
                  <a:pt x="2" y="2"/>
                </a:cubicBezTo>
                <a:cubicBezTo>
                  <a:pt x="2" y="4"/>
                  <a:pt x="1" y="6"/>
                  <a:pt x="0" y="8"/>
                </a:cubicBezTo>
                <a:cubicBezTo>
                  <a:pt x="2" y="8"/>
                  <a:pt x="2" y="9"/>
                  <a:pt x="4" y="8"/>
                </a:cubicBezTo>
                <a:cubicBezTo>
                  <a:pt x="5" y="7"/>
                  <a:pt x="8" y="4"/>
                  <a:pt x="7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60" name="Freeform 687">
            <a:extLst>
              <a:ext uri="{FF2B5EF4-FFF2-40B4-BE49-F238E27FC236}">
                <a16:creationId xmlns:a16="http://schemas.microsoft.com/office/drawing/2014/main" id="{A504E0D7-5843-C147-B55D-9F4BC7041208}"/>
              </a:ext>
            </a:extLst>
          </p:cNvPr>
          <p:cNvSpPr>
            <a:spLocks/>
          </p:cNvSpPr>
          <p:nvPr/>
        </p:nvSpPr>
        <p:spPr bwMode="auto">
          <a:xfrm>
            <a:off x="7684646" y="3447586"/>
            <a:ext cx="16023" cy="39562"/>
          </a:xfrm>
          <a:custGeom>
            <a:avLst/>
            <a:gdLst>
              <a:gd name="T0" fmla="*/ 0 w 3"/>
              <a:gd name="T1" fmla="*/ 3 h 7"/>
              <a:gd name="T2" fmla="*/ 3 w 3"/>
              <a:gd name="T3" fmla="*/ 7 h 7"/>
              <a:gd name="T4" fmla="*/ 3 w 3"/>
              <a:gd name="T5" fmla="*/ 1 h 7"/>
              <a:gd name="T6" fmla="*/ 2 w 3"/>
              <a:gd name="T7" fmla="*/ 0 h 7"/>
              <a:gd name="T8" fmla="*/ 0 w 3"/>
              <a:gd name="T9" fmla="*/ 3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7">
                <a:moveTo>
                  <a:pt x="0" y="3"/>
                </a:moveTo>
                <a:cubicBezTo>
                  <a:pt x="0" y="5"/>
                  <a:pt x="1" y="6"/>
                  <a:pt x="3" y="7"/>
                </a:cubicBezTo>
                <a:cubicBezTo>
                  <a:pt x="3" y="5"/>
                  <a:pt x="3" y="3"/>
                  <a:pt x="3" y="1"/>
                </a:cubicBezTo>
                <a:cubicBezTo>
                  <a:pt x="3" y="0"/>
                  <a:pt x="3" y="0"/>
                  <a:pt x="2" y="0"/>
                </a:cubicBezTo>
                <a:cubicBezTo>
                  <a:pt x="0" y="0"/>
                  <a:pt x="0" y="2"/>
                  <a:pt x="0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61" name="Freeform 688">
            <a:extLst>
              <a:ext uri="{FF2B5EF4-FFF2-40B4-BE49-F238E27FC236}">
                <a16:creationId xmlns:a16="http://schemas.microsoft.com/office/drawing/2014/main" id="{6EFF78A2-8541-6F4A-B6F3-3448122EF02A}"/>
              </a:ext>
            </a:extLst>
          </p:cNvPr>
          <p:cNvSpPr>
            <a:spLocks/>
          </p:cNvSpPr>
          <p:nvPr/>
        </p:nvSpPr>
        <p:spPr bwMode="auto">
          <a:xfrm>
            <a:off x="7663284" y="3424977"/>
            <a:ext cx="42726" cy="145063"/>
          </a:xfrm>
          <a:custGeom>
            <a:avLst/>
            <a:gdLst>
              <a:gd name="T0" fmla="*/ 4 w 8"/>
              <a:gd name="T1" fmla="*/ 17 h 26"/>
              <a:gd name="T2" fmla="*/ 6 w 8"/>
              <a:gd name="T3" fmla="*/ 13 h 26"/>
              <a:gd name="T4" fmla="*/ 5 w 8"/>
              <a:gd name="T5" fmla="*/ 10 h 26"/>
              <a:gd name="T6" fmla="*/ 7 w 8"/>
              <a:gd name="T7" fmla="*/ 4 h 26"/>
              <a:gd name="T8" fmla="*/ 6 w 8"/>
              <a:gd name="T9" fmla="*/ 0 h 26"/>
              <a:gd name="T10" fmla="*/ 2 w 8"/>
              <a:gd name="T11" fmla="*/ 7 h 26"/>
              <a:gd name="T12" fmla="*/ 0 w 8"/>
              <a:gd name="T13" fmla="*/ 11 h 26"/>
              <a:gd name="T14" fmla="*/ 1 w 8"/>
              <a:gd name="T15" fmla="*/ 16 h 26"/>
              <a:gd name="T16" fmla="*/ 2 w 8"/>
              <a:gd name="T17" fmla="*/ 26 h 26"/>
              <a:gd name="T18" fmla="*/ 2 w 8"/>
              <a:gd name="T19" fmla="*/ 25 h 26"/>
              <a:gd name="T20" fmla="*/ 4 w 8"/>
              <a:gd name="T21" fmla="*/ 17 h 26"/>
              <a:gd name="T22" fmla="*/ 4 w 8"/>
              <a:gd name="T23" fmla="*/ 17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" h="26">
                <a:moveTo>
                  <a:pt x="4" y="17"/>
                </a:moveTo>
                <a:cubicBezTo>
                  <a:pt x="4" y="16"/>
                  <a:pt x="5" y="15"/>
                  <a:pt x="6" y="13"/>
                </a:cubicBezTo>
                <a:cubicBezTo>
                  <a:pt x="7" y="11"/>
                  <a:pt x="6" y="12"/>
                  <a:pt x="5" y="10"/>
                </a:cubicBezTo>
                <a:cubicBezTo>
                  <a:pt x="3" y="8"/>
                  <a:pt x="4" y="3"/>
                  <a:pt x="7" y="4"/>
                </a:cubicBezTo>
                <a:cubicBezTo>
                  <a:pt x="8" y="1"/>
                  <a:pt x="8" y="1"/>
                  <a:pt x="6" y="0"/>
                </a:cubicBezTo>
                <a:cubicBezTo>
                  <a:pt x="4" y="0"/>
                  <a:pt x="3" y="5"/>
                  <a:pt x="2" y="7"/>
                </a:cubicBezTo>
                <a:cubicBezTo>
                  <a:pt x="1" y="8"/>
                  <a:pt x="0" y="9"/>
                  <a:pt x="0" y="11"/>
                </a:cubicBezTo>
                <a:cubicBezTo>
                  <a:pt x="0" y="12"/>
                  <a:pt x="1" y="14"/>
                  <a:pt x="1" y="16"/>
                </a:cubicBezTo>
                <a:cubicBezTo>
                  <a:pt x="1" y="19"/>
                  <a:pt x="2" y="22"/>
                  <a:pt x="2" y="26"/>
                </a:cubicBezTo>
                <a:cubicBezTo>
                  <a:pt x="2" y="25"/>
                  <a:pt x="2" y="25"/>
                  <a:pt x="2" y="25"/>
                </a:cubicBezTo>
                <a:cubicBezTo>
                  <a:pt x="3" y="23"/>
                  <a:pt x="3" y="20"/>
                  <a:pt x="4" y="17"/>
                </a:cubicBezTo>
                <a:cubicBezTo>
                  <a:pt x="4" y="16"/>
                  <a:pt x="4" y="18"/>
                  <a:pt x="4" y="1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62" name="Freeform 689">
            <a:extLst>
              <a:ext uri="{FF2B5EF4-FFF2-40B4-BE49-F238E27FC236}">
                <a16:creationId xmlns:a16="http://schemas.microsoft.com/office/drawing/2014/main" id="{53B4FA08-AC85-424A-942A-2F8AB9930B1C}"/>
              </a:ext>
            </a:extLst>
          </p:cNvPr>
          <p:cNvSpPr>
            <a:spLocks/>
          </p:cNvSpPr>
          <p:nvPr/>
        </p:nvSpPr>
        <p:spPr bwMode="auto">
          <a:xfrm>
            <a:off x="8095890" y="3641629"/>
            <a:ext cx="26704" cy="43331"/>
          </a:xfrm>
          <a:custGeom>
            <a:avLst/>
            <a:gdLst>
              <a:gd name="T0" fmla="*/ 3 w 5"/>
              <a:gd name="T1" fmla="*/ 8 h 8"/>
              <a:gd name="T2" fmla="*/ 2 w 5"/>
              <a:gd name="T3" fmla="*/ 0 h 8"/>
              <a:gd name="T4" fmla="*/ 0 w 5"/>
              <a:gd name="T5" fmla="*/ 4 h 8"/>
              <a:gd name="T6" fmla="*/ 3 w 5"/>
              <a:gd name="T7" fmla="*/ 8 h 8"/>
              <a:gd name="T8" fmla="*/ 3 w 5"/>
              <a:gd name="T9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8">
                <a:moveTo>
                  <a:pt x="3" y="8"/>
                </a:moveTo>
                <a:cubicBezTo>
                  <a:pt x="3" y="7"/>
                  <a:pt x="5" y="0"/>
                  <a:pt x="2" y="0"/>
                </a:cubicBezTo>
                <a:cubicBezTo>
                  <a:pt x="1" y="1"/>
                  <a:pt x="0" y="3"/>
                  <a:pt x="0" y="4"/>
                </a:cubicBezTo>
                <a:cubicBezTo>
                  <a:pt x="0" y="6"/>
                  <a:pt x="1" y="7"/>
                  <a:pt x="3" y="8"/>
                </a:cubicBezTo>
                <a:cubicBezTo>
                  <a:pt x="3" y="8"/>
                  <a:pt x="2" y="8"/>
                  <a:pt x="3" y="8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63" name="Freeform 690">
            <a:extLst>
              <a:ext uri="{FF2B5EF4-FFF2-40B4-BE49-F238E27FC236}">
                <a16:creationId xmlns:a16="http://schemas.microsoft.com/office/drawing/2014/main" id="{02930EC9-6D38-2340-A726-E6767E297609}"/>
              </a:ext>
            </a:extLst>
          </p:cNvPr>
          <p:cNvSpPr>
            <a:spLocks/>
          </p:cNvSpPr>
          <p:nvPr/>
        </p:nvSpPr>
        <p:spPr bwMode="auto">
          <a:xfrm>
            <a:off x="7882258" y="3846978"/>
            <a:ext cx="277723" cy="186510"/>
          </a:xfrm>
          <a:custGeom>
            <a:avLst/>
            <a:gdLst>
              <a:gd name="T0" fmla="*/ 47 w 53"/>
              <a:gd name="T1" fmla="*/ 0 h 34"/>
              <a:gd name="T2" fmla="*/ 38 w 53"/>
              <a:gd name="T3" fmla="*/ 2 h 34"/>
              <a:gd name="T4" fmla="*/ 28 w 53"/>
              <a:gd name="T5" fmla="*/ 4 h 34"/>
              <a:gd name="T6" fmla="*/ 23 w 53"/>
              <a:gd name="T7" fmla="*/ 10 h 34"/>
              <a:gd name="T8" fmla="*/ 17 w 53"/>
              <a:gd name="T9" fmla="*/ 9 h 34"/>
              <a:gd name="T10" fmla="*/ 9 w 53"/>
              <a:gd name="T11" fmla="*/ 9 h 34"/>
              <a:gd name="T12" fmla="*/ 3 w 53"/>
              <a:gd name="T13" fmla="*/ 12 h 34"/>
              <a:gd name="T14" fmla="*/ 1 w 53"/>
              <a:gd name="T15" fmla="*/ 15 h 34"/>
              <a:gd name="T16" fmla="*/ 1 w 53"/>
              <a:gd name="T17" fmla="*/ 21 h 34"/>
              <a:gd name="T18" fmla="*/ 3 w 53"/>
              <a:gd name="T19" fmla="*/ 28 h 34"/>
              <a:gd name="T20" fmla="*/ 4 w 53"/>
              <a:gd name="T21" fmla="*/ 32 h 34"/>
              <a:gd name="T22" fmla="*/ 12 w 53"/>
              <a:gd name="T23" fmla="*/ 32 h 34"/>
              <a:gd name="T24" fmla="*/ 16 w 53"/>
              <a:gd name="T25" fmla="*/ 29 h 34"/>
              <a:gd name="T26" fmla="*/ 21 w 53"/>
              <a:gd name="T27" fmla="*/ 29 h 34"/>
              <a:gd name="T28" fmla="*/ 24 w 53"/>
              <a:gd name="T29" fmla="*/ 26 h 34"/>
              <a:gd name="T30" fmla="*/ 32 w 53"/>
              <a:gd name="T31" fmla="*/ 24 h 34"/>
              <a:gd name="T32" fmla="*/ 41 w 53"/>
              <a:gd name="T33" fmla="*/ 21 h 34"/>
              <a:gd name="T34" fmla="*/ 47 w 53"/>
              <a:gd name="T35" fmla="*/ 17 h 34"/>
              <a:gd name="T36" fmla="*/ 52 w 53"/>
              <a:gd name="T37" fmla="*/ 12 h 34"/>
              <a:gd name="T38" fmla="*/ 47 w 53"/>
              <a:gd name="T39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3" h="34">
                <a:moveTo>
                  <a:pt x="47" y="0"/>
                </a:moveTo>
                <a:cubicBezTo>
                  <a:pt x="44" y="1"/>
                  <a:pt x="41" y="2"/>
                  <a:pt x="38" y="2"/>
                </a:cubicBezTo>
                <a:cubicBezTo>
                  <a:pt x="35" y="3"/>
                  <a:pt x="31" y="2"/>
                  <a:pt x="28" y="4"/>
                </a:cubicBezTo>
                <a:cubicBezTo>
                  <a:pt x="26" y="6"/>
                  <a:pt x="25" y="8"/>
                  <a:pt x="23" y="10"/>
                </a:cubicBezTo>
                <a:cubicBezTo>
                  <a:pt x="22" y="11"/>
                  <a:pt x="19" y="9"/>
                  <a:pt x="17" y="9"/>
                </a:cubicBezTo>
                <a:cubicBezTo>
                  <a:pt x="14" y="9"/>
                  <a:pt x="12" y="9"/>
                  <a:pt x="9" y="9"/>
                </a:cubicBezTo>
                <a:cubicBezTo>
                  <a:pt x="6" y="9"/>
                  <a:pt x="3" y="8"/>
                  <a:pt x="3" y="12"/>
                </a:cubicBezTo>
                <a:cubicBezTo>
                  <a:pt x="2" y="14"/>
                  <a:pt x="1" y="13"/>
                  <a:pt x="1" y="15"/>
                </a:cubicBezTo>
                <a:cubicBezTo>
                  <a:pt x="0" y="17"/>
                  <a:pt x="0" y="19"/>
                  <a:pt x="1" y="21"/>
                </a:cubicBezTo>
                <a:cubicBezTo>
                  <a:pt x="1" y="23"/>
                  <a:pt x="2" y="26"/>
                  <a:pt x="3" y="28"/>
                </a:cubicBezTo>
                <a:cubicBezTo>
                  <a:pt x="3" y="29"/>
                  <a:pt x="3" y="31"/>
                  <a:pt x="4" y="32"/>
                </a:cubicBezTo>
                <a:cubicBezTo>
                  <a:pt x="5" y="34"/>
                  <a:pt x="10" y="33"/>
                  <a:pt x="12" y="32"/>
                </a:cubicBezTo>
                <a:cubicBezTo>
                  <a:pt x="13" y="31"/>
                  <a:pt x="14" y="30"/>
                  <a:pt x="16" y="29"/>
                </a:cubicBezTo>
                <a:cubicBezTo>
                  <a:pt x="17" y="29"/>
                  <a:pt x="19" y="29"/>
                  <a:pt x="21" y="29"/>
                </a:cubicBezTo>
                <a:cubicBezTo>
                  <a:pt x="22" y="28"/>
                  <a:pt x="23" y="27"/>
                  <a:pt x="24" y="26"/>
                </a:cubicBezTo>
                <a:cubicBezTo>
                  <a:pt x="27" y="25"/>
                  <a:pt x="29" y="25"/>
                  <a:pt x="32" y="24"/>
                </a:cubicBezTo>
                <a:cubicBezTo>
                  <a:pt x="35" y="23"/>
                  <a:pt x="38" y="22"/>
                  <a:pt x="41" y="21"/>
                </a:cubicBezTo>
                <a:cubicBezTo>
                  <a:pt x="43" y="20"/>
                  <a:pt x="47" y="19"/>
                  <a:pt x="47" y="17"/>
                </a:cubicBezTo>
                <a:cubicBezTo>
                  <a:pt x="48" y="14"/>
                  <a:pt x="53" y="14"/>
                  <a:pt x="52" y="12"/>
                </a:cubicBezTo>
                <a:cubicBezTo>
                  <a:pt x="50" y="8"/>
                  <a:pt x="49" y="4"/>
                  <a:pt x="47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64" name="Freeform 691">
            <a:extLst>
              <a:ext uri="{FF2B5EF4-FFF2-40B4-BE49-F238E27FC236}">
                <a16:creationId xmlns:a16="http://schemas.microsoft.com/office/drawing/2014/main" id="{910788DE-3343-2F48-8B93-2D4BFF6150A8}"/>
              </a:ext>
            </a:extLst>
          </p:cNvPr>
          <p:cNvSpPr>
            <a:spLocks/>
          </p:cNvSpPr>
          <p:nvPr/>
        </p:nvSpPr>
        <p:spPr bwMode="auto">
          <a:xfrm>
            <a:off x="8127935" y="3641629"/>
            <a:ext cx="213633" cy="271285"/>
          </a:xfrm>
          <a:custGeom>
            <a:avLst/>
            <a:gdLst>
              <a:gd name="T0" fmla="*/ 39 w 41"/>
              <a:gd name="T1" fmla="*/ 19 h 49"/>
              <a:gd name="T2" fmla="*/ 34 w 41"/>
              <a:gd name="T3" fmla="*/ 14 h 49"/>
              <a:gd name="T4" fmla="*/ 28 w 41"/>
              <a:gd name="T5" fmla="*/ 12 h 49"/>
              <a:gd name="T6" fmla="*/ 22 w 41"/>
              <a:gd name="T7" fmla="*/ 6 h 49"/>
              <a:gd name="T8" fmla="*/ 21 w 41"/>
              <a:gd name="T9" fmla="*/ 3 h 49"/>
              <a:gd name="T10" fmla="*/ 22 w 41"/>
              <a:gd name="T11" fmla="*/ 0 h 49"/>
              <a:gd name="T12" fmla="*/ 17 w 41"/>
              <a:gd name="T13" fmla="*/ 5 h 49"/>
              <a:gd name="T14" fmla="*/ 10 w 41"/>
              <a:gd name="T15" fmla="*/ 10 h 49"/>
              <a:gd name="T16" fmla="*/ 5 w 41"/>
              <a:gd name="T17" fmla="*/ 10 h 49"/>
              <a:gd name="T18" fmla="*/ 0 w 41"/>
              <a:gd name="T19" fmla="*/ 11 h 49"/>
              <a:gd name="T20" fmla="*/ 5 w 41"/>
              <a:gd name="T21" fmla="*/ 17 h 49"/>
              <a:gd name="T22" fmla="*/ 16 w 41"/>
              <a:gd name="T23" fmla="*/ 19 h 49"/>
              <a:gd name="T24" fmla="*/ 16 w 41"/>
              <a:gd name="T25" fmla="*/ 32 h 49"/>
              <a:gd name="T26" fmla="*/ 11 w 41"/>
              <a:gd name="T27" fmla="*/ 34 h 49"/>
              <a:gd name="T28" fmla="*/ 0 w 41"/>
              <a:gd name="T29" fmla="*/ 37 h 49"/>
              <a:gd name="T30" fmla="*/ 5 w 41"/>
              <a:gd name="T31" fmla="*/ 49 h 49"/>
              <a:gd name="T32" fmla="*/ 14 w 41"/>
              <a:gd name="T33" fmla="*/ 48 h 49"/>
              <a:gd name="T34" fmla="*/ 17 w 41"/>
              <a:gd name="T35" fmla="*/ 44 h 49"/>
              <a:gd name="T36" fmla="*/ 23 w 41"/>
              <a:gd name="T37" fmla="*/ 42 h 49"/>
              <a:gd name="T38" fmla="*/ 28 w 41"/>
              <a:gd name="T39" fmla="*/ 38 h 49"/>
              <a:gd name="T40" fmla="*/ 29 w 41"/>
              <a:gd name="T41" fmla="*/ 32 h 49"/>
              <a:gd name="T42" fmla="*/ 32 w 41"/>
              <a:gd name="T43" fmla="*/ 30 h 49"/>
              <a:gd name="T44" fmla="*/ 37 w 41"/>
              <a:gd name="T45" fmla="*/ 24 h 49"/>
              <a:gd name="T46" fmla="*/ 39 w 41"/>
              <a:gd name="T47" fmla="*/ 19 h 49"/>
              <a:gd name="T48" fmla="*/ 39 w 41"/>
              <a:gd name="T49" fmla="*/ 1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" h="49">
                <a:moveTo>
                  <a:pt x="39" y="19"/>
                </a:moveTo>
                <a:cubicBezTo>
                  <a:pt x="36" y="19"/>
                  <a:pt x="35" y="16"/>
                  <a:pt x="34" y="14"/>
                </a:cubicBezTo>
                <a:cubicBezTo>
                  <a:pt x="33" y="13"/>
                  <a:pt x="29" y="13"/>
                  <a:pt x="28" y="12"/>
                </a:cubicBezTo>
                <a:cubicBezTo>
                  <a:pt x="25" y="11"/>
                  <a:pt x="24" y="9"/>
                  <a:pt x="22" y="6"/>
                </a:cubicBezTo>
                <a:cubicBezTo>
                  <a:pt x="22" y="5"/>
                  <a:pt x="21" y="4"/>
                  <a:pt x="21" y="3"/>
                </a:cubicBezTo>
                <a:cubicBezTo>
                  <a:pt x="21" y="3"/>
                  <a:pt x="22" y="0"/>
                  <a:pt x="22" y="0"/>
                </a:cubicBezTo>
                <a:cubicBezTo>
                  <a:pt x="21" y="0"/>
                  <a:pt x="18" y="4"/>
                  <a:pt x="17" y="5"/>
                </a:cubicBezTo>
                <a:cubicBezTo>
                  <a:pt x="15" y="7"/>
                  <a:pt x="13" y="10"/>
                  <a:pt x="10" y="10"/>
                </a:cubicBezTo>
                <a:cubicBezTo>
                  <a:pt x="8" y="11"/>
                  <a:pt x="7" y="10"/>
                  <a:pt x="5" y="10"/>
                </a:cubicBezTo>
                <a:cubicBezTo>
                  <a:pt x="3" y="11"/>
                  <a:pt x="1" y="13"/>
                  <a:pt x="0" y="11"/>
                </a:cubicBezTo>
                <a:cubicBezTo>
                  <a:pt x="1" y="14"/>
                  <a:pt x="2" y="17"/>
                  <a:pt x="5" y="17"/>
                </a:cubicBezTo>
                <a:cubicBezTo>
                  <a:pt x="7" y="17"/>
                  <a:pt x="15" y="17"/>
                  <a:pt x="16" y="19"/>
                </a:cubicBezTo>
                <a:cubicBezTo>
                  <a:pt x="19" y="23"/>
                  <a:pt x="17" y="27"/>
                  <a:pt x="16" y="32"/>
                </a:cubicBezTo>
                <a:cubicBezTo>
                  <a:pt x="15" y="33"/>
                  <a:pt x="11" y="34"/>
                  <a:pt x="11" y="34"/>
                </a:cubicBezTo>
                <a:cubicBezTo>
                  <a:pt x="7" y="35"/>
                  <a:pt x="3" y="36"/>
                  <a:pt x="0" y="37"/>
                </a:cubicBezTo>
                <a:cubicBezTo>
                  <a:pt x="2" y="41"/>
                  <a:pt x="4" y="45"/>
                  <a:pt x="5" y="49"/>
                </a:cubicBezTo>
                <a:cubicBezTo>
                  <a:pt x="8" y="48"/>
                  <a:pt x="11" y="48"/>
                  <a:pt x="14" y="48"/>
                </a:cubicBezTo>
                <a:cubicBezTo>
                  <a:pt x="18" y="47"/>
                  <a:pt x="15" y="46"/>
                  <a:pt x="17" y="44"/>
                </a:cubicBezTo>
                <a:cubicBezTo>
                  <a:pt x="19" y="43"/>
                  <a:pt x="22" y="44"/>
                  <a:pt x="23" y="42"/>
                </a:cubicBezTo>
                <a:cubicBezTo>
                  <a:pt x="25" y="40"/>
                  <a:pt x="25" y="39"/>
                  <a:pt x="28" y="38"/>
                </a:cubicBezTo>
                <a:cubicBezTo>
                  <a:pt x="30" y="37"/>
                  <a:pt x="29" y="34"/>
                  <a:pt x="29" y="32"/>
                </a:cubicBezTo>
                <a:cubicBezTo>
                  <a:pt x="28" y="30"/>
                  <a:pt x="30" y="30"/>
                  <a:pt x="32" y="30"/>
                </a:cubicBezTo>
                <a:cubicBezTo>
                  <a:pt x="35" y="29"/>
                  <a:pt x="35" y="26"/>
                  <a:pt x="37" y="24"/>
                </a:cubicBezTo>
                <a:cubicBezTo>
                  <a:pt x="38" y="23"/>
                  <a:pt x="41" y="20"/>
                  <a:pt x="39" y="19"/>
                </a:cubicBezTo>
                <a:cubicBezTo>
                  <a:pt x="38" y="19"/>
                  <a:pt x="40" y="20"/>
                  <a:pt x="39" y="19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65" name="Freeform 692">
            <a:extLst>
              <a:ext uri="{FF2B5EF4-FFF2-40B4-BE49-F238E27FC236}">
                <a16:creationId xmlns:a16="http://schemas.microsoft.com/office/drawing/2014/main" id="{103C513E-9E71-B945-A51F-DAA1E8FC0DF3}"/>
              </a:ext>
            </a:extLst>
          </p:cNvPr>
          <p:cNvSpPr>
            <a:spLocks/>
          </p:cNvSpPr>
          <p:nvPr/>
        </p:nvSpPr>
        <p:spPr bwMode="auto">
          <a:xfrm>
            <a:off x="8581906" y="3110363"/>
            <a:ext cx="286626" cy="131876"/>
          </a:xfrm>
          <a:custGeom>
            <a:avLst/>
            <a:gdLst>
              <a:gd name="T0" fmla="*/ 55 w 55"/>
              <a:gd name="T1" fmla="*/ 5 h 24"/>
              <a:gd name="T2" fmla="*/ 47 w 55"/>
              <a:gd name="T3" fmla="*/ 3 h 24"/>
              <a:gd name="T4" fmla="*/ 36 w 55"/>
              <a:gd name="T5" fmla="*/ 2 h 24"/>
              <a:gd name="T6" fmla="*/ 27 w 55"/>
              <a:gd name="T7" fmla="*/ 0 h 24"/>
              <a:gd name="T8" fmla="*/ 22 w 55"/>
              <a:gd name="T9" fmla="*/ 2 h 24"/>
              <a:gd name="T10" fmla="*/ 19 w 55"/>
              <a:gd name="T11" fmla="*/ 4 h 24"/>
              <a:gd name="T12" fmla="*/ 11 w 55"/>
              <a:gd name="T13" fmla="*/ 5 h 24"/>
              <a:gd name="T14" fmla="*/ 9 w 55"/>
              <a:gd name="T15" fmla="*/ 7 h 24"/>
              <a:gd name="T16" fmla="*/ 8 w 55"/>
              <a:gd name="T17" fmla="*/ 11 h 24"/>
              <a:gd name="T18" fmla="*/ 12 w 55"/>
              <a:gd name="T19" fmla="*/ 12 h 24"/>
              <a:gd name="T20" fmla="*/ 15 w 55"/>
              <a:gd name="T21" fmla="*/ 12 h 24"/>
              <a:gd name="T22" fmla="*/ 19 w 55"/>
              <a:gd name="T23" fmla="*/ 15 h 24"/>
              <a:gd name="T24" fmla="*/ 15 w 55"/>
              <a:gd name="T25" fmla="*/ 17 h 24"/>
              <a:gd name="T26" fmla="*/ 11 w 55"/>
              <a:gd name="T27" fmla="*/ 17 h 24"/>
              <a:gd name="T28" fmla="*/ 10 w 55"/>
              <a:gd name="T29" fmla="*/ 20 h 24"/>
              <a:gd name="T30" fmla="*/ 1 w 55"/>
              <a:gd name="T31" fmla="*/ 20 h 24"/>
              <a:gd name="T32" fmla="*/ 11 w 55"/>
              <a:gd name="T33" fmla="*/ 22 h 24"/>
              <a:gd name="T34" fmla="*/ 15 w 55"/>
              <a:gd name="T35" fmla="*/ 23 h 24"/>
              <a:gd name="T36" fmla="*/ 21 w 55"/>
              <a:gd name="T37" fmla="*/ 23 h 24"/>
              <a:gd name="T38" fmla="*/ 25 w 55"/>
              <a:gd name="T39" fmla="*/ 20 h 24"/>
              <a:gd name="T40" fmla="*/ 28 w 55"/>
              <a:gd name="T41" fmla="*/ 17 h 24"/>
              <a:gd name="T42" fmla="*/ 33 w 55"/>
              <a:gd name="T43" fmla="*/ 16 h 24"/>
              <a:gd name="T44" fmla="*/ 37 w 55"/>
              <a:gd name="T45" fmla="*/ 16 h 24"/>
              <a:gd name="T46" fmla="*/ 40 w 55"/>
              <a:gd name="T47" fmla="*/ 13 h 24"/>
              <a:gd name="T48" fmla="*/ 44 w 55"/>
              <a:gd name="T49" fmla="*/ 12 h 24"/>
              <a:gd name="T50" fmla="*/ 54 w 55"/>
              <a:gd name="T51" fmla="*/ 7 h 24"/>
              <a:gd name="T52" fmla="*/ 55 w 55"/>
              <a:gd name="T53" fmla="*/ 5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5" h="24">
                <a:moveTo>
                  <a:pt x="55" y="5"/>
                </a:moveTo>
                <a:cubicBezTo>
                  <a:pt x="52" y="5"/>
                  <a:pt x="50" y="3"/>
                  <a:pt x="47" y="3"/>
                </a:cubicBezTo>
                <a:cubicBezTo>
                  <a:pt x="44" y="2"/>
                  <a:pt x="40" y="2"/>
                  <a:pt x="36" y="2"/>
                </a:cubicBezTo>
                <a:cubicBezTo>
                  <a:pt x="33" y="2"/>
                  <a:pt x="30" y="2"/>
                  <a:pt x="27" y="0"/>
                </a:cubicBezTo>
                <a:cubicBezTo>
                  <a:pt x="25" y="0"/>
                  <a:pt x="23" y="0"/>
                  <a:pt x="22" y="2"/>
                </a:cubicBezTo>
                <a:cubicBezTo>
                  <a:pt x="22" y="4"/>
                  <a:pt x="21" y="5"/>
                  <a:pt x="19" y="4"/>
                </a:cubicBezTo>
                <a:cubicBezTo>
                  <a:pt x="17" y="3"/>
                  <a:pt x="12" y="1"/>
                  <a:pt x="11" y="5"/>
                </a:cubicBezTo>
                <a:cubicBezTo>
                  <a:pt x="10" y="6"/>
                  <a:pt x="11" y="6"/>
                  <a:pt x="9" y="7"/>
                </a:cubicBezTo>
                <a:cubicBezTo>
                  <a:pt x="8" y="8"/>
                  <a:pt x="6" y="10"/>
                  <a:pt x="8" y="11"/>
                </a:cubicBezTo>
                <a:cubicBezTo>
                  <a:pt x="9" y="12"/>
                  <a:pt x="12" y="13"/>
                  <a:pt x="12" y="12"/>
                </a:cubicBezTo>
                <a:cubicBezTo>
                  <a:pt x="13" y="10"/>
                  <a:pt x="14" y="11"/>
                  <a:pt x="15" y="12"/>
                </a:cubicBezTo>
                <a:cubicBezTo>
                  <a:pt x="16" y="13"/>
                  <a:pt x="20" y="14"/>
                  <a:pt x="19" y="15"/>
                </a:cubicBezTo>
                <a:cubicBezTo>
                  <a:pt x="19" y="16"/>
                  <a:pt x="16" y="16"/>
                  <a:pt x="15" y="17"/>
                </a:cubicBezTo>
                <a:cubicBezTo>
                  <a:pt x="14" y="18"/>
                  <a:pt x="13" y="19"/>
                  <a:pt x="11" y="17"/>
                </a:cubicBezTo>
                <a:cubicBezTo>
                  <a:pt x="10" y="16"/>
                  <a:pt x="10" y="19"/>
                  <a:pt x="10" y="20"/>
                </a:cubicBezTo>
                <a:cubicBezTo>
                  <a:pt x="6" y="22"/>
                  <a:pt x="4" y="15"/>
                  <a:pt x="1" y="20"/>
                </a:cubicBezTo>
                <a:cubicBezTo>
                  <a:pt x="0" y="21"/>
                  <a:pt x="10" y="23"/>
                  <a:pt x="11" y="22"/>
                </a:cubicBezTo>
                <a:cubicBezTo>
                  <a:pt x="12" y="21"/>
                  <a:pt x="14" y="22"/>
                  <a:pt x="15" y="23"/>
                </a:cubicBezTo>
                <a:cubicBezTo>
                  <a:pt x="16" y="23"/>
                  <a:pt x="19" y="24"/>
                  <a:pt x="21" y="23"/>
                </a:cubicBezTo>
                <a:cubicBezTo>
                  <a:pt x="22" y="22"/>
                  <a:pt x="24" y="23"/>
                  <a:pt x="25" y="20"/>
                </a:cubicBezTo>
                <a:cubicBezTo>
                  <a:pt x="25" y="19"/>
                  <a:pt x="27" y="18"/>
                  <a:pt x="28" y="17"/>
                </a:cubicBezTo>
                <a:cubicBezTo>
                  <a:pt x="29" y="16"/>
                  <a:pt x="33" y="16"/>
                  <a:pt x="33" y="16"/>
                </a:cubicBezTo>
                <a:cubicBezTo>
                  <a:pt x="34" y="18"/>
                  <a:pt x="35" y="16"/>
                  <a:pt x="37" y="16"/>
                </a:cubicBezTo>
                <a:cubicBezTo>
                  <a:pt x="38" y="16"/>
                  <a:pt x="39" y="13"/>
                  <a:pt x="40" y="13"/>
                </a:cubicBezTo>
                <a:cubicBezTo>
                  <a:pt x="41" y="12"/>
                  <a:pt x="43" y="13"/>
                  <a:pt x="44" y="12"/>
                </a:cubicBezTo>
                <a:cubicBezTo>
                  <a:pt x="48" y="11"/>
                  <a:pt x="50" y="9"/>
                  <a:pt x="54" y="7"/>
                </a:cubicBezTo>
                <a:cubicBezTo>
                  <a:pt x="55" y="7"/>
                  <a:pt x="55" y="7"/>
                  <a:pt x="55" y="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66" name="Freeform 693">
            <a:extLst>
              <a:ext uri="{FF2B5EF4-FFF2-40B4-BE49-F238E27FC236}">
                <a16:creationId xmlns:a16="http://schemas.microsoft.com/office/drawing/2014/main" id="{A615EC68-2679-E945-9EB5-4D73DEA053A3}"/>
              </a:ext>
            </a:extLst>
          </p:cNvPr>
          <p:cNvSpPr>
            <a:spLocks/>
          </p:cNvSpPr>
          <p:nvPr/>
        </p:nvSpPr>
        <p:spPr bwMode="auto">
          <a:xfrm>
            <a:off x="8232973" y="3027471"/>
            <a:ext cx="464653" cy="288240"/>
          </a:xfrm>
          <a:custGeom>
            <a:avLst/>
            <a:gdLst>
              <a:gd name="T0" fmla="*/ 78 w 89"/>
              <a:gd name="T1" fmla="*/ 32 h 52"/>
              <a:gd name="T2" fmla="*/ 81 w 89"/>
              <a:gd name="T3" fmla="*/ 33 h 52"/>
              <a:gd name="T4" fmla="*/ 84 w 89"/>
              <a:gd name="T5" fmla="*/ 31 h 52"/>
              <a:gd name="T6" fmla="*/ 81 w 89"/>
              <a:gd name="T7" fmla="*/ 26 h 52"/>
              <a:gd name="T8" fmla="*/ 79 w 89"/>
              <a:gd name="T9" fmla="*/ 27 h 52"/>
              <a:gd name="T10" fmla="*/ 75 w 89"/>
              <a:gd name="T11" fmla="*/ 27 h 52"/>
              <a:gd name="T12" fmla="*/ 78 w 89"/>
              <a:gd name="T13" fmla="*/ 21 h 52"/>
              <a:gd name="T14" fmla="*/ 74 w 89"/>
              <a:gd name="T15" fmla="*/ 22 h 52"/>
              <a:gd name="T16" fmla="*/ 68 w 89"/>
              <a:gd name="T17" fmla="*/ 25 h 52"/>
              <a:gd name="T18" fmla="*/ 65 w 89"/>
              <a:gd name="T19" fmla="*/ 29 h 52"/>
              <a:gd name="T20" fmla="*/ 62 w 89"/>
              <a:gd name="T21" fmla="*/ 28 h 52"/>
              <a:gd name="T22" fmla="*/ 57 w 89"/>
              <a:gd name="T23" fmla="*/ 27 h 52"/>
              <a:gd name="T24" fmla="*/ 53 w 89"/>
              <a:gd name="T25" fmla="*/ 23 h 52"/>
              <a:gd name="T26" fmla="*/ 52 w 89"/>
              <a:gd name="T27" fmla="*/ 17 h 52"/>
              <a:gd name="T28" fmla="*/ 49 w 89"/>
              <a:gd name="T29" fmla="*/ 13 h 52"/>
              <a:gd name="T30" fmla="*/ 45 w 89"/>
              <a:gd name="T31" fmla="*/ 12 h 52"/>
              <a:gd name="T32" fmla="*/ 38 w 89"/>
              <a:gd name="T33" fmla="*/ 12 h 52"/>
              <a:gd name="T34" fmla="*/ 31 w 89"/>
              <a:gd name="T35" fmla="*/ 12 h 52"/>
              <a:gd name="T36" fmla="*/ 27 w 89"/>
              <a:gd name="T37" fmla="*/ 8 h 52"/>
              <a:gd name="T38" fmla="*/ 23 w 89"/>
              <a:gd name="T39" fmla="*/ 8 h 52"/>
              <a:gd name="T40" fmla="*/ 19 w 89"/>
              <a:gd name="T41" fmla="*/ 10 h 52"/>
              <a:gd name="T42" fmla="*/ 17 w 89"/>
              <a:gd name="T43" fmla="*/ 6 h 52"/>
              <a:gd name="T44" fmla="*/ 15 w 89"/>
              <a:gd name="T45" fmla="*/ 1 h 52"/>
              <a:gd name="T46" fmla="*/ 15 w 89"/>
              <a:gd name="T47" fmla="*/ 5 h 52"/>
              <a:gd name="T48" fmla="*/ 14 w 89"/>
              <a:gd name="T49" fmla="*/ 8 h 52"/>
              <a:gd name="T50" fmla="*/ 13 w 89"/>
              <a:gd name="T51" fmla="*/ 3 h 52"/>
              <a:gd name="T52" fmla="*/ 14 w 89"/>
              <a:gd name="T53" fmla="*/ 0 h 52"/>
              <a:gd name="T54" fmla="*/ 1 w 89"/>
              <a:gd name="T55" fmla="*/ 4 h 52"/>
              <a:gd name="T56" fmla="*/ 1 w 89"/>
              <a:gd name="T57" fmla="*/ 15 h 52"/>
              <a:gd name="T58" fmla="*/ 1 w 89"/>
              <a:gd name="T59" fmla="*/ 23 h 52"/>
              <a:gd name="T60" fmla="*/ 2 w 89"/>
              <a:gd name="T61" fmla="*/ 26 h 52"/>
              <a:gd name="T62" fmla="*/ 6 w 89"/>
              <a:gd name="T63" fmla="*/ 26 h 52"/>
              <a:gd name="T64" fmla="*/ 6 w 89"/>
              <a:gd name="T65" fmla="*/ 23 h 52"/>
              <a:gd name="T66" fmla="*/ 10 w 89"/>
              <a:gd name="T67" fmla="*/ 20 h 52"/>
              <a:gd name="T68" fmla="*/ 13 w 89"/>
              <a:gd name="T69" fmla="*/ 18 h 52"/>
              <a:gd name="T70" fmla="*/ 17 w 89"/>
              <a:gd name="T71" fmla="*/ 19 h 52"/>
              <a:gd name="T72" fmla="*/ 21 w 89"/>
              <a:gd name="T73" fmla="*/ 20 h 52"/>
              <a:gd name="T74" fmla="*/ 21 w 89"/>
              <a:gd name="T75" fmla="*/ 24 h 52"/>
              <a:gd name="T76" fmla="*/ 26 w 89"/>
              <a:gd name="T77" fmla="*/ 27 h 52"/>
              <a:gd name="T78" fmla="*/ 33 w 89"/>
              <a:gd name="T79" fmla="*/ 34 h 52"/>
              <a:gd name="T80" fmla="*/ 38 w 89"/>
              <a:gd name="T81" fmla="*/ 37 h 52"/>
              <a:gd name="T82" fmla="*/ 41 w 89"/>
              <a:gd name="T83" fmla="*/ 39 h 52"/>
              <a:gd name="T84" fmla="*/ 50 w 89"/>
              <a:gd name="T85" fmla="*/ 45 h 52"/>
              <a:gd name="T86" fmla="*/ 54 w 89"/>
              <a:gd name="T87" fmla="*/ 49 h 52"/>
              <a:gd name="T88" fmla="*/ 61 w 89"/>
              <a:gd name="T89" fmla="*/ 52 h 52"/>
              <a:gd name="T90" fmla="*/ 63 w 89"/>
              <a:gd name="T91" fmla="*/ 47 h 52"/>
              <a:gd name="T92" fmla="*/ 62 w 89"/>
              <a:gd name="T93" fmla="*/ 42 h 52"/>
              <a:gd name="T94" fmla="*/ 59 w 89"/>
              <a:gd name="T95" fmla="*/ 38 h 52"/>
              <a:gd name="T96" fmla="*/ 64 w 89"/>
              <a:gd name="T97" fmla="*/ 36 h 52"/>
              <a:gd name="T98" fmla="*/ 66 w 89"/>
              <a:gd name="T99" fmla="*/ 33 h 52"/>
              <a:gd name="T100" fmla="*/ 68 w 89"/>
              <a:gd name="T101" fmla="*/ 30 h 52"/>
              <a:gd name="T102" fmla="*/ 71 w 89"/>
              <a:gd name="T103" fmla="*/ 30 h 52"/>
              <a:gd name="T104" fmla="*/ 74 w 89"/>
              <a:gd name="T105" fmla="*/ 29 h 52"/>
              <a:gd name="T106" fmla="*/ 74 w 89"/>
              <a:gd name="T107" fmla="*/ 34 h 52"/>
              <a:gd name="T108" fmla="*/ 77 w 89"/>
              <a:gd name="T109" fmla="*/ 34 h 52"/>
              <a:gd name="T110" fmla="*/ 78 w 89"/>
              <a:gd name="T111" fmla="*/ 32 h 52"/>
              <a:gd name="T112" fmla="*/ 78 w 89"/>
              <a:gd name="T113" fmla="*/ 3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" h="52">
                <a:moveTo>
                  <a:pt x="78" y="32"/>
                </a:moveTo>
                <a:cubicBezTo>
                  <a:pt x="79" y="33"/>
                  <a:pt x="79" y="34"/>
                  <a:pt x="81" y="33"/>
                </a:cubicBezTo>
                <a:cubicBezTo>
                  <a:pt x="82" y="33"/>
                  <a:pt x="83" y="31"/>
                  <a:pt x="84" y="31"/>
                </a:cubicBezTo>
                <a:cubicBezTo>
                  <a:pt x="89" y="30"/>
                  <a:pt x="83" y="28"/>
                  <a:pt x="81" y="26"/>
                </a:cubicBezTo>
                <a:cubicBezTo>
                  <a:pt x="80" y="25"/>
                  <a:pt x="80" y="26"/>
                  <a:pt x="79" y="27"/>
                </a:cubicBezTo>
                <a:cubicBezTo>
                  <a:pt x="79" y="28"/>
                  <a:pt x="76" y="27"/>
                  <a:pt x="75" y="27"/>
                </a:cubicBezTo>
                <a:cubicBezTo>
                  <a:pt x="71" y="25"/>
                  <a:pt x="77" y="22"/>
                  <a:pt x="78" y="21"/>
                </a:cubicBezTo>
                <a:cubicBezTo>
                  <a:pt x="78" y="21"/>
                  <a:pt x="74" y="22"/>
                  <a:pt x="74" y="22"/>
                </a:cubicBezTo>
                <a:cubicBezTo>
                  <a:pt x="72" y="23"/>
                  <a:pt x="70" y="23"/>
                  <a:pt x="68" y="25"/>
                </a:cubicBezTo>
                <a:cubicBezTo>
                  <a:pt x="67" y="26"/>
                  <a:pt x="66" y="28"/>
                  <a:pt x="65" y="29"/>
                </a:cubicBezTo>
                <a:cubicBezTo>
                  <a:pt x="64" y="32"/>
                  <a:pt x="63" y="30"/>
                  <a:pt x="62" y="28"/>
                </a:cubicBezTo>
                <a:cubicBezTo>
                  <a:pt x="61" y="26"/>
                  <a:pt x="59" y="27"/>
                  <a:pt x="57" y="27"/>
                </a:cubicBezTo>
                <a:cubicBezTo>
                  <a:pt x="55" y="27"/>
                  <a:pt x="54" y="24"/>
                  <a:pt x="53" y="23"/>
                </a:cubicBezTo>
                <a:cubicBezTo>
                  <a:pt x="51" y="21"/>
                  <a:pt x="54" y="19"/>
                  <a:pt x="52" y="17"/>
                </a:cubicBezTo>
                <a:cubicBezTo>
                  <a:pt x="51" y="16"/>
                  <a:pt x="50" y="14"/>
                  <a:pt x="49" y="13"/>
                </a:cubicBezTo>
                <a:cubicBezTo>
                  <a:pt x="48" y="12"/>
                  <a:pt x="46" y="11"/>
                  <a:pt x="45" y="12"/>
                </a:cubicBezTo>
                <a:cubicBezTo>
                  <a:pt x="43" y="13"/>
                  <a:pt x="41" y="12"/>
                  <a:pt x="38" y="12"/>
                </a:cubicBezTo>
                <a:cubicBezTo>
                  <a:pt x="36" y="12"/>
                  <a:pt x="33" y="13"/>
                  <a:pt x="31" y="12"/>
                </a:cubicBezTo>
                <a:cubicBezTo>
                  <a:pt x="30" y="11"/>
                  <a:pt x="28" y="9"/>
                  <a:pt x="27" y="8"/>
                </a:cubicBezTo>
                <a:cubicBezTo>
                  <a:pt x="25" y="6"/>
                  <a:pt x="24" y="6"/>
                  <a:pt x="23" y="8"/>
                </a:cubicBezTo>
                <a:cubicBezTo>
                  <a:pt x="22" y="9"/>
                  <a:pt x="21" y="10"/>
                  <a:pt x="19" y="10"/>
                </a:cubicBezTo>
                <a:cubicBezTo>
                  <a:pt x="16" y="10"/>
                  <a:pt x="16" y="8"/>
                  <a:pt x="17" y="6"/>
                </a:cubicBezTo>
                <a:cubicBezTo>
                  <a:pt x="18" y="3"/>
                  <a:pt x="18" y="3"/>
                  <a:pt x="15" y="1"/>
                </a:cubicBezTo>
                <a:cubicBezTo>
                  <a:pt x="15" y="2"/>
                  <a:pt x="15" y="4"/>
                  <a:pt x="15" y="5"/>
                </a:cubicBezTo>
                <a:cubicBezTo>
                  <a:pt x="15" y="7"/>
                  <a:pt x="16" y="8"/>
                  <a:pt x="14" y="8"/>
                </a:cubicBezTo>
                <a:cubicBezTo>
                  <a:pt x="12" y="7"/>
                  <a:pt x="12" y="4"/>
                  <a:pt x="13" y="3"/>
                </a:cubicBezTo>
                <a:cubicBezTo>
                  <a:pt x="13" y="3"/>
                  <a:pt x="15" y="0"/>
                  <a:pt x="14" y="0"/>
                </a:cubicBezTo>
                <a:cubicBezTo>
                  <a:pt x="9" y="1"/>
                  <a:pt x="5" y="2"/>
                  <a:pt x="1" y="4"/>
                </a:cubicBezTo>
                <a:cubicBezTo>
                  <a:pt x="0" y="4"/>
                  <a:pt x="1" y="14"/>
                  <a:pt x="1" y="15"/>
                </a:cubicBezTo>
                <a:cubicBezTo>
                  <a:pt x="1" y="18"/>
                  <a:pt x="1" y="21"/>
                  <a:pt x="1" y="23"/>
                </a:cubicBezTo>
                <a:cubicBezTo>
                  <a:pt x="1" y="25"/>
                  <a:pt x="0" y="26"/>
                  <a:pt x="2" y="26"/>
                </a:cubicBezTo>
                <a:cubicBezTo>
                  <a:pt x="3" y="26"/>
                  <a:pt x="4" y="26"/>
                  <a:pt x="6" y="26"/>
                </a:cubicBezTo>
                <a:cubicBezTo>
                  <a:pt x="8" y="26"/>
                  <a:pt x="5" y="24"/>
                  <a:pt x="6" y="23"/>
                </a:cubicBezTo>
                <a:cubicBezTo>
                  <a:pt x="7" y="21"/>
                  <a:pt x="9" y="22"/>
                  <a:pt x="10" y="20"/>
                </a:cubicBezTo>
                <a:cubicBezTo>
                  <a:pt x="12" y="19"/>
                  <a:pt x="12" y="19"/>
                  <a:pt x="13" y="18"/>
                </a:cubicBezTo>
                <a:cubicBezTo>
                  <a:pt x="15" y="17"/>
                  <a:pt x="16" y="18"/>
                  <a:pt x="17" y="19"/>
                </a:cubicBezTo>
                <a:cubicBezTo>
                  <a:pt x="18" y="20"/>
                  <a:pt x="21" y="20"/>
                  <a:pt x="21" y="20"/>
                </a:cubicBezTo>
                <a:cubicBezTo>
                  <a:pt x="22" y="22"/>
                  <a:pt x="21" y="23"/>
                  <a:pt x="21" y="24"/>
                </a:cubicBezTo>
                <a:cubicBezTo>
                  <a:pt x="22" y="27"/>
                  <a:pt x="25" y="27"/>
                  <a:pt x="26" y="27"/>
                </a:cubicBezTo>
                <a:cubicBezTo>
                  <a:pt x="31" y="27"/>
                  <a:pt x="31" y="30"/>
                  <a:pt x="33" y="34"/>
                </a:cubicBezTo>
                <a:cubicBezTo>
                  <a:pt x="34" y="35"/>
                  <a:pt x="36" y="36"/>
                  <a:pt x="38" y="37"/>
                </a:cubicBezTo>
                <a:cubicBezTo>
                  <a:pt x="39" y="37"/>
                  <a:pt x="40" y="38"/>
                  <a:pt x="41" y="39"/>
                </a:cubicBezTo>
                <a:cubicBezTo>
                  <a:pt x="44" y="41"/>
                  <a:pt x="47" y="44"/>
                  <a:pt x="50" y="45"/>
                </a:cubicBezTo>
                <a:cubicBezTo>
                  <a:pt x="54" y="46"/>
                  <a:pt x="54" y="46"/>
                  <a:pt x="54" y="49"/>
                </a:cubicBezTo>
                <a:cubicBezTo>
                  <a:pt x="56" y="49"/>
                  <a:pt x="59" y="51"/>
                  <a:pt x="61" y="52"/>
                </a:cubicBezTo>
                <a:cubicBezTo>
                  <a:pt x="61" y="49"/>
                  <a:pt x="60" y="49"/>
                  <a:pt x="63" y="47"/>
                </a:cubicBezTo>
                <a:cubicBezTo>
                  <a:pt x="64" y="45"/>
                  <a:pt x="62" y="44"/>
                  <a:pt x="62" y="42"/>
                </a:cubicBezTo>
                <a:cubicBezTo>
                  <a:pt x="63" y="39"/>
                  <a:pt x="60" y="40"/>
                  <a:pt x="59" y="38"/>
                </a:cubicBezTo>
                <a:cubicBezTo>
                  <a:pt x="58" y="36"/>
                  <a:pt x="63" y="37"/>
                  <a:pt x="64" y="36"/>
                </a:cubicBezTo>
                <a:cubicBezTo>
                  <a:pt x="67" y="35"/>
                  <a:pt x="64" y="32"/>
                  <a:pt x="66" y="33"/>
                </a:cubicBezTo>
                <a:cubicBezTo>
                  <a:pt x="70" y="33"/>
                  <a:pt x="66" y="30"/>
                  <a:pt x="68" y="30"/>
                </a:cubicBezTo>
                <a:cubicBezTo>
                  <a:pt x="69" y="29"/>
                  <a:pt x="70" y="31"/>
                  <a:pt x="71" y="30"/>
                </a:cubicBezTo>
                <a:cubicBezTo>
                  <a:pt x="72" y="30"/>
                  <a:pt x="73" y="29"/>
                  <a:pt x="74" y="29"/>
                </a:cubicBezTo>
                <a:cubicBezTo>
                  <a:pt x="76" y="29"/>
                  <a:pt x="74" y="33"/>
                  <a:pt x="74" y="34"/>
                </a:cubicBezTo>
                <a:cubicBezTo>
                  <a:pt x="75" y="34"/>
                  <a:pt x="77" y="31"/>
                  <a:pt x="77" y="34"/>
                </a:cubicBezTo>
                <a:cubicBezTo>
                  <a:pt x="77" y="34"/>
                  <a:pt x="77" y="32"/>
                  <a:pt x="78" y="32"/>
                </a:cubicBezTo>
                <a:cubicBezTo>
                  <a:pt x="79" y="32"/>
                  <a:pt x="77" y="32"/>
                  <a:pt x="78" y="3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67" name="Freeform 694">
            <a:extLst>
              <a:ext uri="{FF2B5EF4-FFF2-40B4-BE49-F238E27FC236}">
                <a16:creationId xmlns:a16="http://schemas.microsoft.com/office/drawing/2014/main" id="{D644586A-D33C-4E4D-8687-CC332CF8DCC3}"/>
              </a:ext>
            </a:extLst>
          </p:cNvPr>
          <p:cNvSpPr>
            <a:spLocks/>
          </p:cNvSpPr>
          <p:nvPr/>
        </p:nvSpPr>
        <p:spPr bwMode="auto">
          <a:xfrm>
            <a:off x="8373614" y="3347737"/>
            <a:ext cx="0" cy="5653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68" name="Freeform 695">
            <a:extLst>
              <a:ext uri="{FF2B5EF4-FFF2-40B4-BE49-F238E27FC236}">
                <a16:creationId xmlns:a16="http://schemas.microsoft.com/office/drawing/2014/main" id="{89656F64-693F-0148-8CE9-C2C38CAB5AA1}"/>
              </a:ext>
            </a:extLst>
          </p:cNvPr>
          <p:cNvSpPr>
            <a:spLocks/>
          </p:cNvSpPr>
          <p:nvPr/>
        </p:nvSpPr>
        <p:spPr bwMode="auto">
          <a:xfrm>
            <a:off x="8133276" y="3127318"/>
            <a:ext cx="380979" cy="237374"/>
          </a:xfrm>
          <a:custGeom>
            <a:avLst/>
            <a:gdLst>
              <a:gd name="T0" fmla="*/ 73 w 73"/>
              <a:gd name="T1" fmla="*/ 28 h 43"/>
              <a:gd name="T2" fmla="*/ 69 w 73"/>
              <a:gd name="T3" fmla="*/ 27 h 43"/>
              <a:gd name="T4" fmla="*/ 65 w 73"/>
              <a:gd name="T5" fmla="*/ 24 h 43"/>
              <a:gd name="T6" fmla="*/ 58 w 73"/>
              <a:gd name="T7" fmla="*/ 20 h 43"/>
              <a:gd name="T8" fmla="*/ 52 w 73"/>
              <a:gd name="T9" fmla="*/ 16 h 43"/>
              <a:gd name="T10" fmla="*/ 47 w 73"/>
              <a:gd name="T11" fmla="*/ 9 h 43"/>
              <a:gd name="T12" fmla="*/ 40 w 73"/>
              <a:gd name="T13" fmla="*/ 5 h 43"/>
              <a:gd name="T14" fmla="*/ 40 w 73"/>
              <a:gd name="T15" fmla="*/ 2 h 43"/>
              <a:gd name="T16" fmla="*/ 36 w 73"/>
              <a:gd name="T17" fmla="*/ 1 h 43"/>
              <a:gd name="T18" fmla="*/ 34 w 73"/>
              <a:gd name="T19" fmla="*/ 0 h 43"/>
              <a:gd name="T20" fmla="*/ 31 w 73"/>
              <a:gd name="T21" fmla="*/ 1 h 43"/>
              <a:gd name="T22" fmla="*/ 28 w 73"/>
              <a:gd name="T23" fmla="*/ 3 h 43"/>
              <a:gd name="T24" fmla="*/ 25 w 73"/>
              <a:gd name="T25" fmla="*/ 6 h 43"/>
              <a:gd name="T26" fmla="*/ 22 w 73"/>
              <a:gd name="T27" fmla="*/ 8 h 43"/>
              <a:gd name="T28" fmla="*/ 17 w 73"/>
              <a:gd name="T29" fmla="*/ 8 h 43"/>
              <a:gd name="T30" fmla="*/ 12 w 73"/>
              <a:gd name="T31" fmla="*/ 2 h 43"/>
              <a:gd name="T32" fmla="*/ 2 w 73"/>
              <a:gd name="T33" fmla="*/ 5 h 43"/>
              <a:gd name="T34" fmla="*/ 5 w 73"/>
              <a:gd name="T35" fmla="*/ 12 h 43"/>
              <a:gd name="T36" fmla="*/ 8 w 73"/>
              <a:gd name="T37" fmla="*/ 17 h 43"/>
              <a:gd name="T38" fmla="*/ 8 w 73"/>
              <a:gd name="T39" fmla="*/ 19 h 43"/>
              <a:gd name="T40" fmla="*/ 10 w 73"/>
              <a:gd name="T41" fmla="*/ 22 h 43"/>
              <a:gd name="T42" fmla="*/ 9 w 73"/>
              <a:gd name="T43" fmla="*/ 26 h 43"/>
              <a:gd name="T44" fmla="*/ 9 w 73"/>
              <a:gd name="T45" fmla="*/ 31 h 43"/>
              <a:gd name="T46" fmla="*/ 14 w 73"/>
              <a:gd name="T47" fmla="*/ 29 h 43"/>
              <a:gd name="T48" fmla="*/ 17 w 73"/>
              <a:gd name="T49" fmla="*/ 26 h 43"/>
              <a:gd name="T50" fmla="*/ 27 w 73"/>
              <a:gd name="T51" fmla="*/ 27 h 43"/>
              <a:gd name="T52" fmla="*/ 37 w 73"/>
              <a:gd name="T53" fmla="*/ 31 h 43"/>
              <a:gd name="T54" fmla="*/ 45 w 73"/>
              <a:gd name="T55" fmla="*/ 35 h 43"/>
              <a:gd name="T56" fmla="*/ 46 w 73"/>
              <a:gd name="T57" fmla="*/ 37 h 43"/>
              <a:gd name="T58" fmla="*/ 48 w 73"/>
              <a:gd name="T59" fmla="*/ 42 h 43"/>
              <a:gd name="T60" fmla="*/ 53 w 73"/>
              <a:gd name="T61" fmla="*/ 43 h 43"/>
              <a:gd name="T62" fmla="*/ 57 w 73"/>
              <a:gd name="T63" fmla="*/ 40 h 43"/>
              <a:gd name="T64" fmla="*/ 62 w 73"/>
              <a:gd name="T65" fmla="*/ 38 h 43"/>
              <a:gd name="T66" fmla="*/ 65 w 73"/>
              <a:gd name="T67" fmla="*/ 33 h 43"/>
              <a:gd name="T68" fmla="*/ 69 w 73"/>
              <a:gd name="T69" fmla="*/ 31 h 43"/>
              <a:gd name="T70" fmla="*/ 73 w 73"/>
              <a:gd name="T71" fmla="*/ 31 h 43"/>
              <a:gd name="T72" fmla="*/ 73 w 73"/>
              <a:gd name="T73" fmla="*/ 28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3" h="43">
                <a:moveTo>
                  <a:pt x="73" y="28"/>
                </a:moveTo>
                <a:cubicBezTo>
                  <a:pt x="72" y="27"/>
                  <a:pt x="71" y="27"/>
                  <a:pt x="69" y="27"/>
                </a:cubicBezTo>
                <a:cubicBezTo>
                  <a:pt x="68" y="26"/>
                  <a:pt x="66" y="25"/>
                  <a:pt x="65" y="24"/>
                </a:cubicBezTo>
                <a:cubicBezTo>
                  <a:pt x="63" y="23"/>
                  <a:pt x="60" y="22"/>
                  <a:pt x="58" y="20"/>
                </a:cubicBezTo>
                <a:cubicBezTo>
                  <a:pt x="57" y="18"/>
                  <a:pt x="54" y="18"/>
                  <a:pt x="52" y="16"/>
                </a:cubicBezTo>
                <a:cubicBezTo>
                  <a:pt x="51" y="13"/>
                  <a:pt x="50" y="9"/>
                  <a:pt x="47" y="9"/>
                </a:cubicBezTo>
                <a:cubicBezTo>
                  <a:pt x="44" y="9"/>
                  <a:pt x="40" y="9"/>
                  <a:pt x="40" y="5"/>
                </a:cubicBezTo>
                <a:cubicBezTo>
                  <a:pt x="40" y="4"/>
                  <a:pt x="41" y="2"/>
                  <a:pt x="40" y="2"/>
                </a:cubicBezTo>
                <a:cubicBezTo>
                  <a:pt x="39" y="1"/>
                  <a:pt x="38" y="2"/>
                  <a:pt x="36" y="1"/>
                </a:cubicBezTo>
                <a:cubicBezTo>
                  <a:pt x="36" y="1"/>
                  <a:pt x="35" y="0"/>
                  <a:pt x="34" y="0"/>
                </a:cubicBezTo>
                <a:cubicBezTo>
                  <a:pt x="33" y="0"/>
                  <a:pt x="32" y="1"/>
                  <a:pt x="31" y="1"/>
                </a:cubicBezTo>
                <a:cubicBezTo>
                  <a:pt x="30" y="0"/>
                  <a:pt x="29" y="3"/>
                  <a:pt x="28" y="3"/>
                </a:cubicBezTo>
                <a:cubicBezTo>
                  <a:pt x="27" y="3"/>
                  <a:pt x="24" y="4"/>
                  <a:pt x="25" y="6"/>
                </a:cubicBezTo>
                <a:cubicBezTo>
                  <a:pt x="26" y="9"/>
                  <a:pt x="25" y="8"/>
                  <a:pt x="22" y="8"/>
                </a:cubicBezTo>
                <a:cubicBezTo>
                  <a:pt x="21" y="8"/>
                  <a:pt x="18" y="8"/>
                  <a:pt x="17" y="8"/>
                </a:cubicBezTo>
                <a:cubicBezTo>
                  <a:pt x="15" y="6"/>
                  <a:pt x="14" y="4"/>
                  <a:pt x="12" y="2"/>
                </a:cubicBezTo>
                <a:cubicBezTo>
                  <a:pt x="9" y="0"/>
                  <a:pt x="5" y="3"/>
                  <a:pt x="2" y="5"/>
                </a:cubicBezTo>
                <a:cubicBezTo>
                  <a:pt x="3" y="6"/>
                  <a:pt x="6" y="10"/>
                  <a:pt x="5" y="12"/>
                </a:cubicBezTo>
                <a:cubicBezTo>
                  <a:pt x="0" y="15"/>
                  <a:pt x="6" y="15"/>
                  <a:pt x="8" y="17"/>
                </a:cubicBezTo>
                <a:cubicBezTo>
                  <a:pt x="8" y="17"/>
                  <a:pt x="8" y="19"/>
                  <a:pt x="8" y="19"/>
                </a:cubicBezTo>
                <a:cubicBezTo>
                  <a:pt x="7" y="20"/>
                  <a:pt x="9" y="22"/>
                  <a:pt x="10" y="22"/>
                </a:cubicBezTo>
                <a:cubicBezTo>
                  <a:pt x="10" y="23"/>
                  <a:pt x="9" y="24"/>
                  <a:pt x="9" y="26"/>
                </a:cubicBezTo>
                <a:cubicBezTo>
                  <a:pt x="9" y="27"/>
                  <a:pt x="9" y="29"/>
                  <a:pt x="9" y="31"/>
                </a:cubicBezTo>
                <a:cubicBezTo>
                  <a:pt x="11" y="31"/>
                  <a:pt x="12" y="31"/>
                  <a:pt x="14" y="29"/>
                </a:cubicBezTo>
                <a:cubicBezTo>
                  <a:pt x="15" y="28"/>
                  <a:pt x="16" y="27"/>
                  <a:pt x="17" y="26"/>
                </a:cubicBezTo>
                <a:cubicBezTo>
                  <a:pt x="21" y="26"/>
                  <a:pt x="24" y="25"/>
                  <a:pt x="27" y="27"/>
                </a:cubicBezTo>
                <a:cubicBezTo>
                  <a:pt x="29" y="30"/>
                  <a:pt x="35" y="28"/>
                  <a:pt x="37" y="31"/>
                </a:cubicBezTo>
                <a:cubicBezTo>
                  <a:pt x="39" y="34"/>
                  <a:pt x="41" y="35"/>
                  <a:pt x="45" y="35"/>
                </a:cubicBezTo>
                <a:cubicBezTo>
                  <a:pt x="46" y="35"/>
                  <a:pt x="46" y="35"/>
                  <a:pt x="46" y="37"/>
                </a:cubicBezTo>
                <a:cubicBezTo>
                  <a:pt x="46" y="40"/>
                  <a:pt x="46" y="40"/>
                  <a:pt x="48" y="42"/>
                </a:cubicBezTo>
                <a:cubicBezTo>
                  <a:pt x="50" y="42"/>
                  <a:pt x="51" y="43"/>
                  <a:pt x="53" y="43"/>
                </a:cubicBezTo>
                <a:cubicBezTo>
                  <a:pt x="56" y="43"/>
                  <a:pt x="56" y="42"/>
                  <a:pt x="57" y="40"/>
                </a:cubicBezTo>
                <a:cubicBezTo>
                  <a:pt x="58" y="38"/>
                  <a:pt x="60" y="39"/>
                  <a:pt x="62" y="38"/>
                </a:cubicBezTo>
                <a:cubicBezTo>
                  <a:pt x="64" y="37"/>
                  <a:pt x="64" y="35"/>
                  <a:pt x="65" y="33"/>
                </a:cubicBezTo>
                <a:cubicBezTo>
                  <a:pt x="65" y="31"/>
                  <a:pt x="68" y="33"/>
                  <a:pt x="69" y="31"/>
                </a:cubicBezTo>
                <a:cubicBezTo>
                  <a:pt x="69" y="29"/>
                  <a:pt x="72" y="31"/>
                  <a:pt x="73" y="31"/>
                </a:cubicBezTo>
                <a:cubicBezTo>
                  <a:pt x="73" y="30"/>
                  <a:pt x="73" y="29"/>
                  <a:pt x="73" y="28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69" name="Freeform 696">
            <a:extLst>
              <a:ext uri="{FF2B5EF4-FFF2-40B4-BE49-F238E27FC236}">
                <a16:creationId xmlns:a16="http://schemas.microsoft.com/office/drawing/2014/main" id="{EDBEF23A-4B94-6C4D-89C1-49F716BA080A}"/>
              </a:ext>
            </a:extLst>
          </p:cNvPr>
          <p:cNvSpPr>
            <a:spLocks/>
          </p:cNvSpPr>
          <p:nvPr/>
        </p:nvSpPr>
        <p:spPr bwMode="auto">
          <a:xfrm>
            <a:off x="8535620" y="3181951"/>
            <a:ext cx="208292" cy="148829"/>
          </a:xfrm>
          <a:custGeom>
            <a:avLst/>
            <a:gdLst>
              <a:gd name="T0" fmla="*/ 30 w 40"/>
              <a:gd name="T1" fmla="*/ 10 h 27"/>
              <a:gd name="T2" fmla="*/ 25 w 40"/>
              <a:gd name="T3" fmla="*/ 10 h 27"/>
              <a:gd name="T4" fmla="*/ 21 w 40"/>
              <a:gd name="T5" fmla="*/ 8 h 27"/>
              <a:gd name="T6" fmla="*/ 19 w 40"/>
              <a:gd name="T7" fmla="*/ 9 h 27"/>
              <a:gd name="T8" fmla="*/ 17 w 40"/>
              <a:gd name="T9" fmla="*/ 9 h 27"/>
              <a:gd name="T10" fmla="*/ 10 w 40"/>
              <a:gd name="T11" fmla="*/ 8 h 27"/>
              <a:gd name="T12" fmla="*/ 12 w 40"/>
              <a:gd name="T13" fmla="*/ 5 h 27"/>
              <a:gd name="T14" fmla="*/ 16 w 40"/>
              <a:gd name="T15" fmla="*/ 7 h 27"/>
              <a:gd name="T16" fmla="*/ 19 w 40"/>
              <a:gd name="T17" fmla="*/ 5 h 27"/>
              <a:gd name="T18" fmla="*/ 16 w 40"/>
              <a:gd name="T19" fmla="*/ 6 h 27"/>
              <a:gd name="T20" fmla="*/ 16 w 40"/>
              <a:gd name="T21" fmla="*/ 1 h 27"/>
              <a:gd name="T22" fmla="*/ 14 w 40"/>
              <a:gd name="T23" fmla="*/ 2 h 27"/>
              <a:gd name="T24" fmla="*/ 10 w 40"/>
              <a:gd name="T25" fmla="*/ 2 h 27"/>
              <a:gd name="T26" fmla="*/ 8 w 40"/>
              <a:gd name="T27" fmla="*/ 5 h 27"/>
              <a:gd name="T28" fmla="*/ 6 w 40"/>
              <a:gd name="T29" fmla="*/ 8 h 27"/>
              <a:gd name="T30" fmla="*/ 1 w 40"/>
              <a:gd name="T31" fmla="*/ 10 h 27"/>
              <a:gd name="T32" fmla="*/ 4 w 40"/>
              <a:gd name="T33" fmla="*/ 14 h 27"/>
              <a:gd name="T34" fmla="*/ 4 w 40"/>
              <a:gd name="T35" fmla="*/ 19 h 27"/>
              <a:gd name="T36" fmla="*/ 4 w 40"/>
              <a:gd name="T37" fmla="*/ 24 h 27"/>
              <a:gd name="T38" fmla="*/ 9 w 40"/>
              <a:gd name="T39" fmla="*/ 22 h 27"/>
              <a:gd name="T40" fmla="*/ 12 w 40"/>
              <a:gd name="T41" fmla="*/ 20 h 27"/>
              <a:gd name="T42" fmla="*/ 17 w 40"/>
              <a:gd name="T43" fmla="*/ 17 h 27"/>
              <a:gd name="T44" fmla="*/ 20 w 40"/>
              <a:gd name="T45" fmla="*/ 17 h 27"/>
              <a:gd name="T46" fmla="*/ 22 w 40"/>
              <a:gd name="T47" fmla="*/ 21 h 27"/>
              <a:gd name="T48" fmla="*/ 21 w 40"/>
              <a:gd name="T49" fmla="*/ 24 h 27"/>
              <a:gd name="T50" fmla="*/ 27 w 40"/>
              <a:gd name="T51" fmla="*/ 23 h 27"/>
              <a:gd name="T52" fmla="*/ 32 w 40"/>
              <a:gd name="T53" fmla="*/ 21 h 27"/>
              <a:gd name="T54" fmla="*/ 39 w 40"/>
              <a:gd name="T55" fmla="*/ 21 h 27"/>
              <a:gd name="T56" fmla="*/ 38 w 40"/>
              <a:gd name="T57" fmla="*/ 18 h 27"/>
              <a:gd name="T58" fmla="*/ 36 w 40"/>
              <a:gd name="T59" fmla="*/ 14 h 27"/>
              <a:gd name="T60" fmla="*/ 32 w 40"/>
              <a:gd name="T61" fmla="*/ 9 h 27"/>
              <a:gd name="T62" fmla="*/ 30 w 40"/>
              <a:gd name="T63" fmla="*/ 10 h 27"/>
              <a:gd name="T64" fmla="*/ 30 w 40"/>
              <a:gd name="T65" fmla="*/ 1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" h="27">
                <a:moveTo>
                  <a:pt x="30" y="10"/>
                </a:moveTo>
                <a:cubicBezTo>
                  <a:pt x="28" y="11"/>
                  <a:pt x="27" y="10"/>
                  <a:pt x="25" y="10"/>
                </a:cubicBezTo>
                <a:cubicBezTo>
                  <a:pt x="23" y="10"/>
                  <a:pt x="22" y="8"/>
                  <a:pt x="21" y="8"/>
                </a:cubicBezTo>
                <a:cubicBezTo>
                  <a:pt x="20" y="8"/>
                  <a:pt x="20" y="9"/>
                  <a:pt x="19" y="9"/>
                </a:cubicBezTo>
                <a:cubicBezTo>
                  <a:pt x="19" y="10"/>
                  <a:pt x="18" y="9"/>
                  <a:pt x="17" y="9"/>
                </a:cubicBezTo>
                <a:cubicBezTo>
                  <a:pt x="15" y="9"/>
                  <a:pt x="12" y="9"/>
                  <a:pt x="10" y="8"/>
                </a:cubicBezTo>
                <a:cubicBezTo>
                  <a:pt x="9" y="7"/>
                  <a:pt x="12" y="5"/>
                  <a:pt x="12" y="5"/>
                </a:cubicBezTo>
                <a:cubicBezTo>
                  <a:pt x="14" y="4"/>
                  <a:pt x="15" y="7"/>
                  <a:pt x="16" y="7"/>
                </a:cubicBezTo>
                <a:cubicBezTo>
                  <a:pt x="18" y="7"/>
                  <a:pt x="19" y="6"/>
                  <a:pt x="19" y="5"/>
                </a:cubicBezTo>
                <a:cubicBezTo>
                  <a:pt x="18" y="4"/>
                  <a:pt x="17" y="6"/>
                  <a:pt x="16" y="6"/>
                </a:cubicBezTo>
                <a:cubicBezTo>
                  <a:pt x="15" y="5"/>
                  <a:pt x="17" y="2"/>
                  <a:pt x="16" y="1"/>
                </a:cubicBezTo>
                <a:cubicBezTo>
                  <a:pt x="16" y="0"/>
                  <a:pt x="14" y="2"/>
                  <a:pt x="14" y="2"/>
                </a:cubicBezTo>
                <a:cubicBezTo>
                  <a:pt x="12" y="3"/>
                  <a:pt x="11" y="1"/>
                  <a:pt x="10" y="2"/>
                </a:cubicBezTo>
                <a:cubicBezTo>
                  <a:pt x="8" y="2"/>
                  <a:pt x="12" y="5"/>
                  <a:pt x="8" y="5"/>
                </a:cubicBezTo>
                <a:cubicBezTo>
                  <a:pt x="6" y="4"/>
                  <a:pt x="9" y="8"/>
                  <a:pt x="6" y="8"/>
                </a:cubicBezTo>
                <a:cubicBezTo>
                  <a:pt x="5" y="9"/>
                  <a:pt x="0" y="8"/>
                  <a:pt x="1" y="10"/>
                </a:cubicBezTo>
                <a:cubicBezTo>
                  <a:pt x="2" y="13"/>
                  <a:pt x="5" y="11"/>
                  <a:pt x="4" y="14"/>
                </a:cubicBezTo>
                <a:cubicBezTo>
                  <a:pt x="4" y="17"/>
                  <a:pt x="7" y="17"/>
                  <a:pt x="4" y="19"/>
                </a:cubicBezTo>
                <a:cubicBezTo>
                  <a:pt x="3" y="20"/>
                  <a:pt x="1" y="24"/>
                  <a:pt x="4" y="24"/>
                </a:cubicBezTo>
                <a:cubicBezTo>
                  <a:pt x="6" y="24"/>
                  <a:pt x="8" y="21"/>
                  <a:pt x="9" y="22"/>
                </a:cubicBezTo>
                <a:cubicBezTo>
                  <a:pt x="12" y="25"/>
                  <a:pt x="9" y="20"/>
                  <a:pt x="12" y="20"/>
                </a:cubicBezTo>
                <a:cubicBezTo>
                  <a:pt x="14" y="20"/>
                  <a:pt x="15" y="19"/>
                  <a:pt x="17" y="17"/>
                </a:cubicBezTo>
                <a:cubicBezTo>
                  <a:pt x="18" y="14"/>
                  <a:pt x="19" y="15"/>
                  <a:pt x="20" y="17"/>
                </a:cubicBezTo>
                <a:cubicBezTo>
                  <a:pt x="21" y="18"/>
                  <a:pt x="22" y="19"/>
                  <a:pt x="22" y="21"/>
                </a:cubicBezTo>
                <a:cubicBezTo>
                  <a:pt x="22" y="22"/>
                  <a:pt x="21" y="23"/>
                  <a:pt x="21" y="24"/>
                </a:cubicBezTo>
                <a:cubicBezTo>
                  <a:pt x="22" y="27"/>
                  <a:pt x="26" y="24"/>
                  <a:pt x="27" y="23"/>
                </a:cubicBezTo>
                <a:cubicBezTo>
                  <a:pt x="28" y="22"/>
                  <a:pt x="31" y="20"/>
                  <a:pt x="32" y="21"/>
                </a:cubicBezTo>
                <a:cubicBezTo>
                  <a:pt x="34" y="23"/>
                  <a:pt x="36" y="20"/>
                  <a:pt x="39" y="21"/>
                </a:cubicBezTo>
                <a:cubicBezTo>
                  <a:pt x="40" y="20"/>
                  <a:pt x="38" y="18"/>
                  <a:pt x="38" y="18"/>
                </a:cubicBezTo>
                <a:cubicBezTo>
                  <a:pt x="37" y="16"/>
                  <a:pt x="38" y="14"/>
                  <a:pt x="36" y="14"/>
                </a:cubicBezTo>
                <a:cubicBezTo>
                  <a:pt x="33" y="15"/>
                  <a:pt x="31" y="12"/>
                  <a:pt x="32" y="9"/>
                </a:cubicBezTo>
                <a:cubicBezTo>
                  <a:pt x="32" y="9"/>
                  <a:pt x="31" y="9"/>
                  <a:pt x="30" y="10"/>
                </a:cubicBezTo>
                <a:cubicBezTo>
                  <a:pt x="29" y="10"/>
                  <a:pt x="31" y="9"/>
                  <a:pt x="30" y="1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70" name="Freeform 697">
            <a:extLst>
              <a:ext uri="{FF2B5EF4-FFF2-40B4-BE49-F238E27FC236}">
                <a16:creationId xmlns:a16="http://schemas.microsoft.com/office/drawing/2014/main" id="{338FA39D-6F87-1744-9384-AD873C67359E}"/>
              </a:ext>
            </a:extLst>
          </p:cNvPr>
          <p:cNvSpPr>
            <a:spLocks/>
          </p:cNvSpPr>
          <p:nvPr/>
        </p:nvSpPr>
        <p:spPr bwMode="auto">
          <a:xfrm>
            <a:off x="8368274" y="3310059"/>
            <a:ext cx="432610" cy="408812"/>
          </a:xfrm>
          <a:custGeom>
            <a:avLst/>
            <a:gdLst>
              <a:gd name="T0" fmla="*/ 8 w 83"/>
              <a:gd name="T1" fmla="*/ 51 h 74"/>
              <a:gd name="T2" fmla="*/ 9 w 83"/>
              <a:gd name="T3" fmla="*/ 54 h 74"/>
              <a:gd name="T4" fmla="*/ 11 w 83"/>
              <a:gd name="T5" fmla="*/ 57 h 74"/>
              <a:gd name="T6" fmla="*/ 5 w 83"/>
              <a:gd name="T7" fmla="*/ 61 h 74"/>
              <a:gd name="T8" fmla="*/ 3 w 83"/>
              <a:gd name="T9" fmla="*/ 64 h 74"/>
              <a:gd name="T10" fmla="*/ 6 w 83"/>
              <a:gd name="T11" fmla="*/ 66 h 74"/>
              <a:gd name="T12" fmla="*/ 13 w 83"/>
              <a:gd name="T13" fmla="*/ 64 h 74"/>
              <a:gd name="T14" fmla="*/ 19 w 83"/>
              <a:gd name="T15" fmla="*/ 65 h 74"/>
              <a:gd name="T16" fmla="*/ 23 w 83"/>
              <a:gd name="T17" fmla="*/ 65 h 74"/>
              <a:gd name="T18" fmla="*/ 28 w 83"/>
              <a:gd name="T19" fmla="*/ 64 h 74"/>
              <a:gd name="T20" fmla="*/ 29 w 83"/>
              <a:gd name="T21" fmla="*/ 67 h 74"/>
              <a:gd name="T22" fmla="*/ 32 w 83"/>
              <a:gd name="T23" fmla="*/ 69 h 74"/>
              <a:gd name="T24" fmla="*/ 33 w 83"/>
              <a:gd name="T25" fmla="*/ 73 h 74"/>
              <a:gd name="T26" fmla="*/ 34 w 83"/>
              <a:gd name="T27" fmla="*/ 71 h 74"/>
              <a:gd name="T28" fmla="*/ 36 w 83"/>
              <a:gd name="T29" fmla="*/ 73 h 74"/>
              <a:gd name="T30" fmla="*/ 43 w 83"/>
              <a:gd name="T31" fmla="*/ 71 h 74"/>
              <a:gd name="T32" fmla="*/ 46 w 83"/>
              <a:gd name="T33" fmla="*/ 70 h 74"/>
              <a:gd name="T34" fmla="*/ 50 w 83"/>
              <a:gd name="T35" fmla="*/ 70 h 74"/>
              <a:gd name="T36" fmla="*/ 48 w 83"/>
              <a:gd name="T37" fmla="*/ 64 h 74"/>
              <a:gd name="T38" fmla="*/ 46 w 83"/>
              <a:gd name="T39" fmla="*/ 61 h 74"/>
              <a:gd name="T40" fmla="*/ 44 w 83"/>
              <a:gd name="T41" fmla="*/ 57 h 74"/>
              <a:gd name="T42" fmla="*/ 46 w 83"/>
              <a:gd name="T43" fmla="*/ 52 h 74"/>
              <a:gd name="T44" fmla="*/ 49 w 83"/>
              <a:gd name="T45" fmla="*/ 52 h 74"/>
              <a:gd name="T46" fmla="*/ 52 w 83"/>
              <a:gd name="T47" fmla="*/ 52 h 74"/>
              <a:gd name="T48" fmla="*/ 57 w 83"/>
              <a:gd name="T49" fmla="*/ 46 h 74"/>
              <a:gd name="T50" fmla="*/ 60 w 83"/>
              <a:gd name="T51" fmla="*/ 44 h 74"/>
              <a:gd name="T52" fmla="*/ 62 w 83"/>
              <a:gd name="T53" fmla="*/ 41 h 74"/>
              <a:gd name="T54" fmla="*/ 65 w 83"/>
              <a:gd name="T55" fmla="*/ 39 h 74"/>
              <a:gd name="T56" fmla="*/ 66 w 83"/>
              <a:gd name="T57" fmla="*/ 37 h 74"/>
              <a:gd name="T58" fmla="*/ 69 w 83"/>
              <a:gd name="T59" fmla="*/ 33 h 74"/>
              <a:gd name="T60" fmla="*/ 71 w 83"/>
              <a:gd name="T61" fmla="*/ 27 h 74"/>
              <a:gd name="T62" fmla="*/ 66 w 83"/>
              <a:gd name="T63" fmla="*/ 23 h 74"/>
              <a:gd name="T64" fmla="*/ 65 w 83"/>
              <a:gd name="T65" fmla="*/ 16 h 74"/>
              <a:gd name="T66" fmla="*/ 70 w 83"/>
              <a:gd name="T67" fmla="*/ 14 h 74"/>
              <a:gd name="T68" fmla="*/ 74 w 83"/>
              <a:gd name="T69" fmla="*/ 15 h 74"/>
              <a:gd name="T70" fmla="*/ 77 w 83"/>
              <a:gd name="T71" fmla="*/ 13 h 74"/>
              <a:gd name="T72" fmla="*/ 83 w 83"/>
              <a:gd name="T73" fmla="*/ 10 h 74"/>
              <a:gd name="T74" fmla="*/ 76 w 83"/>
              <a:gd name="T75" fmla="*/ 6 h 74"/>
              <a:gd name="T76" fmla="*/ 74 w 83"/>
              <a:gd name="T77" fmla="*/ 2 h 74"/>
              <a:gd name="T78" fmla="*/ 71 w 83"/>
              <a:gd name="T79" fmla="*/ 0 h 74"/>
              <a:gd name="T80" fmla="*/ 65 w 83"/>
              <a:gd name="T81" fmla="*/ 1 h 74"/>
              <a:gd name="T82" fmla="*/ 56 w 83"/>
              <a:gd name="T83" fmla="*/ 4 h 74"/>
              <a:gd name="T84" fmla="*/ 53 w 83"/>
              <a:gd name="T85" fmla="*/ 8 h 74"/>
              <a:gd name="T86" fmla="*/ 51 w 83"/>
              <a:gd name="T87" fmla="*/ 13 h 74"/>
              <a:gd name="T88" fmla="*/ 48 w 83"/>
              <a:gd name="T89" fmla="*/ 18 h 74"/>
              <a:gd name="T90" fmla="*/ 47 w 83"/>
              <a:gd name="T91" fmla="*/ 21 h 74"/>
              <a:gd name="T92" fmla="*/ 43 w 83"/>
              <a:gd name="T93" fmla="*/ 24 h 74"/>
              <a:gd name="T94" fmla="*/ 41 w 83"/>
              <a:gd name="T95" fmla="*/ 30 h 74"/>
              <a:gd name="T96" fmla="*/ 38 w 83"/>
              <a:gd name="T97" fmla="*/ 30 h 74"/>
              <a:gd name="T98" fmla="*/ 34 w 83"/>
              <a:gd name="T99" fmla="*/ 32 h 74"/>
              <a:gd name="T100" fmla="*/ 30 w 83"/>
              <a:gd name="T101" fmla="*/ 33 h 74"/>
              <a:gd name="T102" fmla="*/ 27 w 83"/>
              <a:gd name="T103" fmla="*/ 37 h 74"/>
              <a:gd name="T104" fmla="*/ 22 w 83"/>
              <a:gd name="T105" fmla="*/ 42 h 74"/>
              <a:gd name="T106" fmla="*/ 13 w 83"/>
              <a:gd name="T107" fmla="*/ 43 h 74"/>
              <a:gd name="T108" fmla="*/ 0 w 83"/>
              <a:gd name="T109" fmla="*/ 40 h 74"/>
              <a:gd name="T110" fmla="*/ 3 w 83"/>
              <a:gd name="T111" fmla="*/ 46 h 74"/>
              <a:gd name="T112" fmla="*/ 8 w 83"/>
              <a:gd name="T113" fmla="*/ 5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3" h="74">
                <a:moveTo>
                  <a:pt x="8" y="51"/>
                </a:moveTo>
                <a:cubicBezTo>
                  <a:pt x="8" y="52"/>
                  <a:pt x="8" y="53"/>
                  <a:pt x="9" y="54"/>
                </a:cubicBezTo>
                <a:cubicBezTo>
                  <a:pt x="10" y="55"/>
                  <a:pt x="11" y="56"/>
                  <a:pt x="11" y="57"/>
                </a:cubicBezTo>
                <a:cubicBezTo>
                  <a:pt x="11" y="58"/>
                  <a:pt x="6" y="60"/>
                  <a:pt x="5" y="61"/>
                </a:cubicBezTo>
                <a:cubicBezTo>
                  <a:pt x="4" y="61"/>
                  <a:pt x="3" y="62"/>
                  <a:pt x="3" y="64"/>
                </a:cubicBezTo>
                <a:cubicBezTo>
                  <a:pt x="3" y="66"/>
                  <a:pt x="3" y="66"/>
                  <a:pt x="6" y="66"/>
                </a:cubicBezTo>
                <a:cubicBezTo>
                  <a:pt x="8" y="65"/>
                  <a:pt x="11" y="65"/>
                  <a:pt x="13" y="64"/>
                </a:cubicBezTo>
                <a:cubicBezTo>
                  <a:pt x="15" y="64"/>
                  <a:pt x="17" y="64"/>
                  <a:pt x="19" y="65"/>
                </a:cubicBezTo>
                <a:cubicBezTo>
                  <a:pt x="20" y="65"/>
                  <a:pt x="22" y="65"/>
                  <a:pt x="23" y="65"/>
                </a:cubicBezTo>
                <a:cubicBezTo>
                  <a:pt x="25" y="65"/>
                  <a:pt x="26" y="64"/>
                  <a:pt x="28" y="64"/>
                </a:cubicBezTo>
                <a:cubicBezTo>
                  <a:pt x="29" y="64"/>
                  <a:pt x="29" y="66"/>
                  <a:pt x="29" y="67"/>
                </a:cubicBezTo>
                <a:cubicBezTo>
                  <a:pt x="30" y="68"/>
                  <a:pt x="31" y="68"/>
                  <a:pt x="32" y="69"/>
                </a:cubicBezTo>
                <a:cubicBezTo>
                  <a:pt x="32" y="70"/>
                  <a:pt x="33" y="72"/>
                  <a:pt x="33" y="73"/>
                </a:cubicBezTo>
                <a:cubicBezTo>
                  <a:pt x="35" y="74"/>
                  <a:pt x="34" y="72"/>
                  <a:pt x="34" y="71"/>
                </a:cubicBezTo>
                <a:cubicBezTo>
                  <a:pt x="35" y="71"/>
                  <a:pt x="36" y="73"/>
                  <a:pt x="36" y="73"/>
                </a:cubicBezTo>
                <a:cubicBezTo>
                  <a:pt x="38" y="72"/>
                  <a:pt x="40" y="70"/>
                  <a:pt x="43" y="71"/>
                </a:cubicBezTo>
                <a:cubicBezTo>
                  <a:pt x="44" y="71"/>
                  <a:pt x="45" y="71"/>
                  <a:pt x="46" y="70"/>
                </a:cubicBezTo>
                <a:cubicBezTo>
                  <a:pt x="47" y="70"/>
                  <a:pt x="49" y="70"/>
                  <a:pt x="50" y="70"/>
                </a:cubicBezTo>
                <a:cubicBezTo>
                  <a:pt x="51" y="69"/>
                  <a:pt x="49" y="64"/>
                  <a:pt x="48" y="64"/>
                </a:cubicBezTo>
                <a:cubicBezTo>
                  <a:pt x="47" y="63"/>
                  <a:pt x="46" y="63"/>
                  <a:pt x="46" y="61"/>
                </a:cubicBezTo>
                <a:cubicBezTo>
                  <a:pt x="46" y="59"/>
                  <a:pt x="45" y="58"/>
                  <a:pt x="44" y="57"/>
                </a:cubicBezTo>
                <a:cubicBezTo>
                  <a:pt x="41" y="56"/>
                  <a:pt x="45" y="54"/>
                  <a:pt x="46" y="52"/>
                </a:cubicBezTo>
                <a:cubicBezTo>
                  <a:pt x="47" y="52"/>
                  <a:pt x="47" y="51"/>
                  <a:pt x="49" y="52"/>
                </a:cubicBezTo>
                <a:cubicBezTo>
                  <a:pt x="51" y="54"/>
                  <a:pt x="50" y="52"/>
                  <a:pt x="52" y="52"/>
                </a:cubicBezTo>
                <a:cubicBezTo>
                  <a:pt x="56" y="51"/>
                  <a:pt x="55" y="48"/>
                  <a:pt x="57" y="46"/>
                </a:cubicBezTo>
                <a:cubicBezTo>
                  <a:pt x="58" y="45"/>
                  <a:pt x="60" y="45"/>
                  <a:pt x="60" y="44"/>
                </a:cubicBezTo>
                <a:cubicBezTo>
                  <a:pt x="61" y="43"/>
                  <a:pt x="62" y="42"/>
                  <a:pt x="62" y="41"/>
                </a:cubicBezTo>
                <a:cubicBezTo>
                  <a:pt x="62" y="40"/>
                  <a:pt x="64" y="39"/>
                  <a:pt x="65" y="39"/>
                </a:cubicBezTo>
                <a:cubicBezTo>
                  <a:pt x="66" y="39"/>
                  <a:pt x="66" y="37"/>
                  <a:pt x="66" y="37"/>
                </a:cubicBezTo>
                <a:cubicBezTo>
                  <a:pt x="66" y="34"/>
                  <a:pt x="70" y="36"/>
                  <a:pt x="69" y="33"/>
                </a:cubicBezTo>
                <a:cubicBezTo>
                  <a:pt x="69" y="30"/>
                  <a:pt x="68" y="29"/>
                  <a:pt x="71" y="27"/>
                </a:cubicBezTo>
                <a:cubicBezTo>
                  <a:pt x="72" y="27"/>
                  <a:pt x="67" y="24"/>
                  <a:pt x="66" y="23"/>
                </a:cubicBezTo>
                <a:cubicBezTo>
                  <a:pt x="65" y="21"/>
                  <a:pt x="66" y="18"/>
                  <a:pt x="65" y="16"/>
                </a:cubicBezTo>
                <a:cubicBezTo>
                  <a:pt x="65" y="13"/>
                  <a:pt x="68" y="13"/>
                  <a:pt x="70" y="14"/>
                </a:cubicBezTo>
                <a:cubicBezTo>
                  <a:pt x="71" y="14"/>
                  <a:pt x="73" y="15"/>
                  <a:pt x="74" y="15"/>
                </a:cubicBezTo>
                <a:cubicBezTo>
                  <a:pt x="76" y="15"/>
                  <a:pt x="76" y="14"/>
                  <a:pt x="77" y="13"/>
                </a:cubicBezTo>
                <a:cubicBezTo>
                  <a:pt x="80" y="13"/>
                  <a:pt x="81" y="13"/>
                  <a:pt x="83" y="10"/>
                </a:cubicBezTo>
                <a:cubicBezTo>
                  <a:pt x="80" y="9"/>
                  <a:pt x="77" y="8"/>
                  <a:pt x="76" y="6"/>
                </a:cubicBezTo>
                <a:cubicBezTo>
                  <a:pt x="75" y="5"/>
                  <a:pt x="75" y="3"/>
                  <a:pt x="74" y="2"/>
                </a:cubicBezTo>
                <a:cubicBezTo>
                  <a:pt x="73" y="1"/>
                  <a:pt x="72" y="1"/>
                  <a:pt x="71" y="0"/>
                </a:cubicBezTo>
                <a:cubicBezTo>
                  <a:pt x="69" y="0"/>
                  <a:pt x="66" y="1"/>
                  <a:pt x="65" y="1"/>
                </a:cubicBezTo>
                <a:cubicBezTo>
                  <a:pt x="61" y="0"/>
                  <a:pt x="59" y="2"/>
                  <a:pt x="56" y="4"/>
                </a:cubicBezTo>
                <a:cubicBezTo>
                  <a:pt x="53" y="5"/>
                  <a:pt x="51" y="5"/>
                  <a:pt x="53" y="8"/>
                </a:cubicBezTo>
                <a:cubicBezTo>
                  <a:pt x="55" y="10"/>
                  <a:pt x="53" y="12"/>
                  <a:pt x="51" y="13"/>
                </a:cubicBezTo>
                <a:cubicBezTo>
                  <a:pt x="49" y="15"/>
                  <a:pt x="52" y="19"/>
                  <a:pt x="48" y="18"/>
                </a:cubicBezTo>
                <a:cubicBezTo>
                  <a:pt x="43" y="18"/>
                  <a:pt x="47" y="19"/>
                  <a:pt x="47" y="21"/>
                </a:cubicBezTo>
                <a:cubicBezTo>
                  <a:pt x="48" y="22"/>
                  <a:pt x="44" y="23"/>
                  <a:pt x="43" y="24"/>
                </a:cubicBezTo>
                <a:cubicBezTo>
                  <a:pt x="42" y="26"/>
                  <a:pt x="42" y="30"/>
                  <a:pt x="41" y="30"/>
                </a:cubicBezTo>
                <a:cubicBezTo>
                  <a:pt x="40" y="31"/>
                  <a:pt x="39" y="30"/>
                  <a:pt x="38" y="30"/>
                </a:cubicBezTo>
                <a:cubicBezTo>
                  <a:pt x="36" y="30"/>
                  <a:pt x="35" y="31"/>
                  <a:pt x="34" y="32"/>
                </a:cubicBezTo>
                <a:cubicBezTo>
                  <a:pt x="32" y="33"/>
                  <a:pt x="31" y="32"/>
                  <a:pt x="30" y="33"/>
                </a:cubicBezTo>
                <a:cubicBezTo>
                  <a:pt x="28" y="34"/>
                  <a:pt x="28" y="35"/>
                  <a:pt x="27" y="37"/>
                </a:cubicBezTo>
                <a:cubicBezTo>
                  <a:pt x="27" y="40"/>
                  <a:pt x="25" y="41"/>
                  <a:pt x="22" y="42"/>
                </a:cubicBezTo>
                <a:cubicBezTo>
                  <a:pt x="19" y="43"/>
                  <a:pt x="16" y="43"/>
                  <a:pt x="13" y="43"/>
                </a:cubicBezTo>
                <a:cubicBezTo>
                  <a:pt x="8" y="43"/>
                  <a:pt x="4" y="42"/>
                  <a:pt x="0" y="40"/>
                </a:cubicBezTo>
                <a:cubicBezTo>
                  <a:pt x="1" y="42"/>
                  <a:pt x="2" y="44"/>
                  <a:pt x="3" y="46"/>
                </a:cubicBezTo>
                <a:cubicBezTo>
                  <a:pt x="4" y="47"/>
                  <a:pt x="8" y="48"/>
                  <a:pt x="8" y="5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71" name="Freeform 698">
            <a:extLst>
              <a:ext uri="{FF2B5EF4-FFF2-40B4-BE49-F238E27FC236}">
                <a16:creationId xmlns:a16="http://schemas.microsoft.com/office/drawing/2014/main" id="{49892BB6-22A4-AE4E-AC20-01ACA73CD0F0}"/>
              </a:ext>
            </a:extLst>
          </p:cNvPr>
          <p:cNvSpPr>
            <a:spLocks/>
          </p:cNvSpPr>
          <p:nvPr/>
        </p:nvSpPr>
        <p:spPr bwMode="auto">
          <a:xfrm>
            <a:off x="8346910" y="3259193"/>
            <a:ext cx="391662" cy="293892"/>
          </a:xfrm>
          <a:custGeom>
            <a:avLst/>
            <a:gdLst>
              <a:gd name="T0" fmla="*/ 72 w 75"/>
              <a:gd name="T1" fmla="*/ 7 h 53"/>
              <a:gd name="T2" fmla="*/ 69 w 75"/>
              <a:gd name="T3" fmla="*/ 8 h 53"/>
              <a:gd name="T4" fmla="*/ 67 w 75"/>
              <a:gd name="T5" fmla="*/ 7 h 53"/>
              <a:gd name="T6" fmla="*/ 62 w 75"/>
              <a:gd name="T7" fmla="*/ 10 h 53"/>
              <a:gd name="T8" fmla="*/ 57 w 75"/>
              <a:gd name="T9" fmla="*/ 11 h 53"/>
              <a:gd name="T10" fmla="*/ 57 w 75"/>
              <a:gd name="T11" fmla="*/ 4 h 53"/>
              <a:gd name="T12" fmla="*/ 54 w 75"/>
              <a:gd name="T13" fmla="*/ 1 h 53"/>
              <a:gd name="T14" fmla="*/ 50 w 75"/>
              <a:gd name="T15" fmla="*/ 6 h 53"/>
              <a:gd name="T16" fmla="*/ 47 w 75"/>
              <a:gd name="T17" fmla="*/ 8 h 53"/>
              <a:gd name="T18" fmla="*/ 44 w 75"/>
              <a:gd name="T19" fmla="*/ 8 h 53"/>
              <a:gd name="T20" fmla="*/ 39 w 75"/>
              <a:gd name="T21" fmla="*/ 10 h 53"/>
              <a:gd name="T22" fmla="*/ 34 w 75"/>
              <a:gd name="T23" fmla="*/ 7 h 53"/>
              <a:gd name="T24" fmla="*/ 28 w 75"/>
              <a:gd name="T25" fmla="*/ 6 h 53"/>
              <a:gd name="T26" fmla="*/ 27 w 75"/>
              <a:gd name="T27" fmla="*/ 8 h 53"/>
              <a:gd name="T28" fmla="*/ 24 w 75"/>
              <a:gd name="T29" fmla="*/ 9 h 53"/>
              <a:gd name="T30" fmla="*/ 21 w 75"/>
              <a:gd name="T31" fmla="*/ 14 h 53"/>
              <a:gd name="T32" fmla="*/ 15 w 75"/>
              <a:gd name="T33" fmla="*/ 17 h 53"/>
              <a:gd name="T34" fmla="*/ 11 w 75"/>
              <a:gd name="T35" fmla="*/ 19 h 53"/>
              <a:gd name="T36" fmla="*/ 5 w 75"/>
              <a:gd name="T37" fmla="*/ 16 h 53"/>
              <a:gd name="T38" fmla="*/ 4 w 75"/>
              <a:gd name="T39" fmla="*/ 23 h 53"/>
              <a:gd name="T40" fmla="*/ 3 w 75"/>
              <a:gd name="T41" fmla="*/ 29 h 53"/>
              <a:gd name="T42" fmla="*/ 2 w 75"/>
              <a:gd name="T43" fmla="*/ 33 h 53"/>
              <a:gd name="T44" fmla="*/ 3 w 75"/>
              <a:gd name="T45" fmla="*/ 37 h 53"/>
              <a:gd name="T46" fmla="*/ 4 w 75"/>
              <a:gd name="T47" fmla="*/ 40 h 53"/>
              <a:gd name="T48" fmla="*/ 8 w 75"/>
              <a:gd name="T49" fmla="*/ 43 h 53"/>
              <a:gd name="T50" fmla="*/ 4 w 75"/>
              <a:gd name="T51" fmla="*/ 49 h 53"/>
              <a:gd name="T52" fmla="*/ 29 w 75"/>
              <a:gd name="T53" fmla="*/ 50 h 53"/>
              <a:gd name="T54" fmla="*/ 32 w 75"/>
              <a:gd name="T55" fmla="*/ 43 h 53"/>
              <a:gd name="T56" fmla="*/ 39 w 75"/>
              <a:gd name="T57" fmla="*/ 40 h 53"/>
              <a:gd name="T58" fmla="*/ 43 w 75"/>
              <a:gd name="T59" fmla="*/ 39 h 53"/>
              <a:gd name="T60" fmla="*/ 45 w 75"/>
              <a:gd name="T61" fmla="*/ 39 h 53"/>
              <a:gd name="T62" fmla="*/ 47 w 75"/>
              <a:gd name="T63" fmla="*/ 33 h 53"/>
              <a:gd name="T64" fmla="*/ 51 w 75"/>
              <a:gd name="T65" fmla="*/ 30 h 53"/>
              <a:gd name="T66" fmla="*/ 51 w 75"/>
              <a:gd name="T67" fmla="*/ 27 h 53"/>
              <a:gd name="T68" fmla="*/ 55 w 75"/>
              <a:gd name="T69" fmla="*/ 26 h 53"/>
              <a:gd name="T70" fmla="*/ 55 w 75"/>
              <a:gd name="T71" fmla="*/ 23 h 53"/>
              <a:gd name="T72" fmla="*/ 58 w 75"/>
              <a:gd name="T73" fmla="*/ 19 h 53"/>
              <a:gd name="T74" fmla="*/ 56 w 75"/>
              <a:gd name="T75" fmla="*/ 14 h 53"/>
              <a:gd name="T76" fmla="*/ 63 w 75"/>
              <a:gd name="T77" fmla="*/ 11 h 53"/>
              <a:gd name="T78" fmla="*/ 70 w 75"/>
              <a:gd name="T79" fmla="*/ 10 h 53"/>
              <a:gd name="T80" fmla="*/ 74 w 75"/>
              <a:gd name="T81" fmla="*/ 9 h 53"/>
              <a:gd name="T82" fmla="*/ 75 w 75"/>
              <a:gd name="T83" fmla="*/ 7 h 53"/>
              <a:gd name="T84" fmla="*/ 72 w 75"/>
              <a:gd name="T85" fmla="*/ 7 h 53"/>
              <a:gd name="T86" fmla="*/ 72 w 75"/>
              <a:gd name="T87" fmla="*/ 7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5" h="53">
                <a:moveTo>
                  <a:pt x="72" y="7"/>
                </a:moveTo>
                <a:cubicBezTo>
                  <a:pt x="71" y="7"/>
                  <a:pt x="70" y="9"/>
                  <a:pt x="69" y="8"/>
                </a:cubicBezTo>
                <a:cubicBezTo>
                  <a:pt x="68" y="8"/>
                  <a:pt x="68" y="6"/>
                  <a:pt x="67" y="7"/>
                </a:cubicBezTo>
                <a:cubicBezTo>
                  <a:pt x="65" y="7"/>
                  <a:pt x="63" y="9"/>
                  <a:pt x="62" y="10"/>
                </a:cubicBezTo>
                <a:cubicBezTo>
                  <a:pt x="61" y="10"/>
                  <a:pt x="59" y="12"/>
                  <a:pt x="57" y="11"/>
                </a:cubicBezTo>
                <a:cubicBezTo>
                  <a:pt x="56" y="10"/>
                  <a:pt x="59" y="6"/>
                  <a:pt x="57" y="4"/>
                </a:cubicBezTo>
                <a:cubicBezTo>
                  <a:pt x="57" y="4"/>
                  <a:pt x="55" y="0"/>
                  <a:pt x="54" y="1"/>
                </a:cubicBezTo>
                <a:cubicBezTo>
                  <a:pt x="53" y="3"/>
                  <a:pt x="52" y="5"/>
                  <a:pt x="50" y="6"/>
                </a:cubicBezTo>
                <a:cubicBezTo>
                  <a:pt x="48" y="7"/>
                  <a:pt x="47" y="6"/>
                  <a:pt x="47" y="8"/>
                </a:cubicBezTo>
                <a:cubicBezTo>
                  <a:pt x="46" y="11"/>
                  <a:pt x="45" y="7"/>
                  <a:pt x="44" y="8"/>
                </a:cubicBezTo>
                <a:cubicBezTo>
                  <a:pt x="42" y="9"/>
                  <a:pt x="41" y="10"/>
                  <a:pt x="39" y="10"/>
                </a:cubicBezTo>
                <a:cubicBezTo>
                  <a:pt x="37" y="9"/>
                  <a:pt x="35" y="8"/>
                  <a:pt x="34" y="7"/>
                </a:cubicBezTo>
                <a:cubicBezTo>
                  <a:pt x="33" y="7"/>
                  <a:pt x="28" y="6"/>
                  <a:pt x="28" y="6"/>
                </a:cubicBezTo>
                <a:cubicBezTo>
                  <a:pt x="27" y="7"/>
                  <a:pt x="28" y="8"/>
                  <a:pt x="27" y="8"/>
                </a:cubicBezTo>
                <a:cubicBezTo>
                  <a:pt x="26" y="8"/>
                  <a:pt x="24" y="8"/>
                  <a:pt x="24" y="9"/>
                </a:cubicBezTo>
                <a:cubicBezTo>
                  <a:pt x="23" y="11"/>
                  <a:pt x="23" y="13"/>
                  <a:pt x="21" y="14"/>
                </a:cubicBezTo>
                <a:cubicBezTo>
                  <a:pt x="18" y="16"/>
                  <a:pt x="17" y="15"/>
                  <a:pt x="15" y="17"/>
                </a:cubicBezTo>
                <a:cubicBezTo>
                  <a:pt x="14" y="19"/>
                  <a:pt x="12" y="19"/>
                  <a:pt x="11" y="19"/>
                </a:cubicBezTo>
                <a:cubicBezTo>
                  <a:pt x="10" y="18"/>
                  <a:pt x="5" y="17"/>
                  <a:pt x="5" y="16"/>
                </a:cubicBezTo>
                <a:cubicBezTo>
                  <a:pt x="5" y="19"/>
                  <a:pt x="5" y="21"/>
                  <a:pt x="4" y="23"/>
                </a:cubicBezTo>
                <a:cubicBezTo>
                  <a:pt x="2" y="25"/>
                  <a:pt x="0" y="27"/>
                  <a:pt x="3" y="29"/>
                </a:cubicBezTo>
                <a:cubicBezTo>
                  <a:pt x="4" y="30"/>
                  <a:pt x="2" y="31"/>
                  <a:pt x="2" y="33"/>
                </a:cubicBezTo>
                <a:cubicBezTo>
                  <a:pt x="2" y="34"/>
                  <a:pt x="2" y="36"/>
                  <a:pt x="3" y="37"/>
                </a:cubicBezTo>
                <a:cubicBezTo>
                  <a:pt x="3" y="39"/>
                  <a:pt x="2" y="40"/>
                  <a:pt x="4" y="40"/>
                </a:cubicBezTo>
                <a:cubicBezTo>
                  <a:pt x="7" y="41"/>
                  <a:pt x="8" y="40"/>
                  <a:pt x="8" y="43"/>
                </a:cubicBezTo>
                <a:cubicBezTo>
                  <a:pt x="8" y="45"/>
                  <a:pt x="5" y="48"/>
                  <a:pt x="4" y="49"/>
                </a:cubicBezTo>
                <a:cubicBezTo>
                  <a:pt x="12" y="53"/>
                  <a:pt x="21" y="52"/>
                  <a:pt x="29" y="50"/>
                </a:cubicBezTo>
                <a:cubicBezTo>
                  <a:pt x="32" y="49"/>
                  <a:pt x="31" y="45"/>
                  <a:pt x="32" y="43"/>
                </a:cubicBezTo>
                <a:cubicBezTo>
                  <a:pt x="33" y="41"/>
                  <a:pt x="37" y="42"/>
                  <a:pt x="39" y="40"/>
                </a:cubicBezTo>
                <a:cubicBezTo>
                  <a:pt x="40" y="40"/>
                  <a:pt x="41" y="39"/>
                  <a:pt x="43" y="39"/>
                </a:cubicBezTo>
                <a:cubicBezTo>
                  <a:pt x="43" y="39"/>
                  <a:pt x="45" y="40"/>
                  <a:pt x="45" y="39"/>
                </a:cubicBezTo>
                <a:cubicBezTo>
                  <a:pt x="46" y="37"/>
                  <a:pt x="46" y="35"/>
                  <a:pt x="47" y="33"/>
                </a:cubicBezTo>
                <a:cubicBezTo>
                  <a:pt x="48" y="32"/>
                  <a:pt x="52" y="31"/>
                  <a:pt x="51" y="30"/>
                </a:cubicBezTo>
                <a:cubicBezTo>
                  <a:pt x="51" y="29"/>
                  <a:pt x="47" y="27"/>
                  <a:pt x="51" y="27"/>
                </a:cubicBezTo>
                <a:cubicBezTo>
                  <a:pt x="52" y="27"/>
                  <a:pt x="54" y="28"/>
                  <a:pt x="55" y="26"/>
                </a:cubicBezTo>
                <a:cubicBezTo>
                  <a:pt x="55" y="25"/>
                  <a:pt x="54" y="24"/>
                  <a:pt x="55" y="23"/>
                </a:cubicBezTo>
                <a:cubicBezTo>
                  <a:pt x="55" y="21"/>
                  <a:pt x="58" y="21"/>
                  <a:pt x="58" y="19"/>
                </a:cubicBezTo>
                <a:cubicBezTo>
                  <a:pt x="58" y="17"/>
                  <a:pt x="55" y="16"/>
                  <a:pt x="56" y="14"/>
                </a:cubicBezTo>
                <a:cubicBezTo>
                  <a:pt x="58" y="13"/>
                  <a:pt x="61" y="12"/>
                  <a:pt x="63" y="11"/>
                </a:cubicBezTo>
                <a:cubicBezTo>
                  <a:pt x="65" y="9"/>
                  <a:pt x="68" y="10"/>
                  <a:pt x="70" y="10"/>
                </a:cubicBezTo>
                <a:cubicBezTo>
                  <a:pt x="71" y="10"/>
                  <a:pt x="73" y="10"/>
                  <a:pt x="74" y="9"/>
                </a:cubicBezTo>
                <a:cubicBezTo>
                  <a:pt x="74" y="9"/>
                  <a:pt x="75" y="8"/>
                  <a:pt x="75" y="7"/>
                </a:cubicBezTo>
                <a:cubicBezTo>
                  <a:pt x="74" y="7"/>
                  <a:pt x="73" y="7"/>
                  <a:pt x="72" y="7"/>
                </a:cubicBezTo>
                <a:cubicBezTo>
                  <a:pt x="71" y="8"/>
                  <a:pt x="73" y="7"/>
                  <a:pt x="72" y="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72" name="Freeform 699">
            <a:extLst>
              <a:ext uri="{FF2B5EF4-FFF2-40B4-BE49-F238E27FC236}">
                <a16:creationId xmlns:a16="http://schemas.microsoft.com/office/drawing/2014/main" id="{1F446554-9A03-D048-B0B9-D5C82CECA82B}"/>
              </a:ext>
            </a:extLst>
          </p:cNvPr>
          <p:cNvSpPr>
            <a:spLocks/>
          </p:cNvSpPr>
          <p:nvPr/>
        </p:nvSpPr>
        <p:spPr bwMode="auto">
          <a:xfrm>
            <a:off x="8311305" y="3021818"/>
            <a:ext cx="14242" cy="22607"/>
          </a:xfrm>
          <a:custGeom>
            <a:avLst/>
            <a:gdLst>
              <a:gd name="T0" fmla="*/ 3 w 3"/>
              <a:gd name="T1" fmla="*/ 2 h 4"/>
              <a:gd name="T2" fmla="*/ 1 w 3"/>
              <a:gd name="T3" fmla="*/ 1 h 4"/>
              <a:gd name="T4" fmla="*/ 3 w 3"/>
              <a:gd name="T5" fmla="*/ 4 h 4"/>
              <a:gd name="T6" fmla="*/ 3 w 3"/>
              <a:gd name="T7" fmla="*/ 2 h 4"/>
              <a:gd name="T8" fmla="*/ 3 w 3"/>
              <a:gd name="T9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4">
                <a:moveTo>
                  <a:pt x="3" y="2"/>
                </a:moveTo>
                <a:cubicBezTo>
                  <a:pt x="2" y="2"/>
                  <a:pt x="1" y="0"/>
                  <a:pt x="1" y="1"/>
                </a:cubicBezTo>
                <a:cubicBezTo>
                  <a:pt x="0" y="2"/>
                  <a:pt x="2" y="3"/>
                  <a:pt x="3" y="4"/>
                </a:cubicBezTo>
                <a:cubicBezTo>
                  <a:pt x="3" y="3"/>
                  <a:pt x="3" y="2"/>
                  <a:pt x="3" y="2"/>
                </a:cubicBezTo>
                <a:cubicBezTo>
                  <a:pt x="2" y="1"/>
                  <a:pt x="3" y="2"/>
                  <a:pt x="3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73" name="Freeform 700">
            <a:extLst>
              <a:ext uri="{FF2B5EF4-FFF2-40B4-BE49-F238E27FC236}">
                <a16:creationId xmlns:a16="http://schemas.microsoft.com/office/drawing/2014/main" id="{A5AD6200-16F5-494A-B494-7B533CF3F523}"/>
              </a:ext>
            </a:extLst>
          </p:cNvPr>
          <p:cNvSpPr>
            <a:spLocks noEditPoints="1"/>
          </p:cNvSpPr>
          <p:nvPr/>
        </p:nvSpPr>
        <p:spPr bwMode="auto">
          <a:xfrm>
            <a:off x="7981952" y="2673293"/>
            <a:ext cx="1059266" cy="536920"/>
          </a:xfrm>
          <a:custGeom>
            <a:avLst/>
            <a:gdLst>
              <a:gd name="T0" fmla="*/ 194 w 203"/>
              <a:gd name="T1" fmla="*/ 37 h 97"/>
              <a:gd name="T2" fmla="*/ 177 w 203"/>
              <a:gd name="T3" fmla="*/ 31 h 97"/>
              <a:gd name="T4" fmla="*/ 163 w 203"/>
              <a:gd name="T5" fmla="*/ 19 h 97"/>
              <a:gd name="T6" fmla="*/ 154 w 203"/>
              <a:gd name="T7" fmla="*/ 7 h 97"/>
              <a:gd name="T8" fmla="*/ 137 w 203"/>
              <a:gd name="T9" fmla="*/ 10 h 97"/>
              <a:gd name="T10" fmla="*/ 129 w 203"/>
              <a:gd name="T11" fmla="*/ 8 h 97"/>
              <a:gd name="T12" fmla="*/ 112 w 203"/>
              <a:gd name="T13" fmla="*/ 2 h 97"/>
              <a:gd name="T14" fmla="*/ 76 w 203"/>
              <a:gd name="T15" fmla="*/ 10 h 97"/>
              <a:gd name="T16" fmla="*/ 75 w 203"/>
              <a:gd name="T17" fmla="*/ 20 h 97"/>
              <a:gd name="T18" fmla="*/ 74 w 203"/>
              <a:gd name="T19" fmla="*/ 31 h 97"/>
              <a:gd name="T20" fmla="*/ 60 w 203"/>
              <a:gd name="T21" fmla="*/ 29 h 97"/>
              <a:gd name="T22" fmla="*/ 48 w 203"/>
              <a:gd name="T23" fmla="*/ 32 h 97"/>
              <a:gd name="T24" fmla="*/ 37 w 203"/>
              <a:gd name="T25" fmla="*/ 27 h 97"/>
              <a:gd name="T26" fmla="*/ 22 w 203"/>
              <a:gd name="T27" fmla="*/ 25 h 97"/>
              <a:gd name="T28" fmla="*/ 13 w 203"/>
              <a:gd name="T29" fmla="*/ 32 h 97"/>
              <a:gd name="T30" fmla="*/ 3 w 203"/>
              <a:gd name="T31" fmla="*/ 38 h 97"/>
              <a:gd name="T32" fmla="*/ 4 w 203"/>
              <a:gd name="T33" fmla="*/ 47 h 97"/>
              <a:gd name="T34" fmla="*/ 14 w 203"/>
              <a:gd name="T35" fmla="*/ 57 h 97"/>
              <a:gd name="T36" fmla="*/ 17 w 203"/>
              <a:gd name="T37" fmla="*/ 57 h 97"/>
              <a:gd name="T38" fmla="*/ 36 w 203"/>
              <a:gd name="T39" fmla="*/ 63 h 97"/>
              <a:gd name="T40" fmla="*/ 33 w 203"/>
              <a:gd name="T41" fmla="*/ 66 h 97"/>
              <a:gd name="T42" fmla="*/ 22 w 203"/>
              <a:gd name="T43" fmla="*/ 72 h 97"/>
              <a:gd name="T44" fmla="*/ 31 w 203"/>
              <a:gd name="T45" fmla="*/ 82 h 97"/>
              <a:gd name="T46" fmla="*/ 48 w 203"/>
              <a:gd name="T47" fmla="*/ 90 h 97"/>
              <a:gd name="T48" fmla="*/ 50 w 203"/>
              <a:gd name="T49" fmla="*/ 68 h 97"/>
              <a:gd name="T50" fmla="*/ 64 w 203"/>
              <a:gd name="T51" fmla="*/ 62 h 97"/>
              <a:gd name="T52" fmla="*/ 72 w 203"/>
              <a:gd name="T53" fmla="*/ 66 h 97"/>
              <a:gd name="T54" fmla="*/ 84 w 203"/>
              <a:gd name="T55" fmla="*/ 76 h 97"/>
              <a:gd name="T56" fmla="*/ 100 w 203"/>
              <a:gd name="T57" fmla="*/ 81 h 97"/>
              <a:gd name="T58" fmla="*/ 107 w 203"/>
              <a:gd name="T59" fmla="*/ 91 h 97"/>
              <a:gd name="T60" fmla="*/ 123 w 203"/>
              <a:gd name="T61" fmla="*/ 85 h 97"/>
              <a:gd name="T62" fmla="*/ 137 w 203"/>
              <a:gd name="T63" fmla="*/ 83 h 97"/>
              <a:gd name="T64" fmla="*/ 153 w 203"/>
              <a:gd name="T65" fmla="*/ 81 h 97"/>
              <a:gd name="T66" fmla="*/ 172 w 203"/>
              <a:gd name="T67" fmla="*/ 76 h 97"/>
              <a:gd name="T68" fmla="*/ 175 w 203"/>
              <a:gd name="T69" fmla="*/ 66 h 97"/>
              <a:gd name="T70" fmla="*/ 182 w 203"/>
              <a:gd name="T71" fmla="*/ 60 h 97"/>
              <a:gd name="T72" fmla="*/ 193 w 203"/>
              <a:gd name="T73" fmla="*/ 56 h 97"/>
              <a:gd name="T74" fmla="*/ 202 w 203"/>
              <a:gd name="T75" fmla="*/ 44 h 97"/>
              <a:gd name="T76" fmla="*/ 201 w 203"/>
              <a:gd name="T77" fmla="*/ 39 h 97"/>
              <a:gd name="T78" fmla="*/ 140 w 203"/>
              <a:gd name="T79" fmla="*/ 65 h 97"/>
              <a:gd name="T80" fmla="*/ 141 w 203"/>
              <a:gd name="T81" fmla="*/ 59 h 97"/>
              <a:gd name="T82" fmla="*/ 148 w 203"/>
              <a:gd name="T83" fmla="*/ 58 h 97"/>
              <a:gd name="T84" fmla="*/ 156 w 203"/>
              <a:gd name="T85" fmla="*/ 58 h 97"/>
              <a:gd name="T86" fmla="*/ 165 w 203"/>
              <a:gd name="T87" fmla="*/ 59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3" h="97">
                <a:moveTo>
                  <a:pt x="201" y="39"/>
                </a:moveTo>
                <a:cubicBezTo>
                  <a:pt x="201" y="38"/>
                  <a:pt x="197" y="39"/>
                  <a:pt x="197" y="39"/>
                </a:cubicBezTo>
                <a:cubicBezTo>
                  <a:pt x="195" y="39"/>
                  <a:pt x="194" y="38"/>
                  <a:pt x="194" y="37"/>
                </a:cubicBezTo>
                <a:cubicBezTo>
                  <a:pt x="193" y="35"/>
                  <a:pt x="191" y="35"/>
                  <a:pt x="191" y="34"/>
                </a:cubicBezTo>
                <a:cubicBezTo>
                  <a:pt x="190" y="33"/>
                  <a:pt x="189" y="30"/>
                  <a:pt x="186" y="30"/>
                </a:cubicBezTo>
                <a:cubicBezTo>
                  <a:pt x="183" y="30"/>
                  <a:pt x="180" y="33"/>
                  <a:pt x="177" y="31"/>
                </a:cubicBezTo>
                <a:cubicBezTo>
                  <a:pt x="176" y="30"/>
                  <a:pt x="175" y="29"/>
                  <a:pt x="174" y="28"/>
                </a:cubicBezTo>
                <a:cubicBezTo>
                  <a:pt x="173" y="28"/>
                  <a:pt x="171" y="31"/>
                  <a:pt x="170" y="31"/>
                </a:cubicBezTo>
                <a:cubicBezTo>
                  <a:pt x="169" y="32"/>
                  <a:pt x="163" y="21"/>
                  <a:pt x="163" y="19"/>
                </a:cubicBezTo>
                <a:cubicBezTo>
                  <a:pt x="161" y="17"/>
                  <a:pt x="160" y="14"/>
                  <a:pt x="157" y="13"/>
                </a:cubicBezTo>
                <a:cubicBezTo>
                  <a:pt x="156" y="12"/>
                  <a:pt x="155" y="11"/>
                  <a:pt x="154" y="11"/>
                </a:cubicBezTo>
                <a:cubicBezTo>
                  <a:pt x="152" y="10"/>
                  <a:pt x="154" y="8"/>
                  <a:pt x="154" y="7"/>
                </a:cubicBezTo>
                <a:cubicBezTo>
                  <a:pt x="154" y="6"/>
                  <a:pt x="147" y="10"/>
                  <a:pt x="146" y="11"/>
                </a:cubicBezTo>
                <a:cubicBezTo>
                  <a:pt x="145" y="11"/>
                  <a:pt x="137" y="14"/>
                  <a:pt x="137" y="13"/>
                </a:cubicBezTo>
                <a:cubicBezTo>
                  <a:pt x="137" y="11"/>
                  <a:pt x="139" y="10"/>
                  <a:pt x="137" y="10"/>
                </a:cubicBezTo>
                <a:cubicBezTo>
                  <a:pt x="136" y="9"/>
                  <a:pt x="135" y="8"/>
                  <a:pt x="134" y="9"/>
                </a:cubicBezTo>
                <a:cubicBezTo>
                  <a:pt x="134" y="9"/>
                  <a:pt x="134" y="10"/>
                  <a:pt x="133" y="9"/>
                </a:cubicBezTo>
                <a:cubicBezTo>
                  <a:pt x="131" y="8"/>
                  <a:pt x="132" y="7"/>
                  <a:pt x="129" y="8"/>
                </a:cubicBezTo>
                <a:cubicBezTo>
                  <a:pt x="126" y="10"/>
                  <a:pt x="126" y="7"/>
                  <a:pt x="126" y="5"/>
                </a:cubicBezTo>
                <a:cubicBezTo>
                  <a:pt x="127" y="1"/>
                  <a:pt x="121" y="0"/>
                  <a:pt x="118" y="0"/>
                </a:cubicBezTo>
                <a:cubicBezTo>
                  <a:pt x="116" y="0"/>
                  <a:pt x="114" y="1"/>
                  <a:pt x="112" y="2"/>
                </a:cubicBezTo>
                <a:cubicBezTo>
                  <a:pt x="110" y="3"/>
                  <a:pt x="108" y="4"/>
                  <a:pt x="105" y="4"/>
                </a:cubicBezTo>
                <a:cubicBezTo>
                  <a:pt x="97" y="6"/>
                  <a:pt x="89" y="9"/>
                  <a:pt x="81" y="9"/>
                </a:cubicBezTo>
                <a:cubicBezTo>
                  <a:pt x="79" y="9"/>
                  <a:pt x="77" y="9"/>
                  <a:pt x="76" y="10"/>
                </a:cubicBezTo>
                <a:cubicBezTo>
                  <a:pt x="75" y="11"/>
                  <a:pt x="77" y="14"/>
                  <a:pt x="79" y="14"/>
                </a:cubicBezTo>
                <a:cubicBezTo>
                  <a:pt x="83" y="17"/>
                  <a:pt x="76" y="16"/>
                  <a:pt x="74" y="17"/>
                </a:cubicBezTo>
                <a:cubicBezTo>
                  <a:pt x="72" y="18"/>
                  <a:pt x="75" y="19"/>
                  <a:pt x="75" y="20"/>
                </a:cubicBezTo>
                <a:cubicBezTo>
                  <a:pt x="75" y="22"/>
                  <a:pt x="71" y="22"/>
                  <a:pt x="71" y="23"/>
                </a:cubicBezTo>
                <a:cubicBezTo>
                  <a:pt x="71" y="26"/>
                  <a:pt x="79" y="25"/>
                  <a:pt x="78" y="29"/>
                </a:cubicBezTo>
                <a:cubicBezTo>
                  <a:pt x="77" y="30"/>
                  <a:pt x="76" y="31"/>
                  <a:pt x="74" y="31"/>
                </a:cubicBezTo>
                <a:cubicBezTo>
                  <a:pt x="73" y="31"/>
                  <a:pt x="70" y="31"/>
                  <a:pt x="69" y="31"/>
                </a:cubicBezTo>
                <a:cubicBezTo>
                  <a:pt x="67" y="32"/>
                  <a:pt x="68" y="33"/>
                  <a:pt x="66" y="32"/>
                </a:cubicBezTo>
                <a:cubicBezTo>
                  <a:pt x="64" y="31"/>
                  <a:pt x="62" y="29"/>
                  <a:pt x="60" y="29"/>
                </a:cubicBezTo>
                <a:cubicBezTo>
                  <a:pt x="59" y="28"/>
                  <a:pt x="57" y="30"/>
                  <a:pt x="56" y="30"/>
                </a:cubicBezTo>
                <a:cubicBezTo>
                  <a:pt x="54" y="29"/>
                  <a:pt x="53" y="29"/>
                  <a:pt x="51" y="30"/>
                </a:cubicBezTo>
                <a:cubicBezTo>
                  <a:pt x="50" y="31"/>
                  <a:pt x="49" y="33"/>
                  <a:pt x="48" y="32"/>
                </a:cubicBezTo>
                <a:cubicBezTo>
                  <a:pt x="47" y="32"/>
                  <a:pt x="44" y="29"/>
                  <a:pt x="43" y="30"/>
                </a:cubicBezTo>
                <a:cubicBezTo>
                  <a:pt x="42" y="30"/>
                  <a:pt x="42" y="33"/>
                  <a:pt x="41" y="31"/>
                </a:cubicBezTo>
                <a:cubicBezTo>
                  <a:pt x="40" y="29"/>
                  <a:pt x="39" y="28"/>
                  <a:pt x="37" y="27"/>
                </a:cubicBezTo>
                <a:cubicBezTo>
                  <a:pt x="35" y="26"/>
                  <a:pt x="33" y="26"/>
                  <a:pt x="32" y="25"/>
                </a:cubicBezTo>
                <a:cubicBezTo>
                  <a:pt x="29" y="24"/>
                  <a:pt x="29" y="26"/>
                  <a:pt x="27" y="26"/>
                </a:cubicBezTo>
                <a:cubicBezTo>
                  <a:pt x="25" y="27"/>
                  <a:pt x="24" y="24"/>
                  <a:pt x="22" y="25"/>
                </a:cubicBezTo>
                <a:cubicBezTo>
                  <a:pt x="21" y="26"/>
                  <a:pt x="21" y="27"/>
                  <a:pt x="20" y="27"/>
                </a:cubicBezTo>
                <a:cubicBezTo>
                  <a:pt x="19" y="28"/>
                  <a:pt x="17" y="28"/>
                  <a:pt x="16" y="28"/>
                </a:cubicBezTo>
                <a:cubicBezTo>
                  <a:pt x="15" y="29"/>
                  <a:pt x="13" y="31"/>
                  <a:pt x="13" y="32"/>
                </a:cubicBezTo>
                <a:cubicBezTo>
                  <a:pt x="12" y="33"/>
                  <a:pt x="14" y="36"/>
                  <a:pt x="12" y="36"/>
                </a:cubicBezTo>
                <a:cubicBezTo>
                  <a:pt x="10" y="37"/>
                  <a:pt x="7" y="31"/>
                  <a:pt x="6" y="34"/>
                </a:cubicBezTo>
                <a:cubicBezTo>
                  <a:pt x="5" y="36"/>
                  <a:pt x="4" y="36"/>
                  <a:pt x="3" y="38"/>
                </a:cubicBezTo>
                <a:cubicBezTo>
                  <a:pt x="2" y="40"/>
                  <a:pt x="6" y="40"/>
                  <a:pt x="4" y="42"/>
                </a:cubicBezTo>
                <a:cubicBezTo>
                  <a:pt x="3" y="43"/>
                  <a:pt x="0" y="45"/>
                  <a:pt x="2" y="46"/>
                </a:cubicBezTo>
                <a:cubicBezTo>
                  <a:pt x="3" y="46"/>
                  <a:pt x="4" y="47"/>
                  <a:pt x="4" y="47"/>
                </a:cubicBezTo>
                <a:cubicBezTo>
                  <a:pt x="5" y="48"/>
                  <a:pt x="4" y="49"/>
                  <a:pt x="5" y="50"/>
                </a:cubicBezTo>
                <a:cubicBezTo>
                  <a:pt x="7" y="51"/>
                  <a:pt x="9" y="49"/>
                  <a:pt x="11" y="51"/>
                </a:cubicBezTo>
                <a:cubicBezTo>
                  <a:pt x="12" y="52"/>
                  <a:pt x="14" y="55"/>
                  <a:pt x="14" y="57"/>
                </a:cubicBezTo>
                <a:cubicBezTo>
                  <a:pt x="13" y="57"/>
                  <a:pt x="10" y="56"/>
                  <a:pt x="13" y="58"/>
                </a:cubicBezTo>
                <a:cubicBezTo>
                  <a:pt x="14" y="59"/>
                  <a:pt x="14" y="60"/>
                  <a:pt x="16" y="58"/>
                </a:cubicBezTo>
                <a:cubicBezTo>
                  <a:pt x="16" y="57"/>
                  <a:pt x="16" y="57"/>
                  <a:pt x="17" y="57"/>
                </a:cubicBezTo>
                <a:cubicBezTo>
                  <a:pt x="22" y="57"/>
                  <a:pt x="24" y="54"/>
                  <a:pt x="29" y="56"/>
                </a:cubicBezTo>
                <a:cubicBezTo>
                  <a:pt x="31" y="57"/>
                  <a:pt x="33" y="54"/>
                  <a:pt x="34" y="56"/>
                </a:cubicBezTo>
                <a:cubicBezTo>
                  <a:pt x="35" y="57"/>
                  <a:pt x="37" y="61"/>
                  <a:pt x="36" y="63"/>
                </a:cubicBezTo>
                <a:cubicBezTo>
                  <a:pt x="35" y="63"/>
                  <a:pt x="33" y="64"/>
                  <a:pt x="35" y="64"/>
                </a:cubicBezTo>
                <a:cubicBezTo>
                  <a:pt x="35" y="65"/>
                  <a:pt x="35" y="65"/>
                  <a:pt x="35" y="65"/>
                </a:cubicBezTo>
                <a:cubicBezTo>
                  <a:pt x="34" y="66"/>
                  <a:pt x="33" y="66"/>
                  <a:pt x="33" y="66"/>
                </a:cubicBezTo>
                <a:cubicBezTo>
                  <a:pt x="30" y="66"/>
                  <a:pt x="22" y="64"/>
                  <a:pt x="24" y="69"/>
                </a:cubicBezTo>
                <a:cubicBezTo>
                  <a:pt x="25" y="71"/>
                  <a:pt x="24" y="71"/>
                  <a:pt x="22" y="70"/>
                </a:cubicBezTo>
                <a:cubicBezTo>
                  <a:pt x="20" y="69"/>
                  <a:pt x="21" y="71"/>
                  <a:pt x="22" y="72"/>
                </a:cubicBezTo>
                <a:cubicBezTo>
                  <a:pt x="24" y="72"/>
                  <a:pt x="24" y="75"/>
                  <a:pt x="25" y="76"/>
                </a:cubicBezTo>
                <a:cubicBezTo>
                  <a:pt x="27" y="77"/>
                  <a:pt x="24" y="79"/>
                  <a:pt x="27" y="79"/>
                </a:cubicBezTo>
                <a:cubicBezTo>
                  <a:pt x="28" y="79"/>
                  <a:pt x="30" y="81"/>
                  <a:pt x="31" y="82"/>
                </a:cubicBezTo>
                <a:cubicBezTo>
                  <a:pt x="34" y="82"/>
                  <a:pt x="31" y="85"/>
                  <a:pt x="31" y="87"/>
                </a:cubicBezTo>
                <a:cubicBezTo>
                  <a:pt x="34" y="85"/>
                  <a:pt x="38" y="82"/>
                  <a:pt x="42" y="85"/>
                </a:cubicBezTo>
                <a:cubicBezTo>
                  <a:pt x="44" y="87"/>
                  <a:pt x="45" y="90"/>
                  <a:pt x="48" y="90"/>
                </a:cubicBezTo>
                <a:cubicBezTo>
                  <a:pt x="50" y="90"/>
                  <a:pt x="49" y="88"/>
                  <a:pt x="49" y="87"/>
                </a:cubicBezTo>
                <a:cubicBezTo>
                  <a:pt x="49" y="84"/>
                  <a:pt x="49" y="81"/>
                  <a:pt x="49" y="78"/>
                </a:cubicBezTo>
                <a:cubicBezTo>
                  <a:pt x="49" y="76"/>
                  <a:pt x="48" y="68"/>
                  <a:pt x="50" y="68"/>
                </a:cubicBezTo>
                <a:cubicBezTo>
                  <a:pt x="52" y="67"/>
                  <a:pt x="55" y="66"/>
                  <a:pt x="57" y="65"/>
                </a:cubicBezTo>
                <a:cubicBezTo>
                  <a:pt x="59" y="65"/>
                  <a:pt x="61" y="64"/>
                  <a:pt x="62" y="64"/>
                </a:cubicBezTo>
                <a:cubicBezTo>
                  <a:pt x="63" y="63"/>
                  <a:pt x="62" y="61"/>
                  <a:pt x="64" y="62"/>
                </a:cubicBezTo>
                <a:cubicBezTo>
                  <a:pt x="65" y="62"/>
                  <a:pt x="68" y="64"/>
                  <a:pt x="68" y="62"/>
                </a:cubicBezTo>
                <a:cubicBezTo>
                  <a:pt x="68" y="61"/>
                  <a:pt x="70" y="60"/>
                  <a:pt x="71" y="62"/>
                </a:cubicBezTo>
                <a:cubicBezTo>
                  <a:pt x="72" y="63"/>
                  <a:pt x="71" y="64"/>
                  <a:pt x="72" y="66"/>
                </a:cubicBezTo>
                <a:cubicBezTo>
                  <a:pt x="72" y="67"/>
                  <a:pt x="73" y="69"/>
                  <a:pt x="72" y="70"/>
                </a:cubicBezTo>
                <a:cubicBezTo>
                  <a:pt x="73" y="71"/>
                  <a:pt x="74" y="71"/>
                  <a:pt x="75" y="72"/>
                </a:cubicBezTo>
                <a:cubicBezTo>
                  <a:pt x="78" y="75"/>
                  <a:pt x="80" y="77"/>
                  <a:pt x="84" y="76"/>
                </a:cubicBezTo>
                <a:cubicBezTo>
                  <a:pt x="86" y="76"/>
                  <a:pt x="88" y="77"/>
                  <a:pt x="90" y="77"/>
                </a:cubicBezTo>
                <a:cubicBezTo>
                  <a:pt x="92" y="77"/>
                  <a:pt x="93" y="75"/>
                  <a:pt x="95" y="75"/>
                </a:cubicBezTo>
                <a:cubicBezTo>
                  <a:pt x="97" y="76"/>
                  <a:pt x="99" y="79"/>
                  <a:pt x="100" y="81"/>
                </a:cubicBezTo>
                <a:cubicBezTo>
                  <a:pt x="101" y="82"/>
                  <a:pt x="100" y="83"/>
                  <a:pt x="100" y="85"/>
                </a:cubicBezTo>
                <a:cubicBezTo>
                  <a:pt x="100" y="87"/>
                  <a:pt x="103" y="88"/>
                  <a:pt x="103" y="90"/>
                </a:cubicBezTo>
                <a:cubicBezTo>
                  <a:pt x="103" y="91"/>
                  <a:pt x="106" y="91"/>
                  <a:pt x="107" y="91"/>
                </a:cubicBezTo>
                <a:cubicBezTo>
                  <a:pt x="109" y="91"/>
                  <a:pt x="109" y="91"/>
                  <a:pt x="110" y="93"/>
                </a:cubicBezTo>
                <a:cubicBezTo>
                  <a:pt x="112" y="97"/>
                  <a:pt x="114" y="92"/>
                  <a:pt x="116" y="90"/>
                </a:cubicBezTo>
                <a:cubicBezTo>
                  <a:pt x="117" y="87"/>
                  <a:pt x="121" y="87"/>
                  <a:pt x="123" y="85"/>
                </a:cubicBezTo>
                <a:cubicBezTo>
                  <a:pt x="125" y="85"/>
                  <a:pt x="125" y="85"/>
                  <a:pt x="126" y="84"/>
                </a:cubicBezTo>
                <a:cubicBezTo>
                  <a:pt x="127" y="81"/>
                  <a:pt x="128" y="82"/>
                  <a:pt x="130" y="82"/>
                </a:cubicBezTo>
                <a:cubicBezTo>
                  <a:pt x="132" y="82"/>
                  <a:pt x="136" y="85"/>
                  <a:pt x="137" y="83"/>
                </a:cubicBezTo>
                <a:cubicBezTo>
                  <a:pt x="137" y="81"/>
                  <a:pt x="137" y="80"/>
                  <a:pt x="139" y="79"/>
                </a:cubicBezTo>
                <a:cubicBezTo>
                  <a:pt x="141" y="78"/>
                  <a:pt x="143" y="80"/>
                  <a:pt x="145" y="80"/>
                </a:cubicBezTo>
                <a:cubicBezTo>
                  <a:pt x="147" y="81"/>
                  <a:pt x="151" y="81"/>
                  <a:pt x="153" y="81"/>
                </a:cubicBezTo>
                <a:cubicBezTo>
                  <a:pt x="159" y="81"/>
                  <a:pt x="164" y="83"/>
                  <a:pt x="170" y="84"/>
                </a:cubicBezTo>
                <a:cubicBezTo>
                  <a:pt x="169" y="82"/>
                  <a:pt x="171" y="81"/>
                  <a:pt x="173" y="79"/>
                </a:cubicBezTo>
                <a:cubicBezTo>
                  <a:pt x="174" y="78"/>
                  <a:pt x="173" y="78"/>
                  <a:pt x="172" y="76"/>
                </a:cubicBezTo>
                <a:cubicBezTo>
                  <a:pt x="171" y="75"/>
                  <a:pt x="171" y="73"/>
                  <a:pt x="171" y="71"/>
                </a:cubicBezTo>
                <a:cubicBezTo>
                  <a:pt x="170" y="71"/>
                  <a:pt x="170" y="67"/>
                  <a:pt x="169" y="68"/>
                </a:cubicBezTo>
                <a:cubicBezTo>
                  <a:pt x="170" y="67"/>
                  <a:pt x="173" y="67"/>
                  <a:pt x="175" y="66"/>
                </a:cubicBezTo>
                <a:cubicBezTo>
                  <a:pt x="178" y="66"/>
                  <a:pt x="180" y="68"/>
                  <a:pt x="182" y="66"/>
                </a:cubicBezTo>
                <a:cubicBezTo>
                  <a:pt x="183" y="66"/>
                  <a:pt x="181" y="65"/>
                  <a:pt x="181" y="64"/>
                </a:cubicBezTo>
                <a:cubicBezTo>
                  <a:pt x="180" y="63"/>
                  <a:pt x="181" y="61"/>
                  <a:pt x="182" y="60"/>
                </a:cubicBezTo>
                <a:cubicBezTo>
                  <a:pt x="183" y="59"/>
                  <a:pt x="184" y="53"/>
                  <a:pt x="185" y="54"/>
                </a:cubicBezTo>
                <a:cubicBezTo>
                  <a:pt x="187" y="55"/>
                  <a:pt x="188" y="56"/>
                  <a:pt x="190" y="56"/>
                </a:cubicBezTo>
                <a:cubicBezTo>
                  <a:pt x="191" y="55"/>
                  <a:pt x="192" y="57"/>
                  <a:pt x="193" y="56"/>
                </a:cubicBezTo>
                <a:cubicBezTo>
                  <a:pt x="194" y="56"/>
                  <a:pt x="196" y="55"/>
                  <a:pt x="197" y="54"/>
                </a:cubicBezTo>
                <a:cubicBezTo>
                  <a:pt x="198" y="53"/>
                  <a:pt x="196" y="51"/>
                  <a:pt x="196" y="49"/>
                </a:cubicBezTo>
                <a:cubicBezTo>
                  <a:pt x="197" y="46"/>
                  <a:pt x="200" y="47"/>
                  <a:pt x="202" y="44"/>
                </a:cubicBezTo>
                <a:cubicBezTo>
                  <a:pt x="202" y="43"/>
                  <a:pt x="202" y="43"/>
                  <a:pt x="203" y="42"/>
                </a:cubicBezTo>
                <a:cubicBezTo>
                  <a:pt x="203" y="41"/>
                  <a:pt x="202" y="40"/>
                  <a:pt x="201" y="39"/>
                </a:cubicBezTo>
                <a:cubicBezTo>
                  <a:pt x="201" y="38"/>
                  <a:pt x="202" y="39"/>
                  <a:pt x="201" y="39"/>
                </a:cubicBezTo>
                <a:close/>
                <a:moveTo>
                  <a:pt x="148" y="58"/>
                </a:moveTo>
                <a:cubicBezTo>
                  <a:pt x="146" y="58"/>
                  <a:pt x="143" y="61"/>
                  <a:pt x="142" y="62"/>
                </a:cubicBezTo>
                <a:cubicBezTo>
                  <a:pt x="141" y="62"/>
                  <a:pt x="140" y="64"/>
                  <a:pt x="140" y="65"/>
                </a:cubicBezTo>
                <a:cubicBezTo>
                  <a:pt x="140" y="66"/>
                  <a:pt x="141" y="67"/>
                  <a:pt x="141" y="67"/>
                </a:cubicBezTo>
                <a:cubicBezTo>
                  <a:pt x="140" y="68"/>
                  <a:pt x="138" y="64"/>
                  <a:pt x="138" y="63"/>
                </a:cubicBezTo>
                <a:cubicBezTo>
                  <a:pt x="138" y="61"/>
                  <a:pt x="139" y="60"/>
                  <a:pt x="141" y="59"/>
                </a:cubicBezTo>
                <a:cubicBezTo>
                  <a:pt x="143" y="58"/>
                  <a:pt x="145" y="57"/>
                  <a:pt x="147" y="57"/>
                </a:cubicBezTo>
                <a:cubicBezTo>
                  <a:pt x="147" y="57"/>
                  <a:pt x="152" y="58"/>
                  <a:pt x="152" y="58"/>
                </a:cubicBezTo>
                <a:cubicBezTo>
                  <a:pt x="151" y="59"/>
                  <a:pt x="148" y="58"/>
                  <a:pt x="148" y="58"/>
                </a:cubicBezTo>
                <a:cubicBezTo>
                  <a:pt x="146" y="58"/>
                  <a:pt x="149" y="58"/>
                  <a:pt x="148" y="58"/>
                </a:cubicBezTo>
                <a:close/>
                <a:moveTo>
                  <a:pt x="165" y="59"/>
                </a:moveTo>
                <a:cubicBezTo>
                  <a:pt x="164" y="61"/>
                  <a:pt x="157" y="60"/>
                  <a:pt x="156" y="58"/>
                </a:cubicBezTo>
                <a:cubicBezTo>
                  <a:pt x="156" y="58"/>
                  <a:pt x="160" y="58"/>
                  <a:pt x="160" y="58"/>
                </a:cubicBezTo>
                <a:cubicBezTo>
                  <a:pt x="162" y="58"/>
                  <a:pt x="163" y="58"/>
                  <a:pt x="165" y="57"/>
                </a:cubicBezTo>
                <a:cubicBezTo>
                  <a:pt x="165" y="57"/>
                  <a:pt x="165" y="59"/>
                  <a:pt x="165" y="59"/>
                </a:cubicBezTo>
                <a:cubicBezTo>
                  <a:pt x="164" y="60"/>
                  <a:pt x="165" y="58"/>
                  <a:pt x="165" y="59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74" name="Freeform 701">
            <a:extLst>
              <a:ext uri="{FF2B5EF4-FFF2-40B4-BE49-F238E27FC236}">
                <a16:creationId xmlns:a16="http://schemas.microsoft.com/office/drawing/2014/main" id="{5065184C-4B41-B345-AA46-818E71138893}"/>
              </a:ext>
            </a:extLst>
          </p:cNvPr>
          <p:cNvSpPr>
            <a:spLocks/>
          </p:cNvSpPr>
          <p:nvPr/>
        </p:nvSpPr>
        <p:spPr bwMode="auto">
          <a:xfrm>
            <a:off x="8555203" y="3342085"/>
            <a:ext cx="731695" cy="825158"/>
          </a:xfrm>
          <a:custGeom>
            <a:avLst/>
            <a:gdLst>
              <a:gd name="T0" fmla="*/ 121 w 140"/>
              <a:gd name="T1" fmla="*/ 66 h 149"/>
              <a:gd name="T2" fmla="*/ 129 w 140"/>
              <a:gd name="T3" fmla="*/ 54 h 149"/>
              <a:gd name="T4" fmla="*/ 137 w 140"/>
              <a:gd name="T5" fmla="*/ 46 h 149"/>
              <a:gd name="T6" fmla="*/ 135 w 140"/>
              <a:gd name="T7" fmla="*/ 41 h 149"/>
              <a:gd name="T8" fmla="*/ 127 w 140"/>
              <a:gd name="T9" fmla="*/ 37 h 149"/>
              <a:gd name="T10" fmla="*/ 119 w 140"/>
              <a:gd name="T11" fmla="*/ 43 h 149"/>
              <a:gd name="T12" fmla="*/ 106 w 140"/>
              <a:gd name="T13" fmla="*/ 51 h 149"/>
              <a:gd name="T14" fmla="*/ 100 w 140"/>
              <a:gd name="T15" fmla="*/ 45 h 149"/>
              <a:gd name="T16" fmla="*/ 92 w 140"/>
              <a:gd name="T17" fmla="*/ 52 h 149"/>
              <a:gd name="T18" fmla="*/ 77 w 140"/>
              <a:gd name="T19" fmla="*/ 47 h 149"/>
              <a:gd name="T20" fmla="*/ 62 w 140"/>
              <a:gd name="T21" fmla="*/ 41 h 149"/>
              <a:gd name="T22" fmla="*/ 63 w 140"/>
              <a:gd name="T23" fmla="*/ 32 h 149"/>
              <a:gd name="T24" fmla="*/ 52 w 140"/>
              <a:gd name="T25" fmla="*/ 22 h 149"/>
              <a:gd name="T26" fmla="*/ 55 w 140"/>
              <a:gd name="T27" fmla="*/ 12 h 149"/>
              <a:gd name="T28" fmla="*/ 50 w 140"/>
              <a:gd name="T29" fmla="*/ 2 h 149"/>
              <a:gd name="T30" fmla="*/ 40 w 140"/>
              <a:gd name="T31" fmla="*/ 8 h 149"/>
              <a:gd name="T32" fmla="*/ 30 w 140"/>
              <a:gd name="T33" fmla="*/ 12 h 149"/>
              <a:gd name="T34" fmla="*/ 33 w 140"/>
              <a:gd name="T35" fmla="*/ 22 h 149"/>
              <a:gd name="T36" fmla="*/ 29 w 140"/>
              <a:gd name="T37" fmla="*/ 33 h 149"/>
              <a:gd name="T38" fmla="*/ 19 w 140"/>
              <a:gd name="T39" fmla="*/ 44 h 149"/>
              <a:gd name="T40" fmla="*/ 7 w 140"/>
              <a:gd name="T41" fmla="*/ 50 h 149"/>
              <a:gd name="T42" fmla="*/ 14 w 140"/>
              <a:gd name="T43" fmla="*/ 64 h 149"/>
              <a:gd name="T44" fmla="*/ 5 w 140"/>
              <a:gd name="T45" fmla="*/ 64 h 149"/>
              <a:gd name="T46" fmla="*/ 11 w 140"/>
              <a:gd name="T47" fmla="*/ 72 h 149"/>
              <a:gd name="T48" fmla="*/ 11 w 140"/>
              <a:gd name="T49" fmla="*/ 82 h 149"/>
              <a:gd name="T50" fmla="*/ 19 w 140"/>
              <a:gd name="T51" fmla="*/ 78 h 149"/>
              <a:gd name="T52" fmla="*/ 23 w 140"/>
              <a:gd name="T53" fmla="*/ 75 h 149"/>
              <a:gd name="T54" fmla="*/ 22 w 140"/>
              <a:gd name="T55" fmla="*/ 78 h 149"/>
              <a:gd name="T56" fmla="*/ 24 w 140"/>
              <a:gd name="T57" fmla="*/ 82 h 149"/>
              <a:gd name="T58" fmla="*/ 24 w 140"/>
              <a:gd name="T59" fmla="*/ 95 h 149"/>
              <a:gd name="T60" fmla="*/ 26 w 140"/>
              <a:gd name="T61" fmla="*/ 107 h 149"/>
              <a:gd name="T62" fmla="*/ 39 w 140"/>
              <a:gd name="T63" fmla="*/ 134 h 149"/>
              <a:gd name="T64" fmla="*/ 50 w 140"/>
              <a:gd name="T65" fmla="*/ 143 h 149"/>
              <a:gd name="T66" fmla="*/ 57 w 140"/>
              <a:gd name="T67" fmla="*/ 132 h 149"/>
              <a:gd name="T68" fmla="*/ 65 w 140"/>
              <a:gd name="T69" fmla="*/ 107 h 149"/>
              <a:gd name="T70" fmla="*/ 81 w 140"/>
              <a:gd name="T71" fmla="*/ 93 h 149"/>
              <a:gd name="T72" fmla="*/ 91 w 140"/>
              <a:gd name="T73" fmla="*/ 84 h 149"/>
              <a:gd name="T74" fmla="*/ 98 w 140"/>
              <a:gd name="T75" fmla="*/ 74 h 149"/>
              <a:gd name="T76" fmla="*/ 101 w 140"/>
              <a:gd name="T77" fmla="*/ 78 h 149"/>
              <a:gd name="T78" fmla="*/ 100 w 140"/>
              <a:gd name="T79" fmla="*/ 58 h 149"/>
              <a:gd name="T80" fmla="*/ 104 w 140"/>
              <a:gd name="T81" fmla="*/ 57 h 149"/>
              <a:gd name="T82" fmla="*/ 114 w 140"/>
              <a:gd name="T83" fmla="*/ 60 h 149"/>
              <a:gd name="T84" fmla="*/ 115 w 140"/>
              <a:gd name="T85" fmla="*/ 68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0" h="149">
                <a:moveTo>
                  <a:pt x="117" y="76"/>
                </a:moveTo>
                <a:cubicBezTo>
                  <a:pt x="121" y="77"/>
                  <a:pt x="119" y="73"/>
                  <a:pt x="120" y="71"/>
                </a:cubicBezTo>
                <a:cubicBezTo>
                  <a:pt x="120" y="69"/>
                  <a:pt x="121" y="67"/>
                  <a:pt x="121" y="66"/>
                </a:cubicBezTo>
                <a:cubicBezTo>
                  <a:pt x="122" y="65"/>
                  <a:pt x="124" y="67"/>
                  <a:pt x="125" y="65"/>
                </a:cubicBezTo>
                <a:cubicBezTo>
                  <a:pt x="126" y="63"/>
                  <a:pt x="126" y="61"/>
                  <a:pt x="126" y="59"/>
                </a:cubicBezTo>
                <a:cubicBezTo>
                  <a:pt x="127" y="57"/>
                  <a:pt x="129" y="56"/>
                  <a:pt x="129" y="54"/>
                </a:cubicBezTo>
                <a:cubicBezTo>
                  <a:pt x="129" y="52"/>
                  <a:pt x="132" y="50"/>
                  <a:pt x="133" y="49"/>
                </a:cubicBezTo>
                <a:cubicBezTo>
                  <a:pt x="136" y="46"/>
                  <a:pt x="135" y="49"/>
                  <a:pt x="137" y="50"/>
                </a:cubicBezTo>
                <a:cubicBezTo>
                  <a:pt x="137" y="50"/>
                  <a:pt x="137" y="46"/>
                  <a:pt x="137" y="46"/>
                </a:cubicBezTo>
                <a:cubicBezTo>
                  <a:pt x="137" y="45"/>
                  <a:pt x="140" y="45"/>
                  <a:pt x="138" y="43"/>
                </a:cubicBezTo>
                <a:cubicBezTo>
                  <a:pt x="137" y="43"/>
                  <a:pt x="135" y="43"/>
                  <a:pt x="134" y="43"/>
                </a:cubicBezTo>
                <a:cubicBezTo>
                  <a:pt x="134" y="42"/>
                  <a:pt x="135" y="41"/>
                  <a:pt x="135" y="41"/>
                </a:cubicBezTo>
                <a:cubicBezTo>
                  <a:pt x="136" y="40"/>
                  <a:pt x="135" y="39"/>
                  <a:pt x="134" y="38"/>
                </a:cubicBezTo>
                <a:cubicBezTo>
                  <a:pt x="133" y="37"/>
                  <a:pt x="133" y="37"/>
                  <a:pt x="132" y="38"/>
                </a:cubicBezTo>
                <a:cubicBezTo>
                  <a:pt x="130" y="39"/>
                  <a:pt x="129" y="38"/>
                  <a:pt x="127" y="37"/>
                </a:cubicBezTo>
                <a:cubicBezTo>
                  <a:pt x="126" y="37"/>
                  <a:pt x="124" y="39"/>
                  <a:pt x="124" y="40"/>
                </a:cubicBezTo>
                <a:cubicBezTo>
                  <a:pt x="123" y="41"/>
                  <a:pt x="122" y="40"/>
                  <a:pt x="121" y="41"/>
                </a:cubicBezTo>
                <a:cubicBezTo>
                  <a:pt x="120" y="41"/>
                  <a:pt x="119" y="42"/>
                  <a:pt x="119" y="43"/>
                </a:cubicBezTo>
                <a:cubicBezTo>
                  <a:pt x="117" y="45"/>
                  <a:pt x="116" y="46"/>
                  <a:pt x="114" y="45"/>
                </a:cubicBezTo>
                <a:cubicBezTo>
                  <a:pt x="113" y="46"/>
                  <a:pt x="114" y="48"/>
                  <a:pt x="115" y="49"/>
                </a:cubicBezTo>
                <a:cubicBezTo>
                  <a:pt x="117" y="53"/>
                  <a:pt x="108" y="50"/>
                  <a:pt x="106" y="51"/>
                </a:cubicBezTo>
                <a:cubicBezTo>
                  <a:pt x="105" y="52"/>
                  <a:pt x="102" y="51"/>
                  <a:pt x="101" y="50"/>
                </a:cubicBezTo>
                <a:cubicBezTo>
                  <a:pt x="100" y="49"/>
                  <a:pt x="101" y="47"/>
                  <a:pt x="101" y="47"/>
                </a:cubicBezTo>
                <a:cubicBezTo>
                  <a:pt x="101" y="47"/>
                  <a:pt x="101" y="44"/>
                  <a:pt x="100" y="45"/>
                </a:cubicBezTo>
                <a:cubicBezTo>
                  <a:pt x="98" y="45"/>
                  <a:pt x="96" y="45"/>
                  <a:pt x="96" y="48"/>
                </a:cubicBezTo>
                <a:cubicBezTo>
                  <a:pt x="97" y="49"/>
                  <a:pt x="98" y="52"/>
                  <a:pt x="97" y="52"/>
                </a:cubicBezTo>
                <a:cubicBezTo>
                  <a:pt x="95" y="52"/>
                  <a:pt x="94" y="54"/>
                  <a:pt x="92" y="52"/>
                </a:cubicBezTo>
                <a:cubicBezTo>
                  <a:pt x="91" y="50"/>
                  <a:pt x="90" y="53"/>
                  <a:pt x="89" y="52"/>
                </a:cubicBezTo>
                <a:cubicBezTo>
                  <a:pt x="86" y="51"/>
                  <a:pt x="85" y="51"/>
                  <a:pt x="82" y="50"/>
                </a:cubicBezTo>
                <a:cubicBezTo>
                  <a:pt x="80" y="49"/>
                  <a:pt x="79" y="47"/>
                  <a:pt x="77" y="47"/>
                </a:cubicBezTo>
                <a:cubicBezTo>
                  <a:pt x="74" y="48"/>
                  <a:pt x="74" y="47"/>
                  <a:pt x="72" y="46"/>
                </a:cubicBezTo>
                <a:cubicBezTo>
                  <a:pt x="70" y="45"/>
                  <a:pt x="68" y="46"/>
                  <a:pt x="67" y="45"/>
                </a:cubicBezTo>
                <a:cubicBezTo>
                  <a:pt x="65" y="43"/>
                  <a:pt x="63" y="42"/>
                  <a:pt x="62" y="41"/>
                </a:cubicBezTo>
                <a:cubicBezTo>
                  <a:pt x="60" y="40"/>
                  <a:pt x="59" y="40"/>
                  <a:pt x="60" y="38"/>
                </a:cubicBezTo>
                <a:cubicBezTo>
                  <a:pt x="61" y="37"/>
                  <a:pt x="60" y="35"/>
                  <a:pt x="62" y="34"/>
                </a:cubicBezTo>
                <a:cubicBezTo>
                  <a:pt x="64" y="33"/>
                  <a:pt x="65" y="34"/>
                  <a:pt x="63" y="32"/>
                </a:cubicBezTo>
                <a:cubicBezTo>
                  <a:pt x="61" y="31"/>
                  <a:pt x="59" y="29"/>
                  <a:pt x="57" y="28"/>
                </a:cubicBezTo>
                <a:cubicBezTo>
                  <a:pt x="56" y="28"/>
                  <a:pt x="55" y="26"/>
                  <a:pt x="53" y="26"/>
                </a:cubicBezTo>
                <a:cubicBezTo>
                  <a:pt x="53" y="26"/>
                  <a:pt x="53" y="23"/>
                  <a:pt x="52" y="22"/>
                </a:cubicBezTo>
                <a:cubicBezTo>
                  <a:pt x="47" y="17"/>
                  <a:pt x="57" y="23"/>
                  <a:pt x="57" y="19"/>
                </a:cubicBezTo>
                <a:cubicBezTo>
                  <a:pt x="57" y="17"/>
                  <a:pt x="56" y="17"/>
                  <a:pt x="54" y="15"/>
                </a:cubicBezTo>
                <a:cubicBezTo>
                  <a:pt x="53" y="14"/>
                  <a:pt x="53" y="13"/>
                  <a:pt x="55" y="12"/>
                </a:cubicBezTo>
                <a:cubicBezTo>
                  <a:pt x="57" y="12"/>
                  <a:pt x="56" y="9"/>
                  <a:pt x="58" y="8"/>
                </a:cubicBezTo>
                <a:cubicBezTo>
                  <a:pt x="59" y="7"/>
                  <a:pt x="61" y="6"/>
                  <a:pt x="60" y="4"/>
                </a:cubicBezTo>
                <a:cubicBezTo>
                  <a:pt x="58" y="1"/>
                  <a:pt x="53" y="0"/>
                  <a:pt x="50" y="2"/>
                </a:cubicBezTo>
                <a:cubicBezTo>
                  <a:pt x="49" y="3"/>
                  <a:pt x="49" y="3"/>
                  <a:pt x="47" y="4"/>
                </a:cubicBezTo>
                <a:cubicBezTo>
                  <a:pt x="46" y="4"/>
                  <a:pt x="46" y="6"/>
                  <a:pt x="45" y="7"/>
                </a:cubicBezTo>
                <a:cubicBezTo>
                  <a:pt x="43" y="8"/>
                  <a:pt x="41" y="7"/>
                  <a:pt x="40" y="8"/>
                </a:cubicBezTo>
                <a:cubicBezTo>
                  <a:pt x="39" y="9"/>
                  <a:pt x="37" y="9"/>
                  <a:pt x="35" y="8"/>
                </a:cubicBezTo>
                <a:cubicBezTo>
                  <a:pt x="33" y="8"/>
                  <a:pt x="32" y="7"/>
                  <a:pt x="30" y="8"/>
                </a:cubicBezTo>
                <a:cubicBezTo>
                  <a:pt x="28" y="8"/>
                  <a:pt x="29" y="11"/>
                  <a:pt x="30" y="12"/>
                </a:cubicBezTo>
                <a:cubicBezTo>
                  <a:pt x="30" y="14"/>
                  <a:pt x="30" y="16"/>
                  <a:pt x="30" y="17"/>
                </a:cubicBezTo>
                <a:cubicBezTo>
                  <a:pt x="31" y="19"/>
                  <a:pt x="33" y="19"/>
                  <a:pt x="35" y="20"/>
                </a:cubicBezTo>
                <a:cubicBezTo>
                  <a:pt x="36" y="22"/>
                  <a:pt x="34" y="22"/>
                  <a:pt x="33" y="22"/>
                </a:cubicBezTo>
                <a:cubicBezTo>
                  <a:pt x="32" y="24"/>
                  <a:pt x="33" y="26"/>
                  <a:pt x="33" y="28"/>
                </a:cubicBezTo>
                <a:cubicBezTo>
                  <a:pt x="33" y="29"/>
                  <a:pt x="31" y="29"/>
                  <a:pt x="31" y="29"/>
                </a:cubicBezTo>
                <a:cubicBezTo>
                  <a:pt x="29" y="30"/>
                  <a:pt x="31" y="33"/>
                  <a:pt x="29" y="33"/>
                </a:cubicBezTo>
                <a:cubicBezTo>
                  <a:pt x="27" y="34"/>
                  <a:pt x="26" y="35"/>
                  <a:pt x="26" y="36"/>
                </a:cubicBezTo>
                <a:cubicBezTo>
                  <a:pt x="25" y="38"/>
                  <a:pt x="24" y="38"/>
                  <a:pt x="22" y="39"/>
                </a:cubicBezTo>
                <a:cubicBezTo>
                  <a:pt x="20" y="40"/>
                  <a:pt x="20" y="43"/>
                  <a:pt x="19" y="44"/>
                </a:cubicBezTo>
                <a:cubicBezTo>
                  <a:pt x="18" y="46"/>
                  <a:pt x="16" y="45"/>
                  <a:pt x="15" y="47"/>
                </a:cubicBezTo>
                <a:cubicBezTo>
                  <a:pt x="13" y="48"/>
                  <a:pt x="12" y="44"/>
                  <a:pt x="11" y="46"/>
                </a:cubicBezTo>
                <a:cubicBezTo>
                  <a:pt x="10" y="47"/>
                  <a:pt x="6" y="49"/>
                  <a:pt x="7" y="50"/>
                </a:cubicBezTo>
                <a:cubicBezTo>
                  <a:pt x="7" y="52"/>
                  <a:pt x="10" y="52"/>
                  <a:pt x="10" y="54"/>
                </a:cubicBezTo>
                <a:cubicBezTo>
                  <a:pt x="9" y="57"/>
                  <a:pt x="11" y="57"/>
                  <a:pt x="13" y="58"/>
                </a:cubicBezTo>
                <a:cubicBezTo>
                  <a:pt x="13" y="60"/>
                  <a:pt x="14" y="62"/>
                  <a:pt x="14" y="64"/>
                </a:cubicBezTo>
                <a:cubicBezTo>
                  <a:pt x="14" y="64"/>
                  <a:pt x="11" y="64"/>
                  <a:pt x="10" y="64"/>
                </a:cubicBezTo>
                <a:cubicBezTo>
                  <a:pt x="9" y="64"/>
                  <a:pt x="8" y="65"/>
                  <a:pt x="7" y="65"/>
                </a:cubicBezTo>
                <a:cubicBezTo>
                  <a:pt x="7" y="65"/>
                  <a:pt x="6" y="64"/>
                  <a:pt x="5" y="64"/>
                </a:cubicBezTo>
                <a:cubicBezTo>
                  <a:pt x="4" y="64"/>
                  <a:pt x="0" y="66"/>
                  <a:pt x="0" y="67"/>
                </a:cubicBezTo>
                <a:cubicBezTo>
                  <a:pt x="2" y="69"/>
                  <a:pt x="3" y="70"/>
                  <a:pt x="5" y="72"/>
                </a:cubicBezTo>
                <a:cubicBezTo>
                  <a:pt x="5" y="72"/>
                  <a:pt x="11" y="72"/>
                  <a:pt x="11" y="72"/>
                </a:cubicBezTo>
                <a:cubicBezTo>
                  <a:pt x="11" y="73"/>
                  <a:pt x="9" y="74"/>
                  <a:pt x="8" y="74"/>
                </a:cubicBezTo>
                <a:cubicBezTo>
                  <a:pt x="7" y="75"/>
                  <a:pt x="4" y="73"/>
                  <a:pt x="4" y="75"/>
                </a:cubicBezTo>
                <a:cubicBezTo>
                  <a:pt x="4" y="77"/>
                  <a:pt x="9" y="80"/>
                  <a:pt x="11" y="82"/>
                </a:cubicBezTo>
                <a:cubicBezTo>
                  <a:pt x="12" y="83"/>
                  <a:pt x="13" y="83"/>
                  <a:pt x="15" y="83"/>
                </a:cubicBezTo>
                <a:cubicBezTo>
                  <a:pt x="17" y="82"/>
                  <a:pt x="20" y="81"/>
                  <a:pt x="21" y="79"/>
                </a:cubicBezTo>
                <a:cubicBezTo>
                  <a:pt x="21" y="79"/>
                  <a:pt x="20" y="78"/>
                  <a:pt x="19" y="78"/>
                </a:cubicBezTo>
                <a:cubicBezTo>
                  <a:pt x="19" y="77"/>
                  <a:pt x="20" y="77"/>
                  <a:pt x="20" y="77"/>
                </a:cubicBezTo>
                <a:cubicBezTo>
                  <a:pt x="21" y="76"/>
                  <a:pt x="20" y="75"/>
                  <a:pt x="21" y="75"/>
                </a:cubicBezTo>
                <a:cubicBezTo>
                  <a:pt x="21" y="75"/>
                  <a:pt x="23" y="75"/>
                  <a:pt x="23" y="75"/>
                </a:cubicBezTo>
                <a:cubicBezTo>
                  <a:pt x="23" y="76"/>
                  <a:pt x="21" y="76"/>
                  <a:pt x="22" y="77"/>
                </a:cubicBezTo>
                <a:cubicBezTo>
                  <a:pt x="22" y="77"/>
                  <a:pt x="23" y="77"/>
                  <a:pt x="23" y="77"/>
                </a:cubicBezTo>
                <a:cubicBezTo>
                  <a:pt x="23" y="78"/>
                  <a:pt x="22" y="78"/>
                  <a:pt x="22" y="78"/>
                </a:cubicBezTo>
                <a:cubicBezTo>
                  <a:pt x="21" y="78"/>
                  <a:pt x="23" y="78"/>
                  <a:pt x="23" y="78"/>
                </a:cubicBezTo>
                <a:cubicBezTo>
                  <a:pt x="23" y="79"/>
                  <a:pt x="22" y="79"/>
                  <a:pt x="22" y="80"/>
                </a:cubicBezTo>
                <a:cubicBezTo>
                  <a:pt x="21" y="80"/>
                  <a:pt x="23" y="81"/>
                  <a:pt x="24" y="82"/>
                </a:cubicBezTo>
                <a:cubicBezTo>
                  <a:pt x="25" y="83"/>
                  <a:pt x="23" y="85"/>
                  <a:pt x="22" y="87"/>
                </a:cubicBezTo>
                <a:cubicBezTo>
                  <a:pt x="22" y="88"/>
                  <a:pt x="23" y="89"/>
                  <a:pt x="24" y="90"/>
                </a:cubicBezTo>
                <a:cubicBezTo>
                  <a:pt x="24" y="92"/>
                  <a:pt x="24" y="93"/>
                  <a:pt x="24" y="95"/>
                </a:cubicBezTo>
                <a:cubicBezTo>
                  <a:pt x="24" y="97"/>
                  <a:pt x="23" y="100"/>
                  <a:pt x="23" y="101"/>
                </a:cubicBezTo>
                <a:cubicBezTo>
                  <a:pt x="23" y="101"/>
                  <a:pt x="24" y="99"/>
                  <a:pt x="24" y="99"/>
                </a:cubicBezTo>
                <a:cubicBezTo>
                  <a:pt x="25" y="100"/>
                  <a:pt x="26" y="106"/>
                  <a:pt x="26" y="107"/>
                </a:cubicBezTo>
                <a:cubicBezTo>
                  <a:pt x="27" y="109"/>
                  <a:pt x="29" y="112"/>
                  <a:pt x="30" y="115"/>
                </a:cubicBezTo>
                <a:cubicBezTo>
                  <a:pt x="31" y="118"/>
                  <a:pt x="31" y="121"/>
                  <a:pt x="32" y="124"/>
                </a:cubicBezTo>
                <a:cubicBezTo>
                  <a:pt x="34" y="128"/>
                  <a:pt x="37" y="131"/>
                  <a:pt x="39" y="134"/>
                </a:cubicBezTo>
                <a:cubicBezTo>
                  <a:pt x="40" y="137"/>
                  <a:pt x="40" y="140"/>
                  <a:pt x="41" y="143"/>
                </a:cubicBezTo>
                <a:cubicBezTo>
                  <a:pt x="43" y="146"/>
                  <a:pt x="45" y="149"/>
                  <a:pt x="48" y="146"/>
                </a:cubicBezTo>
                <a:cubicBezTo>
                  <a:pt x="50" y="145"/>
                  <a:pt x="50" y="144"/>
                  <a:pt x="50" y="143"/>
                </a:cubicBezTo>
                <a:cubicBezTo>
                  <a:pt x="50" y="141"/>
                  <a:pt x="52" y="140"/>
                  <a:pt x="53" y="139"/>
                </a:cubicBezTo>
                <a:cubicBezTo>
                  <a:pt x="54" y="138"/>
                  <a:pt x="56" y="138"/>
                  <a:pt x="57" y="137"/>
                </a:cubicBezTo>
                <a:cubicBezTo>
                  <a:pt x="58" y="136"/>
                  <a:pt x="57" y="133"/>
                  <a:pt x="57" y="132"/>
                </a:cubicBezTo>
                <a:cubicBezTo>
                  <a:pt x="56" y="128"/>
                  <a:pt x="61" y="125"/>
                  <a:pt x="60" y="122"/>
                </a:cubicBezTo>
                <a:cubicBezTo>
                  <a:pt x="59" y="119"/>
                  <a:pt x="58" y="116"/>
                  <a:pt x="58" y="113"/>
                </a:cubicBezTo>
                <a:cubicBezTo>
                  <a:pt x="58" y="109"/>
                  <a:pt x="62" y="108"/>
                  <a:pt x="65" y="107"/>
                </a:cubicBezTo>
                <a:cubicBezTo>
                  <a:pt x="66" y="106"/>
                  <a:pt x="69" y="106"/>
                  <a:pt x="69" y="105"/>
                </a:cubicBezTo>
                <a:cubicBezTo>
                  <a:pt x="70" y="103"/>
                  <a:pt x="71" y="102"/>
                  <a:pt x="72" y="101"/>
                </a:cubicBezTo>
                <a:cubicBezTo>
                  <a:pt x="75" y="98"/>
                  <a:pt x="78" y="95"/>
                  <a:pt x="81" y="93"/>
                </a:cubicBezTo>
                <a:cubicBezTo>
                  <a:pt x="82" y="92"/>
                  <a:pt x="83" y="90"/>
                  <a:pt x="84" y="89"/>
                </a:cubicBezTo>
                <a:cubicBezTo>
                  <a:pt x="85" y="88"/>
                  <a:pt x="87" y="88"/>
                  <a:pt x="88" y="87"/>
                </a:cubicBezTo>
                <a:cubicBezTo>
                  <a:pt x="89" y="86"/>
                  <a:pt x="90" y="85"/>
                  <a:pt x="91" y="84"/>
                </a:cubicBezTo>
                <a:cubicBezTo>
                  <a:pt x="92" y="83"/>
                  <a:pt x="90" y="82"/>
                  <a:pt x="90" y="81"/>
                </a:cubicBezTo>
                <a:cubicBezTo>
                  <a:pt x="91" y="79"/>
                  <a:pt x="94" y="79"/>
                  <a:pt x="95" y="78"/>
                </a:cubicBezTo>
                <a:cubicBezTo>
                  <a:pt x="96" y="78"/>
                  <a:pt x="98" y="75"/>
                  <a:pt x="98" y="74"/>
                </a:cubicBezTo>
                <a:cubicBezTo>
                  <a:pt x="98" y="76"/>
                  <a:pt x="96" y="76"/>
                  <a:pt x="97" y="78"/>
                </a:cubicBezTo>
                <a:cubicBezTo>
                  <a:pt x="99" y="79"/>
                  <a:pt x="100" y="76"/>
                  <a:pt x="100" y="76"/>
                </a:cubicBezTo>
                <a:cubicBezTo>
                  <a:pt x="101" y="77"/>
                  <a:pt x="100" y="78"/>
                  <a:pt x="101" y="78"/>
                </a:cubicBezTo>
                <a:cubicBezTo>
                  <a:pt x="102" y="75"/>
                  <a:pt x="101" y="72"/>
                  <a:pt x="99" y="69"/>
                </a:cubicBezTo>
                <a:cubicBezTo>
                  <a:pt x="98" y="67"/>
                  <a:pt x="96" y="65"/>
                  <a:pt x="97" y="62"/>
                </a:cubicBezTo>
                <a:cubicBezTo>
                  <a:pt x="98" y="59"/>
                  <a:pt x="103" y="61"/>
                  <a:pt x="100" y="58"/>
                </a:cubicBezTo>
                <a:cubicBezTo>
                  <a:pt x="99" y="57"/>
                  <a:pt x="97" y="56"/>
                  <a:pt x="98" y="54"/>
                </a:cubicBezTo>
                <a:cubicBezTo>
                  <a:pt x="99" y="53"/>
                  <a:pt x="100" y="54"/>
                  <a:pt x="102" y="55"/>
                </a:cubicBezTo>
                <a:cubicBezTo>
                  <a:pt x="103" y="56"/>
                  <a:pt x="104" y="55"/>
                  <a:pt x="104" y="57"/>
                </a:cubicBezTo>
                <a:cubicBezTo>
                  <a:pt x="104" y="58"/>
                  <a:pt x="104" y="59"/>
                  <a:pt x="106" y="60"/>
                </a:cubicBezTo>
                <a:cubicBezTo>
                  <a:pt x="107" y="60"/>
                  <a:pt x="109" y="60"/>
                  <a:pt x="110" y="60"/>
                </a:cubicBezTo>
                <a:cubicBezTo>
                  <a:pt x="111" y="60"/>
                  <a:pt x="113" y="61"/>
                  <a:pt x="114" y="60"/>
                </a:cubicBezTo>
                <a:cubicBezTo>
                  <a:pt x="119" y="59"/>
                  <a:pt x="115" y="65"/>
                  <a:pt x="113" y="66"/>
                </a:cubicBezTo>
                <a:cubicBezTo>
                  <a:pt x="110" y="66"/>
                  <a:pt x="112" y="70"/>
                  <a:pt x="112" y="71"/>
                </a:cubicBezTo>
                <a:cubicBezTo>
                  <a:pt x="113" y="71"/>
                  <a:pt x="115" y="67"/>
                  <a:pt x="115" y="68"/>
                </a:cubicBezTo>
                <a:cubicBezTo>
                  <a:pt x="115" y="71"/>
                  <a:pt x="117" y="74"/>
                  <a:pt x="117" y="7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75" name="Freeform 702">
            <a:extLst>
              <a:ext uri="{FF2B5EF4-FFF2-40B4-BE49-F238E27FC236}">
                <a16:creationId xmlns:a16="http://schemas.microsoft.com/office/drawing/2014/main" id="{A8EFF0A2-304B-564E-BE62-964BB7123B26}"/>
              </a:ext>
            </a:extLst>
          </p:cNvPr>
          <p:cNvSpPr>
            <a:spLocks/>
          </p:cNvSpPr>
          <p:nvPr/>
        </p:nvSpPr>
        <p:spPr bwMode="auto">
          <a:xfrm>
            <a:off x="9156936" y="3570040"/>
            <a:ext cx="213633" cy="542571"/>
          </a:xfrm>
          <a:custGeom>
            <a:avLst/>
            <a:gdLst>
              <a:gd name="T0" fmla="*/ 37 w 41"/>
              <a:gd name="T1" fmla="*/ 37 h 98"/>
              <a:gd name="T2" fmla="*/ 34 w 41"/>
              <a:gd name="T3" fmla="*/ 35 h 98"/>
              <a:gd name="T4" fmla="*/ 31 w 41"/>
              <a:gd name="T5" fmla="*/ 29 h 98"/>
              <a:gd name="T6" fmla="*/ 32 w 41"/>
              <a:gd name="T7" fmla="*/ 25 h 98"/>
              <a:gd name="T8" fmla="*/ 25 w 41"/>
              <a:gd name="T9" fmla="*/ 22 h 98"/>
              <a:gd name="T10" fmla="*/ 30 w 41"/>
              <a:gd name="T11" fmla="*/ 10 h 98"/>
              <a:gd name="T12" fmla="*/ 28 w 41"/>
              <a:gd name="T13" fmla="*/ 6 h 98"/>
              <a:gd name="T14" fmla="*/ 23 w 41"/>
              <a:gd name="T15" fmla="*/ 2 h 98"/>
              <a:gd name="T16" fmla="*/ 22 w 41"/>
              <a:gd name="T17" fmla="*/ 9 h 98"/>
              <a:gd name="T18" fmla="*/ 18 w 41"/>
              <a:gd name="T19" fmla="*/ 9 h 98"/>
              <a:gd name="T20" fmla="*/ 13 w 41"/>
              <a:gd name="T21" fmla="*/ 15 h 98"/>
              <a:gd name="T22" fmla="*/ 11 w 41"/>
              <a:gd name="T23" fmla="*/ 21 h 98"/>
              <a:gd name="T24" fmla="*/ 6 w 41"/>
              <a:gd name="T25" fmla="*/ 25 h 98"/>
              <a:gd name="T26" fmla="*/ 2 w 41"/>
              <a:gd name="T27" fmla="*/ 35 h 98"/>
              <a:gd name="T28" fmla="*/ 0 w 41"/>
              <a:gd name="T29" fmla="*/ 40 h 98"/>
              <a:gd name="T30" fmla="*/ 4 w 41"/>
              <a:gd name="T31" fmla="*/ 44 h 98"/>
              <a:gd name="T32" fmla="*/ 7 w 41"/>
              <a:gd name="T33" fmla="*/ 52 h 98"/>
              <a:gd name="T34" fmla="*/ 11 w 41"/>
              <a:gd name="T35" fmla="*/ 58 h 98"/>
              <a:gd name="T36" fmla="*/ 11 w 41"/>
              <a:gd name="T37" fmla="*/ 64 h 98"/>
              <a:gd name="T38" fmla="*/ 12 w 41"/>
              <a:gd name="T39" fmla="*/ 66 h 98"/>
              <a:gd name="T40" fmla="*/ 14 w 41"/>
              <a:gd name="T41" fmla="*/ 66 h 98"/>
              <a:gd name="T42" fmla="*/ 17 w 41"/>
              <a:gd name="T43" fmla="*/ 65 h 98"/>
              <a:gd name="T44" fmla="*/ 22 w 41"/>
              <a:gd name="T45" fmla="*/ 64 h 98"/>
              <a:gd name="T46" fmla="*/ 25 w 41"/>
              <a:gd name="T47" fmla="*/ 72 h 98"/>
              <a:gd name="T48" fmla="*/ 29 w 41"/>
              <a:gd name="T49" fmla="*/ 80 h 98"/>
              <a:gd name="T50" fmla="*/ 30 w 41"/>
              <a:gd name="T51" fmla="*/ 85 h 98"/>
              <a:gd name="T52" fmla="*/ 29 w 41"/>
              <a:gd name="T53" fmla="*/ 88 h 98"/>
              <a:gd name="T54" fmla="*/ 29 w 41"/>
              <a:gd name="T55" fmla="*/ 98 h 98"/>
              <a:gd name="T56" fmla="*/ 34 w 41"/>
              <a:gd name="T57" fmla="*/ 85 h 98"/>
              <a:gd name="T58" fmla="*/ 28 w 41"/>
              <a:gd name="T59" fmla="*/ 71 h 98"/>
              <a:gd name="T60" fmla="*/ 30 w 41"/>
              <a:gd name="T61" fmla="*/ 65 h 98"/>
              <a:gd name="T62" fmla="*/ 26 w 41"/>
              <a:gd name="T63" fmla="*/ 49 h 98"/>
              <a:gd name="T64" fmla="*/ 34 w 41"/>
              <a:gd name="T65" fmla="*/ 44 h 98"/>
              <a:gd name="T66" fmla="*/ 41 w 41"/>
              <a:gd name="T67" fmla="*/ 3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1" h="98">
                <a:moveTo>
                  <a:pt x="39" y="38"/>
                </a:moveTo>
                <a:cubicBezTo>
                  <a:pt x="38" y="38"/>
                  <a:pt x="37" y="39"/>
                  <a:pt x="37" y="37"/>
                </a:cubicBezTo>
                <a:cubicBezTo>
                  <a:pt x="37" y="37"/>
                  <a:pt x="37" y="36"/>
                  <a:pt x="37" y="36"/>
                </a:cubicBezTo>
                <a:cubicBezTo>
                  <a:pt x="37" y="35"/>
                  <a:pt x="34" y="35"/>
                  <a:pt x="34" y="35"/>
                </a:cubicBezTo>
                <a:cubicBezTo>
                  <a:pt x="33" y="34"/>
                  <a:pt x="34" y="32"/>
                  <a:pt x="34" y="31"/>
                </a:cubicBezTo>
                <a:cubicBezTo>
                  <a:pt x="35" y="29"/>
                  <a:pt x="32" y="30"/>
                  <a:pt x="31" y="29"/>
                </a:cubicBezTo>
                <a:cubicBezTo>
                  <a:pt x="31" y="28"/>
                  <a:pt x="30" y="28"/>
                  <a:pt x="30" y="27"/>
                </a:cubicBezTo>
                <a:cubicBezTo>
                  <a:pt x="30" y="26"/>
                  <a:pt x="32" y="25"/>
                  <a:pt x="32" y="25"/>
                </a:cubicBezTo>
                <a:cubicBezTo>
                  <a:pt x="31" y="23"/>
                  <a:pt x="25" y="26"/>
                  <a:pt x="24" y="25"/>
                </a:cubicBezTo>
                <a:cubicBezTo>
                  <a:pt x="24" y="25"/>
                  <a:pt x="25" y="23"/>
                  <a:pt x="25" y="22"/>
                </a:cubicBezTo>
                <a:cubicBezTo>
                  <a:pt x="24" y="21"/>
                  <a:pt x="27" y="19"/>
                  <a:pt x="27" y="18"/>
                </a:cubicBezTo>
                <a:cubicBezTo>
                  <a:pt x="29" y="15"/>
                  <a:pt x="31" y="13"/>
                  <a:pt x="30" y="10"/>
                </a:cubicBezTo>
                <a:cubicBezTo>
                  <a:pt x="30" y="9"/>
                  <a:pt x="31" y="8"/>
                  <a:pt x="31" y="7"/>
                </a:cubicBezTo>
                <a:cubicBezTo>
                  <a:pt x="31" y="5"/>
                  <a:pt x="29" y="7"/>
                  <a:pt x="28" y="6"/>
                </a:cubicBezTo>
                <a:cubicBezTo>
                  <a:pt x="28" y="4"/>
                  <a:pt x="27" y="3"/>
                  <a:pt x="27" y="2"/>
                </a:cubicBezTo>
                <a:cubicBezTo>
                  <a:pt x="25" y="0"/>
                  <a:pt x="25" y="3"/>
                  <a:pt x="23" y="2"/>
                </a:cubicBezTo>
                <a:cubicBezTo>
                  <a:pt x="24" y="4"/>
                  <a:pt x="22" y="4"/>
                  <a:pt x="22" y="5"/>
                </a:cubicBezTo>
                <a:cubicBezTo>
                  <a:pt x="22" y="5"/>
                  <a:pt x="22" y="9"/>
                  <a:pt x="22" y="9"/>
                </a:cubicBezTo>
                <a:cubicBezTo>
                  <a:pt x="21" y="9"/>
                  <a:pt x="21" y="7"/>
                  <a:pt x="21" y="7"/>
                </a:cubicBezTo>
                <a:cubicBezTo>
                  <a:pt x="19" y="7"/>
                  <a:pt x="18" y="8"/>
                  <a:pt x="18" y="9"/>
                </a:cubicBezTo>
                <a:cubicBezTo>
                  <a:pt x="17" y="10"/>
                  <a:pt x="15" y="10"/>
                  <a:pt x="14" y="11"/>
                </a:cubicBezTo>
                <a:cubicBezTo>
                  <a:pt x="13" y="12"/>
                  <a:pt x="14" y="14"/>
                  <a:pt x="13" y="15"/>
                </a:cubicBezTo>
                <a:cubicBezTo>
                  <a:pt x="13" y="16"/>
                  <a:pt x="12" y="17"/>
                  <a:pt x="11" y="18"/>
                </a:cubicBezTo>
                <a:cubicBezTo>
                  <a:pt x="11" y="19"/>
                  <a:pt x="11" y="20"/>
                  <a:pt x="11" y="21"/>
                </a:cubicBezTo>
                <a:cubicBezTo>
                  <a:pt x="11" y="23"/>
                  <a:pt x="10" y="25"/>
                  <a:pt x="9" y="25"/>
                </a:cubicBezTo>
                <a:cubicBezTo>
                  <a:pt x="8" y="25"/>
                  <a:pt x="7" y="25"/>
                  <a:pt x="6" y="25"/>
                </a:cubicBezTo>
                <a:cubicBezTo>
                  <a:pt x="5" y="27"/>
                  <a:pt x="6" y="35"/>
                  <a:pt x="4" y="35"/>
                </a:cubicBezTo>
                <a:cubicBezTo>
                  <a:pt x="4" y="35"/>
                  <a:pt x="2" y="35"/>
                  <a:pt x="2" y="35"/>
                </a:cubicBezTo>
                <a:cubicBezTo>
                  <a:pt x="2" y="36"/>
                  <a:pt x="2" y="37"/>
                  <a:pt x="2" y="37"/>
                </a:cubicBezTo>
                <a:cubicBezTo>
                  <a:pt x="2" y="38"/>
                  <a:pt x="1" y="39"/>
                  <a:pt x="0" y="40"/>
                </a:cubicBezTo>
                <a:cubicBezTo>
                  <a:pt x="0" y="41"/>
                  <a:pt x="4" y="46"/>
                  <a:pt x="5" y="47"/>
                </a:cubicBezTo>
                <a:cubicBezTo>
                  <a:pt x="5" y="47"/>
                  <a:pt x="4" y="44"/>
                  <a:pt x="4" y="44"/>
                </a:cubicBezTo>
                <a:cubicBezTo>
                  <a:pt x="4" y="44"/>
                  <a:pt x="7" y="48"/>
                  <a:pt x="7" y="48"/>
                </a:cubicBezTo>
                <a:cubicBezTo>
                  <a:pt x="8" y="50"/>
                  <a:pt x="6" y="50"/>
                  <a:pt x="7" y="52"/>
                </a:cubicBezTo>
                <a:cubicBezTo>
                  <a:pt x="6" y="51"/>
                  <a:pt x="8" y="51"/>
                  <a:pt x="9" y="52"/>
                </a:cubicBezTo>
                <a:cubicBezTo>
                  <a:pt x="10" y="54"/>
                  <a:pt x="11" y="56"/>
                  <a:pt x="11" y="58"/>
                </a:cubicBezTo>
                <a:cubicBezTo>
                  <a:pt x="11" y="58"/>
                  <a:pt x="10" y="67"/>
                  <a:pt x="10" y="67"/>
                </a:cubicBezTo>
                <a:cubicBezTo>
                  <a:pt x="11" y="67"/>
                  <a:pt x="11" y="64"/>
                  <a:pt x="11" y="64"/>
                </a:cubicBezTo>
                <a:cubicBezTo>
                  <a:pt x="11" y="64"/>
                  <a:pt x="11" y="67"/>
                  <a:pt x="11" y="67"/>
                </a:cubicBezTo>
                <a:cubicBezTo>
                  <a:pt x="11" y="67"/>
                  <a:pt x="12" y="66"/>
                  <a:pt x="12" y="66"/>
                </a:cubicBezTo>
                <a:cubicBezTo>
                  <a:pt x="12" y="66"/>
                  <a:pt x="12" y="68"/>
                  <a:pt x="12" y="68"/>
                </a:cubicBezTo>
                <a:cubicBezTo>
                  <a:pt x="13" y="68"/>
                  <a:pt x="13" y="66"/>
                  <a:pt x="14" y="66"/>
                </a:cubicBezTo>
                <a:cubicBezTo>
                  <a:pt x="14" y="66"/>
                  <a:pt x="14" y="67"/>
                  <a:pt x="14" y="67"/>
                </a:cubicBezTo>
                <a:cubicBezTo>
                  <a:pt x="14" y="67"/>
                  <a:pt x="17" y="66"/>
                  <a:pt x="17" y="65"/>
                </a:cubicBezTo>
                <a:cubicBezTo>
                  <a:pt x="18" y="65"/>
                  <a:pt x="23" y="62"/>
                  <a:pt x="21" y="61"/>
                </a:cubicBezTo>
                <a:cubicBezTo>
                  <a:pt x="22" y="61"/>
                  <a:pt x="21" y="63"/>
                  <a:pt x="22" y="64"/>
                </a:cubicBezTo>
                <a:cubicBezTo>
                  <a:pt x="23" y="64"/>
                  <a:pt x="24" y="64"/>
                  <a:pt x="24" y="65"/>
                </a:cubicBezTo>
                <a:cubicBezTo>
                  <a:pt x="25" y="67"/>
                  <a:pt x="25" y="70"/>
                  <a:pt x="25" y="72"/>
                </a:cubicBezTo>
                <a:cubicBezTo>
                  <a:pt x="26" y="75"/>
                  <a:pt x="26" y="77"/>
                  <a:pt x="28" y="79"/>
                </a:cubicBezTo>
                <a:cubicBezTo>
                  <a:pt x="28" y="79"/>
                  <a:pt x="29" y="80"/>
                  <a:pt x="29" y="80"/>
                </a:cubicBezTo>
                <a:cubicBezTo>
                  <a:pt x="29" y="82"/>
                  <a:pt x="30" y="82"/>
                  <a:pt x="30" y="82"/>
                </a:cubicBezTo>
                <a:cubicBezTo>
                  <a:pt x="31" y="83"/>
                  <a:pt x="29" y="85"/>
                  <a:pt x="30" y="85"/>
                </a:cubicBezTo>
                <a:cubicBezTo>
                  <a:pt x="30" y="85"/>
                  <a:pt x="30" y="85"/>
                  <a:pt x="31" y="85"/>
                </a:cubicBezTo>
                <a:cubicBezTo>
                  <a:pt x="31" y="86"/>
                  <a:pt x="29" y="87"/>
                  <a:pt x="29" y="88"/>
                </a:cubicBezTo>
                <a:cubicBezTo>
                  <a:pt x="29" y="90"/>
                  <a:pt x="30" y="88"/>
                  <a:pt x="31" y="89"/>
                </a:cubicBezTo>
                <a:cubicBezTo>
                  <a:pt x="31" y="89"/>
                  <a:pt x="29" y="97"/>
                  <a:pt x="29" y="98"/>
                </a:cubicBezTo>
                <a:cubicBezTo>
                  <a:pt x="31" y="96"/>
                  <a:pt x="32" y="92"/>
                  <a:pt x="33" y="90"/>
                </a:cubicBezTo>
                <a:cubicBezTo>
                  <a:pt x="34" y="88"/>
                  <a:pt x="35" y="87"/>
                  <a:pt x="34" y="85"/>
                </a:cubicBezTo>
                <a:cubicBezTo>
                  <a:pt x="33" y="83"/>
                  <a:pt x="33" y="82"/>
                  <a:pt x="33" y="80"/>
                </a:cubicBezTo>
                <a:cubicBezTo>
                  <a:pt x="32" y="78"/>
                  <a:pt x="27" y="74"/>
                  <a:pt x="28" y="71"/>
                </a:cubicBezTo>
                <a:cubicBezTo>
                  <a:pt x="28" y="71"/>
                  <a:pt x="30" y="70"/>
                  <a:pt x="30" y="69"/>
                </a:cubicBezTo>
                <a:cubicBezTo>
                  <a:pt x="29" y="67"/>
                  <a:pt x="30" y="67"/>
                  <a:pt x="30" y="65"/>
                </a:cubicBezTo>
                <a:cubicBezTo>
                  <a:pt x="31" y="62"/>
                  <a:pt x="27" y="60"/>
                  <a:pt x="26" y="58"/>
                </a:cubicBezTo>
                <a:cubicBezTo>
                  <a:pt x="23" y="56"/>
                  <a:pt x="25" y="52"/>
                  <a:pt x="26" y="49"/>
                </a:cubicBezTo>
                <a:cubicBezTo>
                  <a:pt x="26" y="47"/>
                  <a:pt x="27" y="47"/>
                  <a:pt x="29" y="47"/>
                </a:cubicBezTo>
                <a:cubicBezTo>
                  <a:pt x="31" y="47"/>
                  <a:pt x="33" y="45"/>
                  <a:pt x="34" y="44"/>
                </a:cubicBezTo>
                <a:cubicBezTo>
                  <a:pt x="36" y="43"/>
                  <a:pt x="37" y="44"/>
                  <a:pt x="39" y="42"/>
                </a:cubicBezTo>
                <a:cubicBezTo>
                  <a:pt x="40" y="40"/>
                  <a:pt x="41" y="39"/>
                  <a:pt x="41" y="38"/>
                </a:cubicBezTo>
                <a:cubicBezTo>
                  <a:pt x="41" y="38"/>
                  <a:pt x="40" y="38"/>
                  <a:pt x="39" y="38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76" name="Freeform 703">
            <a:extLst>
              <a:ext uri="{FF2B5EF4-FFF2-40B4-BE49-F238E27FC236}">
                <a16:creationId xmlns:a16="http://schemas.microsoft.com/office/drawing/2014/main" id="{D6856BA2-53C7-424C-87B3-ECE9C3D5495C}"/>
              </a:ext>
            </a:extLst>
          </p:cNvPr>
          <p:cNvSpPr>
            <a:spLocks/>
          </p:cNvSpPr>
          <p:nvPr/>
        </p:nvSpPr>
        <p:spPr bwMode="auto">
          <a:xfrm>
            <a:off x="9057241" y="3635976"/>
            <a:ext cx="119280" cy="154482"/>
          </a:xfrm>
          <a:custGeom>
            <a:avLst/>
            <a:gdLst>
              <a:gd name="T0" fmla="*/ 21 w 23"/>
              <a:gd name="T1" fmla="*/ 26 h 28"/>
              <a:gd name="T2" fmla="*/ 20 w 23"/>
              <a:gd name="T3" fmla="*/ 17 h 28"/>
              <a:gd name="T4" fmla="*/ 18 w 23"/>
              <a:gd name="T5" fmla="*/ 16 h 28"/>
              <a:gd name="T6" fmla="*/ 16 w 23"/>
              <a:gd name="T7" fmla="*/ 18 h 28"/>
              <a:gd name="T8" fmla="*/ 17 w 23"/>
              <a:gd name="T9" fmla="*/ 13 h 28"/>
              <a:gd name="T10" fmla="*/ 18 w 23"/>
              <a:gd name="T11" fmla="*/ 7 h 28"/>
              <a:gd name="T12" fmla="*/ 14 w 23"/>
              <a:gd name="T13" fmla="*/ 7 h 28"/>
              <a:gd name="T14" fmla="*/ 10 w 23"/>
              <a:gd name="T15" fmla="*/ 7 h 28"/>
              <a:gd name="T16" fmla="*/ 8 w 23"/>
              <a:gd name="T17" fmla="*/ 4 h 28"/>
              <a:gd name="T18" fmla="*/ 6 w 23"/>
              <a:gd name="T19" fmla="*/ 2 h 28"/>
              <a:gd name="T20" fmla="*/ 2 w 23"/>
              <a:gd name="T21" fmla="*/ 1 h 28"/>
              <a:gd name="T22" fmla="*/ 4 w 23"/>
              <a:gd name="T23" fmla="*/ 5 h 28"/>
              <a:gd name="T24" fmla="*/ 1 w 23"/>
              <a:gd name="T25" fmla="*/ 9 h 28"/>
              <a:gd name="T26" fmla="*/ 3 w 23"/>
              <a:gd name="T27" fmla="*/ 16 h 28"/>
              <a:gd name="T28" fmla="*/ 5 w 23"/>
              <a:gd name="T29" fmla="*/ 25 h 28"/>
              <a:gd name="T30" fmla="*/ 6 w 23"/>
              <a:gd name="T31" fmla="*/ 22 h 28"/>
              <a:gd name="T32" fmla="*/ 7 w 23"/>
              <a:gd name="T33" fmla="*/ 24 h 28"/>
              <a:gd name="T34" fmla="*/ 7 w 23"/>
              <a:gd name="T35" fmla="*/ 23 h 28"/>
              <a:gd name="T36" fmla="*/ 8 w 23"/>
              <a:gd name="T37" fmla="*/ 21 h 28"/>
              <a:gd name="T38" fmla="*/ 13 w 23"/>
              <a:gd name="T39" fmla="*/ 22 h 28"/>
              <a:gd name="T40" fmla="*/ 11 w 23"/>
              <a:gd name="T41" fmla="*/ 16 h 28"/>
              <a:gd name="T42" fmla="*/ 13 w 23"/>
              <a:gd name="T43" fmla="*/ 19 h 28"/>
              <a:gd name="T44" fmla="*/ 17 w 23"/>
              <a:gd name="T45" fmla="*/ 20 h 28"/>
              <a:gd name="T46" fmla="*/ 18 w 23"/>
              <a:gd name="T47" fmla="*/ 22 h 28"/>
              <a:gd name="T48" fmla="*/ 19 w 23"/>
              <a:gd name="T49" fmla="*/ 28 h 28"/>
              <a:gd name="T50" fmla="*/ 21 w 23"/>
              <a:gd name="T51" fmla="*/ 26 h 28"/>
              <a:gd name="T52" fmla="*/ 21 w 23"/>
              <a:gd name="T53" fmla="*/ 2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3" h="28">
                <a:moveTo>
                  <a:pt x="21" y="26"/>
                </a:moveTo>
                <a:cubicBezTo>
                  <a:pt x="22" y="24"/>
                  <a:pt x="20" y="19"/>
                  <a:pt x="20" y="17"/>
                </a:cubicBezTo>
                <a:cubicBezTo>
                  <a:pt x="20" y="17"/>
                  <a:pt x="19" y="13"/>
                  <a:pt x="18" y="16"/>
                </a:cubicBezTo>
                <a:cubicBezTo>
                  <a:pt x="18" y="16"/>
                  <a:pt x="17" y="17"/>
                  <a:pt x="16" y="18"/>
                </a:cubicBezTo>
                <a:cubicBezTo>
                  <a:pt x="16" y="17"/>
                  <a:pt x="14" y="13"/>
                  <a:pt x="17" y="13"/>
                </a:cubicBezTo>
                <a:cubicBezTo>
                  <a:pt x="19" y="12"/>
                  <a:pt x="23" y="6"/>
                  <a:pt x="18" y="7"/>
                </a:cubicBezTo>
                <a:cubicBezTo>
                  <a:pt x="17" y="8"/>
                  <a:pt x="15" y="7"/>
                  <a:pt x="14" y="7"/>
                </a:cubicBezTo>
                <a:cubicBezTo>
                  <a:pt x="13" y="7"/>
                  <a:pt x="11" y="7"/>
                  <a:pt x="10" y="7"/>
                </a:cubicBezTo>
                <a:cubicBezTo>
                  <a:pt x="8" y="6"/>
                  <a:pt x="8" y="5"/>
                  <a:pt x="8" y="4"/>
                </a:cubicBezTo>
                <a:cubicBezTo>
                  <a:pt x="8" y="2"/>
                  <a:pt x="7" y="3"/>
                  <a:pt x="6" y="2"/>
                </a:cubicBezTo>
                <a:cubicBezTo>
                  <a:pt x="4" y="1"/>
                  <a:pt x="3" y="0"/>
                  <a:pt x="2" y="1"/>
                </a:cubicBezTo>
                <a:cubicBezTo>
                  <a:pt x="1" y="3"/>
                  <a:pt x="3" y="4"/>
                  <a:pt x="4" y="5"/>
                </a:cubicBezTo>
                <a:cubicBezTo>
                  <a:pt x="7" y="8"/>
                  <a:pt x="2" y="6"/>
                  <a:pt x="1" y="9"/>
                </a:cubicBezTo>
                <a:cubicBezTo>
                  <a:pt x="0" y="12"/>
                  <a:pt x="2" y="14"/>
                  <a:pt x="3" y="16"/>
                </a:cubicBezTo>
                <a:cubicBezTo>
                  <a:pt x="5" y="19"/>
                  <a:pt x="6" y="22"/>
                  <a:pt x="5" y="25"/>
                </a:cubicBezTo>
                <a:cubicBezTo>
                  <a:pt x="6" y="26"/>
                  <a:pt x="6" y="23"/>
                  <a:pt x="6" y="22"/>
                </a:cubicBezTo>
                <a:cubicBezTo>
                  <a:pt x="6" y="23"/>
                  <a:pt x="6" y="24"/>
                  <a:pt x="7" y="24"/>
                </a:cubicBezTo>
                <a:cubicBezTo>
                  <a:pt x="7" y="24"/>
                  <a:pt x="7" y="23"/>
                  <a:pt x="7" y="23"/>
                </a:cubicBezTo>
                <a:cubicBezTo>
                  <a:pt x="8" y="26"/>
                  <a:pt x="8" y="23"/>
                  <a:pt x="8" y="21"/>
                </a:cubicBezTo>
                <a:cubicBezTo>
                  <a:pt x="8" y="22"/>
                  <a:pt x="12" y="25"/>
                  <a:pt x="13" y="22"/>
                </a:cubicBezTo>
                <a:cubicBezTo>
                  <a:pt x="13" y="21"/>
                  <a:pt x="12" y="16"/>
                  <a:pt x="11" y="16"/>
                </a:cubicBezTo>
                <a:cubicBezTo>
                  <a:pt x="12" y="16"/>
                  <a:pt x="13" y="18"/>
                  <a:pt x="13" y="19"/>
                </a:cubicBezTo>
                <a:cubicBezTo>
                  <a:pt x="14" y="20"/>
                  <a:pt x="17" y="18"/>
                  <a:pt x="17" y="20"/>
                </a:cubicBezTo>
                <a:cubicBezTo>
                  <a:pt x="17" y="21"/>
                  <a:pt x="18" y="20"/>
                  <a:pt x="18" y="22"/>
                </a:cubicBezTo>
                <a:cubicBezTo>
                  <a:pt x="18" y="24"/>
                  <a:pt x="18" y="26"/>
                  <a:pt x="19" y="28"/>
                </a:cubicBezTo>
                <a:cubicBezTo>
                  <a:pt x="20" y="27"/>
                  <a:pt x="20" y="27"/>
                  <a:pt x="21" y="26"/>
                </a:cubicBezTo>
                <a:cubicBezTo>
                  <a:pt x="22" y="25"/>
                  <a:pt x="20" y="27"/>
                  <a:pt x="21" y="2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77" name="Freeform 704">
            <a:extLst>
              <a:ext uri="{FF2B5EF4-FFF2-40B4-BE49-F238E27FC236}">
                <a16:creationId xmlns:a16="http://schemas.microsoft.com/office/drawing/2014/main" id="{81A6491C-4E51-1D48-82D2-AE5A1C5F58B0}"/>
              </a:ext>
            </a:extLst>
          </p:cNvPr>
          <p:cNvSpPr>
            <a:spLocks/>
          </p:cNvSpPr>
          <p:nvPr/>
        </p:nvSpPr>
        <p:spPr bwMode="auto">
          <a:xfrm>
            <a:off x="9281556" y="3807414"/>
            <a:ext cx="218975" cy="425767"/>
          </a:xfrm>
          <a:custGeom>
            <a:avLst/>
            <a:gdLst>
              <a:gd name="T0" fmla="*/ 40 w 42"/>
              <a:gd name="T1" fmla="*/ 30 h 77"/>
              <a:gd name="T2" fmla="*/ 41 w 42"/>
              <a:gd name="T3" fmla="*/ 27 h 77"/>
              <a:gd name="T4" fmla="*/ 39 w 42"/>
              <a:gd name="T5" fmla="*/ 24 h 77"/>
              <a:gd name="T6" fmla="*/ 36 w 42"/>
              <a:gd name="T7" fmla="*/ 20 h 77"/>
              <a:gd name="T8" fmla="*/ 35 w 42"/>
              <a:gd name="T9" fmla="*/ 15 h 77"/>
              <a:gd name="T10" fmla="*/ 30 w 42"/>
              <a:gd name="T11" fmla="*/ 12 h 77"/>
              <a:gd name="T12" fmla="*/ 25 w 42"/>
              <a:gd name="T13" fmla="*/ 14 h 77"/>
              <a:gd name="T14" fmla="*/ 21 w 42"/>
              <a:gd name="T15" fmla="*/ 14 h 77"/>
              <a:gd name="T16" fmla="*/ 17 w 42"/>
              <a:gd name="T17" fmla="*/ 16 h 77"/>
              <a:gd name="T18" fmla="*/ 19 w 42"/>
              <a:gd name="T19" fmla="*/ 12 h 77"/>
              <a:gd name="T20" fmla="*/ 19 w 42"/>
              <a:gd name="T21" fmla="*/ 9 h 77"/>
              <a:gd name="T22" fmla="*/ 18 w 42"/>
              <a:gd name="T23" fmla="*/ 5 h 77"/>
              <a:gd name="T24" fmla="*/ 15 w 42"/>
              <a:gd name="T25" fmla="*/ 4 h 77"/>
              <a:gd name="T26" fmla="*/ 9 w 42"/>
              <a:gd name="T27" fmla="*/ 1 h 77"/>
              <a:gd name="T28" fmla="*/ 4 w 42"/>
              <a:gd name="T29" fmla="*/ 4 h 77"/>
              <a:gd name="T30" fmla="*/ 1 w 42"/>
              <a:gd name="T31" fmla="*/ 8 h 77"/>
              <a:gd name="T32" fmla="*/ 0 w 42"/>
              <a:gd name="T33" fmla="*/ 13 h 77"/>
              <a:gd name="T34" fmla="*/ 3 w 42"/>
              <a:gd name="T35" fmla="*/ 16 h 77"/>
              <a:gd name="T36" fmla="*/ 6 w 42"/>
              <a:gd name="T37" fmla="*/ 20 h 77"/>
              <a:gd name="T38" fmla="*/ 5 w 42"/>
              <a:gd name="T39" fmla="*/ 24 h 77"/>
              <a:gd name="T40" fmla="*/ 5 w 42"/>
              <a:gd name="T41" fmla="*/ 27 h 77"/>
              <a:gd name="T42" fmla="*/ 4 w 42"/>
              <a:gd name="T43" fmla="*/ 28 h 77"/>
              <a:gd name="T44" fmla="*/ 6 w 42"/>
              <a:gd name="T45" fmla="*/ 33 h 77"/>
              <a:gd name="T46" fmla="*/ 9 w 42"/>
              <a:gd name="T47" fmla="*/ 37 h 77"/>
              <a:gd name="T48" fmla="*/ 10 w 42"/>
              <a:gd name="T49" fmla="*/ 42 h 77"/>
              <a:gd name="T50" fmla="*/ 6 w 42"/>
              <a:gd name="T51" fmla="*/ 52 h 77"/>
              <a:gd name="T52" fmla="*/ 5 w 42"/>
              <a:gd name="T53" fmla="*/ 55 h 77"/>
              <a:gd name="T54" fmla="*/ 4 w 42"/>
              <a:gd name="T55" fmla="*/ 58 h 77"/>
              <a:gd name="T56" fmla="*/ 5 w 42"/>
              <a:gd name="T57" fmla="*/ 62 h 77"/>
              <a:gd name="T58" fmla="*/ 11 w 42"/>
              <a:gd name="T59" fmla="*/ 69 h 77"/>
              <a:gd name="T60" fmla="*/ 13 w 42"/>
              <a:gd name="T61" fmla="*/ 72 h 77"/>
              <a:gd name="T62" fmla="*/ 16 w 42"/>
              <a:gd name="T63" fmla="*/ 72 h 77"/>
              <a:gd name="T64" fmla="*/ 18 w 42"/>
              <a:gd name="T65" fmla="*/ 74 h 77"/>
              <a:gd name="T66" fmla="*/ 19 w 42"/>
              <a:gd name="T67" fmla="*/ 76 h 77"/>
              <a:gd name="T68" fmla="*/ 21 w 42"/>
              <a:gd name="T69" fmla="*/ 76 h 77"/>
              <a:gd name="T70" fmla="*/ 23 w 42"/>
              <a:gd name="T71" fmla="*/ 74 h 77"/>
              <a:gd name="T72" fmla="*/ 16 w 42"/>
              <a:gd name="T73" fmla="*/ 69 h 77"/>
              <a:gd name="T74" fmla="*/ 13 w 42"/>
              <a:gd name="T75" fmla="*/ 67 h 77"/>
              <a:gd name="T76" fmla="*/ 15 w 42"/>
              <a:gd name="T77" fmla="*/ 67 h 77"/>
              <a:gd name="T78" fmla="*/ 12 w 42"/>
              <a:gd name="T79" fmla="*/ 60 h 77"/>
              <a:gd name="T80" fmla="*/ 11 w 42"/>
              <a:gd name="T81" fmla="*/ 58 h 77"/>
              <a:gd name="T82" fmla="*/ 9 w 42"/>
              <a:gd name="T83" fmla="*/ 56 h 77"/>
              <a:gd name="T84" fmla="*/ 11 w 42"/>
              <a:gd name="T85" fmla="*/ 48 h 77"/>
              <a:gd name="T86" fmla="*/ 13 w 42"/>
              <a:gd name="T87" fmla="*/ 43 h 77"/>
              <a:gd name="T88" fmla="*/ 14 w 42"/>
              <a:gd name="T89" fmla="*/ 36 h 77"/>
              <a:gd name="T90" fmla="*/ 17 w 42"/>
              <a:gd name="T91" fmla="*/ 40 h 77"/>
              <a:gd name="T92" fmla="*/ 22 w 42"/>
              <a:gd name="T93" fmla="*/ 41 h 77"/>
              <a:gd name="T94" fmla="*/ 27 w 42"/>
              <a:gd name="T95" fmla="*/ 44 h 77"/>
              <a:gd name="T96" fmla="*/ 24 w 42"/>
              <a:gd name="T97" fmla="*/ 38 h 77"/>
              <a:gd name="T98" fmla="*/ 28 w 42"/>
              <a:gd name="T99" fmla="*/ 33 h 77"/>
              <a:gd name="T100" fmla="*/ 34 w 42"/>
              <a:gd name="T101" fmla="*/ 32 h 77"/>
              <a:gd name="T102" fmla="*/ 38 w 42"/>
              <a:gd name="T103" fmla="*/ 33 h 77"/>
              <a:gd name="T104" fmla="*/ 40 w 42"/>
              <a:gd name="T105" fmla="*/ 30 h 77"/>
              <a:gd name="T106" fmla="*/ 40 w 42"/>
              <a:gd name="T107" fmla="*/ 3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2" h="77">
                <a:moveTo>
                  <a:pt x="40" y="30"/>
                </a:moveTo>
                <a:cubicBezTo>
                  <a:pt x="41" y="30"/>
                  <a:pt x="40" y="28"/>
                  <a:pt x="41" y="27"/>
                </a:cubicBezTo>
                <a:cubicBezTo>
                  <a:pt x="42" y="26"/>
                  <a:pt x="40" y="24"/>
                  <a:pt x="39" y="24"/>
                </a:cubicBezTo>
                <a:cubicBezTo>
                  <a:pt x="38" y="23"/>
                  <a:pt x="36" y="22"/>
                  <a:pt x="36" y="20"/>
                </a:cubicBezTo>
                <a:cubicBezTo>
                  <a:pt x="36" y="18"/>
                  <a:pt x="37" y="17"/>
                  <a:pt x="35" y="15"/>
                </a:cubicBezTo>
                <a:cubicBezTo>
                  <a:pt x="34" y="14"/>
                  <a:pt x="32" y="12"/>
                  <a:pt x="30" y="12"/>
                </a:cubicBezTo>
                <a:cubicBezTo>
                  <a:pt x="28" y="12"/>
                  <a:pt x="27" y="14"/>
                  <a:pt x="25" y="14"/>
                </a:cubicBezTo>
                <a:cubicBezTo>
                  <a:pt x="23" y="13"/>
                  <a:pt x="23" y="13"/>
                  <a:pt x="21" y="14"/>
                </a:cubicBezTo>
                <a:cubicBezTo>
                  <a:pt x="21" y="14"/>
                  <a:pt x="18" y="17"/>
                  <a:pt x="17" y="16"/>
                </a:cubicBezTo>
                <a:cubicBezTo>
                  <a:pt x="17" y="15"/>
                  <a:pt x="20" y="13"/>
                  <a:pt x="19" y="12"/>
                </a:cubicBezTo>
                <a:cubicBezTo>
                  <a:pt x="17" y="11"/>
                  <a:pt x="19" y="10"/>
                  <a:pt x="19" y="9"/>
                </a:cubicBezTo>
                <a:cubicBezTo>
                  <a:pt x="19" y="8"/>
                  <a:pt x="19" y="5"/>
                  <a:pt x="18" y="5"/>
                </a:cubicBezTo>
                <a:cubicBezTo>
                  <a:pt x="16" y="6"/>
                  <a:pt x="14" y="6"/>
                  <a:pt x="15" y="4"/>
                </a:cubicBezTo>
                <a:cubicBezTo>
                  <a:pt x="16" y="0"/>
                  <a:pt x="11" y="0"/>
                  <a:pt x="9" y="1"/>
                </a:cubicBezTo>
                <a:cubicBezTo>
                  <a:pt x="8" y="3"/>
                  <a:pt x="6" y="4"/>
                  <a:pt x="4" y="4"/>
                </a:cubicBezTo>
                <a:cubicBezTo>
                  <a:pt x="2" y="4"/>
                  <a:pt x="1" y="7"/>
                  <a:pt x="1" y="8"/>
                </a:cubicBezTo>
                <a:cubicBezTo>
                  <a:pt x="1" y="10"/>
                  <a:pt x="0" y="11"/>
                  <a:pt x="0" y="13"/>
                </a:cubicBezTo>
                <a:cubicBezTo>
                  <a:pt x="0" y="15"/>
                  <a:pt x="1" y="15"/>
                  <a:pt x="3" y="16"/>
                </a:cubicBezTo>
                <a:cubicBezTo>
                  <a:pt x="4" y="18"/>
                  <a:pt x="5" y="19"/>
                  <a:pt x="6" y="20"/>
                </a:cubicBezTo>
                <a:cubicBezTo>
                  <a:pt x="7" y="22"/>
                  <a:pt x="5" y="23"/>
                  <a:pt x="5" y="24"/>
                </a:cubicBezTo>
                <a:cubicBezTo>
                  <a:pt x="5" y="25"/>
                  <a:pt x="6" y="26"/>
                  <a:pt x="5" y="27"/>
                </a:cubicBezTo>
                <a:cubicBezTo>
                  <a:pt x="5" y="27"/>
                  <a:pt x="4" y="27"/>
                  <a:pt x="4" y="28"/>
                </a:cubicBezTo>
                <a:cubicBezTo>
                  <a:pt x="3" y="29"/>
                  <a:pt x="5" y="32"/>
                  <a:pt x="6" y="33"/>
                </a:cubicBezTo>
                <a:cubicBezTo>
                  <a:pt x="7" y="34"/>
                  <a:pt x="8" y="35"/>
                  <a:pt x="9" y="37"/>
                </a:cubicBezTo>
                <a:cubicBezTo>
                  <a:pt x="9" y="39"/>
                  <a:pt x="9" y="40"/>
                  <a:pt x="10" y="42"/>
                </a:cubicBezTo>
                <a:cubicBezTo>
                  <a:pt x="11" y="46"/>
                  <a:pt x="8" y="49"/>
                  <a:pt x="6" y="52"/>
                </a:cubicBezTo>
                <a:cubicBezTo>
                  <a:pt x="6" y="53"/>
                  <a:pt x="5" y="54"/>
                  <a:pt x="5" y="55"/>
                </a:cubicBezTo>
                <a:cubicBezTo>
                  <a:pt x="4" y="56"/>
                  <a:pt x="4" y="57"/>
                  <a:pt x="4" y="58"/>
                </a:cubicBezTo>
                <a:cubicBezTo>
                  <a:pt x="4" y="59"/>
                  <a:pt x="3" y="62"/>
                  <a:pt x="5" y="62"/>
                </a:cubicBezTo>
                <a:cubicBezTo>
                  <a:pt x="8" y="64"/>
                  <a:pt x="9" y="67"/>
                  <a:pt x="11" y="69"/>
                </a:cubicBezTo>
                <a:cubicBezTo>
                  <a:pt x="12" y="70"/>
                  <a:pt x="12" y="71"/>
                  <a:pt x="13" y="72"/>
                </a:cubicBezTo>
                <a:cubicBezTo>
                  <a:pt x="14" y="72"/>
                  <a:pt x="15" y="72"/>
                  <a:pt x="16" y="72"/>
                </a:cubicBezTo>
                <a:cubicBezTo>
                  <a:pt x="17" y="73"/>
                  <a:pt x="18" y="73"/>
                  <a:pt x="18" y="74"/>
                </a:cubicBezTo>
                <a:cubicBezTo>
                  <a:pt x="18" y="75"/>
                  <a:pt x="18" y="76"/>
                  <a:pt x="19" y="76"/>
                </a:cubicBezTo>
                <a:cubicBezTo>
                  <a:pt x="19" y="77"/>
                  <a:pt x="20" y="76"/>
                  <a:pt x="21" y="76"/>
                </a:cubicBezTo>
                <a:cubicBezTo>
                  <a:pt x="22" y="76"/>
                  <a:pt x="23" y="74"/>
                  <a:pt x="23" y="74"/>
                </a:cubicBezTo>
                <a:cubicBezTo>
                  <a:pt x="21" y="71"/>
                  <a:pt x="20" y="70"/>
                  <a:pt x="16" y="69"/>
                </a:cubicBezTo>
                <a:cubicBezTo>
                  <a:pt x="15" y="69"/>
                  <a:pt x="14" y="68"/>
                  <a:pt x="13" y="67"/>
                </a:cubicBezTo>
                <a:cubicBezTo>
                  <a:pt x="13" y="65"/>
                  <a:pt x="14" y="67"/>
                  <a:pt x="15" y="67"/>
                </a:cubicBezTo>
                <a:cubicBezTo>
                  <a:pt x="14" y="67"/>
                  <a:pt x="12" y="61"/>
                  <a:pt x="12" y="60"/>
                </a:cubicBezTo>
                <a:cubicBezTo>
                  <a:pt x="12" y="59"/>
                  <a:pt x="12" y="59"/>
                  <a:pt x="11" y="58"/>
                </a:cubicBezTo>
                <a:cubicBezTo>
                  <a:pt x="10" y="58"/>
                  <a:pt x="9" y="57"/>
                  <a:pt x="9" y="56"/>
                </a:cubicBezTo>
                <a:cubicBezTo>
                  <a:pt x="8" y="53"/>
                  <a:pt x="10" y="50"/>
                  <a:pt x="11" y="48"/>
                </a:cubicBezTo>
                <a:cubicBezTo>
                  <a:pt x="11" y="46"/>
                  <a:pt x="13" y="44"/>
                  <a:pt x="13" y="43"/>
                </a:cubicBezTo>
                <a:cubicBezTo>
                  <a:pt x="13" y="41"/>
                  <a:pt x="12" y="37"/>
                  <a:pt x="14" y="36"/>
                </a:cubicBezTo>
                <a:cubicBezTo>
                  <a:pt x="17" y="36"/>
                  <a:pt x="17" y="37"/>
                  <a:pt x="17" y="40"/>
                </a:cubicBezTo>
                <a:cubicBezTo>
                  <a:pt x="16" y="42"/>
                  <a:pt x="20" y="41"/>
                  <a:pt x="22" y="41"/>
                </a:cubicBezTo>
                <a:cubicBezTo>
                  <a:pt x="23" y="41"/>
                  <a:pt x="26" y="43"/>
                  <a:pt x="27" y="44"/>
                </a:cubicBezTo>
                <a:cubicBezTo>
                  <a:pt x="27" y="42"/>
                  <a:pt x="25" y="41"/>
                  <a:pt x="24" y="38"/>
                </a:cubicBezTo>
                <a:cubicBezTo>
                  <a:pt x="24" y="36"/>
                  <a:pt x="26" y="35"/>
                  <a:pt x="28" y="33"/>
                </a:cubicBezTo>
                <a:cubicBezTo>
                  <a:pt x="29" y="32"/>
                  <a:pt x="32" y="32"/>
                  <a:pt x="34" y="32"/>
                </a:cubicBezTo>
                <a:cubicBezTo>
                  <a:pt x="36" y="32"/>
                  <a:pt x="37" y="32"/>
                  <a:pt x="38" y="33"/>
                </a:cubicBezTo>
                <a:cubicBezTo>
                  <a:pt x="40" y="33"/>
                  <a:pt x="39" y="32"/>
                  <a:pt x="40" y="30"/>
                </a:cubicBezTo>
                <a:cubicBezTo>
                  <a:pt x="41" y="30"/>
                  <a:pt x="40" y="31"/>
                  <a:pt x="40" y="3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78" name="Freeform 705">
            <a:extLst>
              <a:ext uri="{FF2B5EF4-FFF2-40B4-BE49-F238E27FC236}">
                <a16:creationId xmlns:a16="http://schemas.microsoft.com/office/drawing/2014/main" id="{8854F857-976C-1044-A681-5EA56EF845E1}"/>
              </a:ext>
            </a:extLst>
          </p:cNvPr>
          <p:cNvSpPr>
            <a:spLocks/>
          </p:cNvSpPr>
          <p:nvPr/>
        </p:nvSpPr>
        <p:spPr bwMode="auto">
          <a:xfrm>
            <a:off x="9400835" y="3718870"/>
            <a:ext cx="199391" cy="431420"/>
          </a:xfrm>
          <a:custGeom>
            <a:avLst/>
            <a:gdLst>
              <a:gd name="T0" fmla="*/ 37 w 38"/>
              <a:gd name="T1" fmla="*/ 55 h 78"/>
              <a:gd name="T2" fmla="*/ 36 w 38"/>
              <a:gd name="T3" fmla="*/ 49 h 78"/>
              <a:gd name="T4" fmla="*/ 32 w 38"/>
              <a:gd name="T5" fmla="*/ 41 h 78"/>
              <a:gd name="T6" fmla="*/ 28 w 38"/>
              <a:gd name="T7" fmla="*/ 37 h 78"/>
              <a:gd name="T8" fmla="*/ 22 w 38"/>
              <a:gd name="T9" fmla="*/ 31 h 78"/>
              <a:gd name="T10" fmla="*/ 18 w 38"/>
              <a:gd name="T11" fmla="*/ 26 h 78"/>
              <a:gd name="T12" fmla="*/ 19 w 38"/>
              <a:gd name="T13" fmla="*/ 20 h 78"/>
              <a:gd name="T14" fmla="*/ 23 w 38"/>
              <a:gd name="T15" fmla="*/ 15 h 78"/>
              <a:gd name="T16" fmla="*/ 29 w 38"/>
              <a:gd name="T17" fmla="*/ 11 h 78"/>
              <a:gd name="T18" fmla="*/ 23 w 38"/>
              <a:gd name="T19" fmla="*/ 7 h 78"/>
              <a:gd name="T20" fmla="*/ 24 w 38"/>
              <a:gd name="T21" fmla="*/ 4 h 78"/>
              <a:gd name="T22" fmla="*/ 19 w 38"/>
              <a:gd name="T23" fmla="*/ 3 h 78"/>
              <a:gd name="T24" fmla="*/ 14 w 38"/>
              <a:gd name="T25" fmla="*/ 3 h 78"/>
              <a:gd name="T26" fmla="*/ 11 w 38"/>
              <a:gd name="T27" fmla="*/ 5 h 78"/>
              <a:gd name="T28" fmla="*/ 8 w 38"/>
              <a:gd name="T29" fmla="*/ 5 h 78"/>
              <a:gd name="T30" fmla="*/ 5 w 38"/>
              <a:gd name="T31" fmla="*/ 5 h 78"/>
              <a:gd name="T32" fmla="*/ 3 w 38"/>
              <a:gd name="T33" fmla="*/ 5 h 78"/>
              <a:gd name="T34" fmla="*/ 0 w 38"/>
              <a:gd name="T35" fmla="*/ 6 h 78"/>
              <a:gd name="T36" fmla="*/ 4 w 38"/>
              <a:gd name="T37" fmla="*/ 9 h 78"/>
              <a:gd name="T38" fmla="*/ 5 w 38"/>
              <a:gd name="T39" fmla="*/ 13 h 78"/>
              <a:gd name="T40" fmla="*/ 9 w 38"/>
              <a:gd name="T41" fmla="*/ 14 h 78"/>
              <a:gd name="T42" fmla="*/ 12 w 38"/>
              <a:gd name="T43" fmla="*/ 17 h 78"/>
              <a:gd name="T44" fmla="*/ 13 w 38"/>
              <a:gd name="T45" fmla="*/ 21 h 78"/>
              <a:gd name="T46" fmla="*/ 10 w 38"/>
              <a:gd name="T47" fmla="*/ 22 h 78"/>
              <a:gd name="T48" fmla="*/ 14 w 38"/>
              <a:gd name="T49" fmla="*/ 25 h 78"/>
              <a:gd name="T50" fmla="*/ 19 w 38"/>
              <a:gd name="T51" fmla="*/ 31 h 78"/>
              <a:gd name="T52" fmla="*/ 23 w 38"/>
              <a:gd name="T53" fmla="*/ 35 h 78"/>
              <a:gd name="T54" fmla="*/ 26 w 38"/>
              <a:gd name="T55" fmla="*/ 39 h 78"/>
              <a:gd name="T56" fmla="*/ 28 w 38"/>
              <a:gd name="T57" fmla="*/ 43 h 78"/>
              <a:gd name="T58" fmla="*/ 27 w 38"/>
              <a:gd name="T59" fmla="*/ 48 h 78"/>
              <a:gd name="T60" fmla="*/ 28 w 38"/>
              <a:gd name="T61" fmla="*/ 52 h 78"/>
              <a:gd name="T62" fmla="*/ 28 w 38"/>
              <a:gd name="T63" fmla="*/ 57 h 78"/>
              <a:gd name="T64" fmla="*/ 23 w 38"/>
              <a:gd name="T65" fmla="*/ 60 h 78"/>
              <a:gd name="T66" fmla="*/ 20 w 38"/>
              <a:gd name="T67" fmla="*/ 62 h 78"/>
              <a:gd name="T68" fmla="*/ 20 w 38"/>
              <a:gd name="T69" fmla="*/ 65 h 78"/>
              <a:gd name="T70" fmla="*/ 18 w 38"/>
              <a:gd name="T71" fmla="*/ 66 h 78"/>
              <a:gd name="T72" fmla="*/ 14 w 38"/>
              <a:gd name="T73" fmla="*/ 67 h 78"/>
              <a:gd name="T74" fmla="*/ 15 w 38"/>
              <a:gd name="T75" fmla="*/ 70 h 78"/>
              <a:gd name="T76" fmla="*/ 14 w 38"/>
              <a:gd name="T77" fmla="*/ 74 h 78"/>
              <a:gd name="T78" fmla="*/ 14 w 38"/>
              <a:gd name="T79" fmla="*/ 77 h 78"/>
              <a:gd name="T80" fmla="*/ 18 w 38"/>
              <a:gd name="T81" fmla="*/ 75 h 78"/>
              <a:gd name="T82" fmla="*/ 19 w 38"/>
              <a:gd name="T83" fmla="*/ 71 h 78"/>
              <a:gd name="T84" fmla="*/ 22 w 38"/>
              <a:gd name="T85" fmla="*/ 72 h 78"/>
              <a:gd name="T86" fmla="*/ 21 w 38"/>
              <a:gd name="T87" fmla="*/ 70 h 78"/>
              <a:gd name="T88" fmla="*/ 23 w 38"/>
              <a:gd name="T89" fmla="*/ 71 h 78"/>
              <a:gd name="T90" fmla="*/ 24 w 38"/>
              <a:gd name="T91" fmla="*/ 67 h 78"/>
              <a:gd name="T92" fmla="*/ 26 w 38"/>
              <a:gd name="T93" fmla="*/ 68 h 78"/>
              <a:gd name="T94" fmla="*/ 30 w 38"/>
              <a:gd name="T95" fmla="*/ 66 h 78"/>
              <a:gd name="T96" fmla="*/ 36 w 38"/>
              <a:gd name="T97" fmla="*/ 61 h 78"/>
              <a:gd name="T98" fmla="*/ 36 w 38"/>
              <a:gd name="T99" fmla="*/ 57 h 78"/>
              <a:gd name="T100" fmla="*/ 37 w 38"/>
              <a:gd name="T101" fmla="*/ 55 h 78"/>
              <a:gd name="T102" fmla="*/ 37 w 38"/>
              <a:gd name="T103" fmla="*/ 55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" h="78">
                <a:moveTo>
                  <a:pt x="37" y="55"/>
                </a:moveTo>
                <a:cubicBezTo>
                  <a:pt x="36" y="54"/>
                  <a:pt x="36" y="52"/>
                  <a:pt x="36" y="49"/>
                </a:cubicBezTo>
                <a:cubicBezTo>
                  <a:pt x="35" y="46"/>
                  <a:pt x="34" y="44"/>
                  <a:pt x="32" y="41"/>
                </a:cubicBezTo>
                <a:cubicBezTo>
                  <a:pt x="31" y="39"/>
                  <a:pt x="30" y="38"/>
                  <a:pt x="28" y="37"/>
                </a:cubicBezTo>
                <a:cubicBezTo>
                  <a:pt x="26" y="35"/>
                  <a:pt x="23" y="34"/>
                  <a:pt x="22" y="31"/>
                </a:cubicBezTo>
                <a:cubicBezTo>
                  <a:pt x="22" y="29"/>
                  <a:pt x="20" y="28"/>
                  <a:pt x="18" y="26"/>
                </a:cubicBezTo>
                <a:cubicBezTo>
                  <a:pt x="17" y="25"/>
                  <a:pt x="18" y="21"/>
                  <a:pt x="19" y="20"/>
                </a:cubicBezTo>
                <a:cubicBezTo>
                  <a:pt x="21" y="19"/>
                  <a:pt x="23" y="17"/>
                  <a:pt x="23" y="15"/>
                </a:cubicBezTo>
                <a:cubicBezTo>
                  <a:pt x="24" y="14"/>
                  <a:pt x="28" y="12"/>
                  <a:pt x="29" y="11"/>
                </a:cubicBezTo>
                <a:cubicBezTo>
                  <a:pt x="27" y="10"/>
                  <a:pt x="25" y="9"/>
                  <a:pt x="23" y="7"/>
                </a:cubicBezTo>
                <a:cubicBezTo>
                  <a:pt x="21" y="6"/>
                  <a:pt x="24" y="6"/>
                  <a:pt x="24" y="4"/>
                </a:cubicBezTo>
                <a:cubicBezTo>
                  <a:pt x="24" y="4"/>
                  <a:pt x="19" y="3"/>
                  <a:pt x="19" y="3"/>
                </a:cubicBezTo>
                <a:cubicBezTo>
                  <a:pt x="17" y="2"/>
                  <a:pt x="15" y="0"/>
                  <a:pt x="14" y="3"/>
                </a:cubicBezTo>
                <a:cubicBezTo>
                  <a:pt x="13" y="4"/>
                  <a:pt x="12" y="4"/>
                  <a:pt x="11" y="5"/>
                </a:cubicBezTo>
                <a:cubicBezTo>
                  <a:pt x="9" y="8"/>
                  <a:pt x="9" y="4"/>
                  <a:pt x="8" y="5"/>
                </a:cubicBezTo>
                <a:cubicBezTo>
                  <a:pt x="6" y="6"/>
                  <a:pt x="6" y="5"/>
                  <a:pt x="5" y="5"/>
                </a:cubicBezTo>
                <a:cubicBezTo>
                  <a:pt x="4" y="6"/>
                  <a:pt x="3" y="6"/>
                  <a:pt x="3" y="5"/>
                </a:cubicBezTo>
                <a:cubicBezTo>
                  <a:pt x="3" y="4"/>
                  <a:pt x="1" y="6"/>
                  <a:pt x="0" y="6"/>
                </a:cubicBezTo>
                <a:cubicBezTo>
                  <a:pt x="0" y="7"/>
                  <a:pt x="3" y="9"/>
                  <a:pt x="4" y="9"/>
                </a:cubicBezTo>
                <a:cubicBezTo>
                  <a:pt x="5" y="11"/>
                  <a:pt x="4" y="12"/>
                  <a:pt x="5" y="13"/>
                </a:cubicBezTo>
                <a:cubicBezTo>
                  <a:pt x="5" y="15"/>
                  <a:pt x="8" y="15"/>
                  <a:pt x="9" y="14"/>
                </a:cubicBezTo>
                <a:cubicBezTo>
                  <a:pt x="11" y="13"/>
                  <a:pt x="12" y="16"/>
                  <a:pt x="12" y="17"/>
                </a:cubicBezTo>
                <a:cubicBezTo>
                  <a:pt x="13" y="19"/>
                  <a:pt x="15" y="19"/>
                  <a:pt x="13" y="21"/>
                </a:cubicBezTo>
                <a:cubicBezTo>
                  <a:pt x="11" y="22"/>
                  <a:pt x="10" y="19"/>
                  <a:pt x="10" y="22"/>
                </a:cubicBezTo>
                <a:cubicBezTo>
                  <a:pt x="10" y="24"/>
                  <a:pt x="13" y="24"/>
                  <a:pt x="14" y="25"/>
                </a:cubicBezTo>
                <a:cubicBezTo>
                  <a:pt x="16" y="27"/>
                  <a:pt x="17" y="29"/>
                  <a:pt x="19" y="31"/>
                </a:cubicBezTo>
                <a:cubicBezTo>
                  <a:pt x="20" y="33"/>
                  <a:pt x="22" y="33"/>
                  <a:pt x="23" y="35"/>
                </a:cubicBezTo>
                <a:cubicBezTo>
                  <a:pt x="24" y="37"/>
                  <a:pt x="24" y="38"/>
                  <a:pt x="26" y="39"/>
                </a:cubicBezTo>
                <a:cubicBezTo>
                  <a:pt x="27" y="40"/>
                  <a:pt x="26" y="42"/>
                  <a:pt x="28" y="43"/>
                </a:cubicBezTo>
                <a:cubicBezTo>
                  <a:pt x="29" y="44"/>
                  <a:pt x="28" y="47"/>
                  <a:pt x="27" y="48"/>
                </a:cubicBezTo>
                <a:cubicBezTo>
                  <a:pt x="26" y="49"/>
                  <a:pt x="27" y="51"/>
                  <a:pt x="28" y="52"/>
                </a:cubicBezTo>
                <a:cubicBezTo>
                  <a:pt x="28" y="54"/>
                  <a:pt x="28" y="55"/>
                  <a:pt x="28" y="57"/>
                </a:cubicBezTo>
                <a:cubicBezTo>
                  <a:pt x="26" y="59"/>
                  <a:pt x="26" y="59"/>
                  <a:pt x="23" y="60"/>
                </a:cubicBezTo>
                <a:cubicBezTo>
                  <a:pt x="21" y="60"/>
                  <a:pt x="24" y="63"/>
                  <a:pt x="20" y="62"/>
                </a:cubicBezTo>
                <a:cubicBezTo>
                  <a:pt x="18" y="62"/>
                  <a:pt x="20" y="64"/>
                  <a:pt x="20" y="65"/>
                </a:cubicBezTo>
                <a:cubicBezTo>
                  <a:pt x="21" y="67"/>
                  <a:pt x="19" y="66"/>
                  <a:pt x="18" y="66"/>
                </a:cubicBezTo>
                <a:cubicBezTo>
                  <a:pt x="16" y="66"/>
                  <a:pt x="15" y="66"/>
                  <a:pt x="14" y="67"/>
                </a:cubicBezTo>
                <a:cubicBezTo>
                  <a:pt x="11" y="69"/>
                  <a:pt x="13" y="69"/>
                  <a:pt x="15" y="70"/>
                </a:cubicBezTo>
                <a:cubicBezTo>
                  <a:pt x="16" y="70"/>
                  <a:pt x="14" y="73"/>
                  <a:pt x="14" y="74"/>
                </a:cubicBezTo>
                <a:cubicBezTo>
                  <a:pt x="13" y="74"/>
                  <a:pt x="13" y="78"/>
                  <a:pt x="14" y="77"/>
                </a:cubicBezTo>
                <a:cubicBezTo>
                  <a:pt x="16" y="76"/>
                  <a:pt x="17" y="75"/>
                  <a:pt x="18" y="75"/>
                </a:cubicBezTo>
                <a:cubicBezTo>
                  <a:pt x="22" y="74"/>
                  <a:pt x="20" y="73"/>
                  <a:pt x="19" y="71"/>
                </a:cubicBezTo>
                <a:cubicBezTo>
                  <a:pt x="20" y="71"/>
                  <a:pt x="21" y="73"/>
                  <a:pt x="22" y="72"/>
                </a:cubicBezTo>
                <a:cubicBezTo>
                  <a:pt x="23" y="71"/>
                  <a:pt x="21" y="70"/>
                  <a:pt x="21" y="70"/>
                </a:cubicBezTo>
                <a:cubicBezTo>
                  <a:pt x="21" y="69"/>
                  <a:pt x="23" y="71"/>
                  <a:pt x="23" y="71"/>
                </a:cubicBezTo>
                <a:cubicBezTo>
                  <a:pt x="22" y="71"/>
                  <a:pt x="23" y="67"/>
                  <a:pt x="24" y="67"/>
                </a:cubicBezTo>
                <a:cubicBezTo>
                  <a:pt x="24" y="66"/>
                  <a:pt x="26" y="68"/>
                  <a:pt x="26" y="68"/>
                </a:cubicBezTo>
                <a:cubicBezTo>
                  <a:pt x="28" y="68"/>
                  <a:pt x="29" y="67"/>
                  <a:pt x="30" y="66"/>
                </a:cubicBezTo>
                <a:cubicBezTo>
                  <a:pt x="31" y="65"/>
                  <a:pt x="36" y="63"/>
                  <a:pt x="36" y="61"/>
                </a:cubicBezTo>
                <a:cubicBezTo>
                  <a:pt x="36" y="60"/>
                  <a:pt x="35" y="59"/>
                  <a:pt x="36" y="57"/>
                </a:cubicBezTo>
                <a:cubicBezTo>
                  <a:pt x="36" y="56"/>
                  <a:pt x="38" y="57"/>
                  <a:pt x="37" y="55"/>
                </a:cubicBezTo>
                <a:cubicBezTo>
                  <a:pt x="36" y="54"/>
                  <a:pt x="38" y="56"/>
                  <a:pt x="37" y="5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79" name="Freeform 706">
            <a:extLst>
              <a:ext uri="{FF2B5EF4-FFF2-40B4-BE49-F238E27FC236}">
                <a16:creationId xmlns:a16="http://schemas.microsoft.com/office/drawing/2014/main" id="{0B1C8A21-3535-9542-A591-3FB20D2A257F}"/>
              </a:ext>
            </a:extLst>
          </p:cNvPr>
          <p:cNvSpPr>
            <a:spLocks/>
          </p:cNvSpPr>
          <p:nvPr/>
        </p:nvSpPr>
        <p:spPr bwMode="auto">
          <a:xfrm>
            <a:off x="9354548" y="3752781"/>
            <a:ext cx="192270" cy="248678"/>
          </a:xfrm>
          <a:custGeom>
            <a:avLst/>
            <a:gdLst>
              <a:gd name="T0" fmla="*/ 37 w 37"/>
              <a:gd name="T1" fmla="*/ 38 h 45"/>
              <a:gd name="T2" fmla="*/ 35 w 37"/>
              <a:gd name="T3" fmla="*/ 35 h 45"/>
              <a:gd name="T4" fmla="*/ 33 w 37"/>
              <a:gd name="T5" fmla="*/ 32 h 45"/>
              <a:gd name="T6" fmla="*/ 30 w 37"/>
              <a:gd name="T7" fmla="*/ 28 h 45"/>
              <a:gd name="T8" fmla="*/ 26 w 37"/>
              <a:gd name="T9" fmla="*/ 22 h 45"/>
              <a:gd name="T10" fmla="*/ 22 w 37"/>
              <a:gd name="T11" fmla="*/ 18 h 45"/>
              <a:gd name="T12" fmla="*/ 19 w 37"/>
              <a:gd name="T13" fmla="*/ 15 h 45"/>
              <a:gd name="T14" fmla="*/ 22 w 37"/>
              <a:gd name="T15" fmla="*/ 14 h 45"/>
              <a:gd name="T16" fmla="*/ 21 w 37"/>
              <a:gd name="T17" fmla="*/ 10 h 45"/>
              <a:gd name="T18" fmla="*/ 14 w 37"/>
              <a:gd name="T19" fmla="*/ 8 h 45"/>
              <a:gd name="T20" fmla="*/ 13 w 37"/>
              <a:gd name="T21" fmla="*/ 4 h 45"/>
              <a:gd name="T22" fmla="*/ 9 w 37"/>
              <a:gd name="T23" fmla="*/ 0 h 45"/>
              <a:gd name="T24" fmla="*/ 7 w 37"/>
              <a:gd name="T25" fmla="*/ 0 h 45"/>
              <a:gd name="T26" fmla="*/ 8 w 37"/>
              <a:gd name="T27" fmla="*/ 4 h 45"/>
              <a:gd name="T28" fmla="*/ 8 w 37"/>
              <a:gd name="T29" fmla="*/ 7 h 45"/>
              <a:gd name="T30" fmla="*/ 4 w 37"/>
              <a:gd name="T31" fmla="*/ 5 h 45"/>
              <a:gd name="T32" fmla="*/ 0 w 37"/>
              <a:gd name="T33" fmla="*/ 10 h 45"/>
              <a:gd name="T34" fmla="*/ 4 w 37"/>
              <a:gd name="T35" fmla="*/ 15 h 45"/>
              <a:gd name="T36" fmla="*/ 4 w 37"/>
              <a:gd name="T37" fmla="*/ 22 h 45"/>
              <a:gd name="T38" fmla="*/ 3 w 37"/>
              <a:gd name="T39" fmla="*/ 26 h 45"/>
              <a:gd name="T40" fmla="*/ 7 w 37"/>
              <a:gd name="T41" fmla="*/ 25 h 45"/>
              <a:gd name="T42" fmla="*/ 10 w 37"/>
              <a:gd name="T43" fmla="*/ 23 h 45"/>
              <a:gd name="T44" fmla="*/ 15 w 37"/>
              <a:gd name="T45" fmla="*/ 22 h 45"/>
              <a:gd name="T46" fmla="*/ 23 w 37"/>
              <a:gd name="T47" fmla="*/ 28 h 45"/>
              <a:gd name="T48" fmla="*/ 27 w 37"/>
              <a:gd name="T49" fmla="*/ 36 h 45"/>
              <a:gd name="T50" fmla="*/ 27 w 37"/>
              <a:gd name="T51" fmla="*/ 39 h 45"/>
              <a:gd name="T52" fmla="*/ 25 w 37"/>
              <a:gd name="T53" fmla="*/ 43 h 45"/>
              <a:gd name="T54" fmla="*/ 29 w 37"/>
              <a:gd name="T55" fmla="*/ 43 h 45"/>
              <a:gd name="T56" fmla="*/ 32 w 37"/>
              <a:gd name="T57" fmla="*/ 42 h 45"/>
              <a:gd name="T58" fmla="*/ 35 w 37"/>
              <a:gd name="T59" fmla="*/ 42 h 45"/>
              <a:gd name="T60" fmla="*/ 37 w 37"/>
              <a:gd name="T61" fmla="*/ 38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7" h="45">
                <a:moveTo>
                  <a:pt x="37" y="38"/>
                </a:moveTo>
                <a:cubicBezTo>
                  <a:pt x="37" y="37"/>
                  <a:pt x="36" y="37"/>
                  <a:pt x="35" y="35"/>
                </a:cubicBezTo>
                <a:cubicBezTo>
                  <a:pt x="35" y="33"/>
                  <a:pt x="34" y="34"/>
                  <a:pt x="33" y="32"/>
                </a:cubicBezTo>
                <a:cubicBezTo>
                  <a:pt x="32" y="30"/>
                  <a:pt x="32" y="29"/>
                  <a:pt x="30" y="28"/>
                </a:cubicBezTo>
                <a:cubicBezTo>
                  <a:pt x="28" y="26"/>
                  <a:pt x="27" y="24"/>
                  <a:pt x="26" y="22"/>
                </a:cubicBezTo>
                <a:cubicBezTo>
                  <a:pt x="25" y="21"/>
                  <a:pt x="23" y="19"/>
                  <a:pt x="22" y="18"/>
                </a:cubicBezTo>
                <a:cubicBezTo>
                  <a:pt x="20" y="17"/>
                  <a:pt x="19" y="18"/>
                  <a:pt x="19" y="15"/>
                </a:cubicBezTo>
                <a:cubicBezTo>
                  <a:pt x="19" y="14"/>
                  <a:pt x="21" y="16"/>
                  <a:pt x="22" y="14"/>
                </a:cubicBezTo>
                <a:cubicBezTo>
                  <a:pt x="24" y="13"/>
                  <a:pt x="22" y="12"/>
                  <a:pt x="21" y="10"/>
                </a:cubicBezTo>
                <a:cubicBezTo>
                  <a:pt x="19" y="5"/>
                  <a:pt x="16" y="11"/>
                  <a:pt x="14" y="8"/>
                </a:cubicBezTo>
                <a:cubicBezTo>
                  <a:pt x="13" y="7"/>
                  <a:pt x="14" y="5"/>
                  <a:pt x="13" y="4"/>
                </a:cubicBezTo>
                <a:cubicBezTo>
                  <a:pt x="12" y="3"/>
                  <a:pt x="10" y="2"/>
                  <a:pt x="9" y="0"/>
                </a:cubicBezTo>
                <a:cubicBezTo>
                  <a:pt x="9" y="0"/>
                  <a:pt x="7" y="0"/>
                  <a:pt x="7" y="0"/>
                </a:cubicBezTo>
                <a:cubicBezTo>
                  <a:pt x="6" y="1"/>
                  <a:pt x="8" y="3"/>
                  <a:pt x="8" y="4"/>
                </a:cubicBezTo>
                <a:cubicBezTo>
                  <a:pt x="8" y="5"/>
                  <a:pt x="9" y="7"/>
                  <a:pt x="8" y="7"/>
                </a:cubicBezTo>
                <a:cubicBezTo>
                  <a:pt x="6" y="7"/>
                  <a:pt x="6" y="5"/>
                  <a:pt x="4" y="5"/>
                </a:cubicBezTo>
                <a:cubicBezTo>
                  <a:pt x="3" y="4"/>
                  <a:pt x="0" y="10"/>
                  <a:pt x="0" y="10"/>
                </a:cubicBezTo>
                <a:cubicBezTo>
                  <a:pt x="1" y="13"/>
                  <a:pt x="0" y="17"/>
                  <a:pt x="4" y="15"/>
                </a:cubicBezTo>
                <a:cubicBezTo>
                  <a:pt x="6" y="14"/>
                  <a:pt x="4" y="22"/>
                  <a:pt x="4" y="22"/>
                </a:cubicBezTo>
                <a:cubicBezTo>
                  <a:pt x="6" y="23"/>
                  <a:pt x="4" y="24"/>
                  <a:pt x="3" y="26"/>
                </a:cubicBezTo>
                <a:cubicBezTo>
                  <a:pt x="3" y="27"/>
                  <a:pt x="6" y="25"/>
                  <a:pt x="7" y="25"/>
                </a:cubicBezTo>
                <a:cubicBezTo>
                  <a:pt x="7" y="24"/>
                  <a:pt x="9" y="23"/>
                  <a:pt x="10" y="23"/>
                </a:cubicBezTo>
                <a:cubicBezTo>
                  <a:pt x="12" y="24"/>
                  <a:pt x="13" y="24"/>
                  <a:pt x="15" y="22"/>
                </a:cubicBezTo>
                <a:cubicBezTo>
                  <a:pt x="17" y="21"/>
                  <a:pt x="24" y="25"/>
                  <a:pt x="23" y="28"/>
                </a:cubicBezTo>
                <a:cubicBezTo>
                  <a:pt x="21" y="32"/>
                  <a:pt x="25" y="33"/>
                  <a:pt x="27" y="36"/>
                </a:cubicBezTo>
                <a:cubicBezTo>
                  <a:pt x="27" y="37"/>
                  <a:pt x="27" y="38"/>
                  <a:pt x="27" y="39"/>
                </a:cubicBezTo>
                <a:cubicBezTo>
                  <a:pt x="27" y="40"/>
                  <a:pt x="26" y="42"/>
                  <a:pt x="25" y="43"/>
                </a:cubicBezTo>
                <a:cubicBezTo>
                  <a:pt x="26" y="43"/>
                  <a:pt x="29" y="45"/>
                  <a:pt x="29" y="43"/>
                </a:cubicBezTo>
                <a:cubicBezTo>
                  <a:pt x="29" y="42"/>
                  <a:pt x="31" y="41"/>
                  <a:pt x="32" y="42"/>
                </a:cubicBezTo>
                <a:cubicBezTo>
                  <a:pt x="33" y="43"/>
                  <a:pt x="34" y="43"/>
                  <a:pt x="35" y="42"/>
                </a:cubicBezTo>
                <a:cubicBezTo>
                  <a:pt x="37" y="42"/>
                  <a:pt x="37" y="40"/>
                  <a:pt x="37" y="38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80" name="Freeform 707">
            <a:extLst>
              <a:ext uri="{FF2B5EF4-FFF2-40B4-BE49-F238E27FC236}">
                <a16:creationId xmlns:a16="http://schemas.microsoft.com/office/drawing/2014/main" id="{8317FC84-DB3A-F546-A51A-A53B10ACE783}"/>
              </a:ext>
            </a:extLst>
          </p:cNvPr>
          <p:cNvSpPr>
            <a:spLocks/>
          </p:cNvSpPr>
          <p:nvPr/>
        </p:nvSpPr>
        <p:spPr bwMode="auto">
          <a:xfrm>
            <a:off x="10178816" y="4427225"/>
            <a:ext cx="234997" cy="211000"/>
          </a:xfrm>
          <a:custGeom>
            <a:avLst/>
            <a:gdLst>
              <a:gd name="T0" fmla="*/ 45 w 45"/>
              <a:gd name="T1" fmla="*/ 29 h 38"/>
              <a:gd name="T2" fmla="*/ 45 w 45"/>
              <a:gd name="T3" fmla="*/ 26 h 38"/>
              <a:gd name="T4" fmla="*/ 45 w 45"/>
              <a:gd name="T5" fmla="*/ 24 h 38"/>
              <a:gd name="T6" fmla="*/ 45 w 45"/>
              <a:gd name="T7" fmla="*/ 15 h 38"/>
              <a:gd name="T8" fmla="*/ 45 w 45"/>
              <a:gd name="T9" fmla="*/ 6 h 38"/>
              <a:gd name="T10" fmla="*/ 35 w 45"/>
              <a:gd name="T11" fmla="*/ 3 h 38"/>
              <a:gd name="T12" fmla="*/ 30 w 45"/>
              <a:gd name="T13" fmla="*/ 0 h 38"/>
              <a:gd name="T14" fmla="*/ 26 w 45"/>
              <a:gd name="T15" fmla="*/ 3 h 38"/>
              <a:gd name="T16" fmla="*/ 22 w 45"/>
              <a:gd name="T17" fmla="*/ 5 h 38"/>
              <a:gd name="T18" fmla="*/ 18 w 45"/>
              <a:gd name="T19" fmla="*/ 10 h 38"/>
              <a:gd name="T20" fmla="*/ 14 w 45"/>
              <a:gd name="T21" fmla="*/ 8 h 38"/>
              <a:gd name="T22" fmla="*/ 11 w 45"/>
              <a:gd name="T23" fmla="*/ 5 h 38"/>
              <a:gd name="T24" fmla="*/ 9 w 45"/>
              <a:gd name="T25" fmla="*/ 6 h 38"/>
              <a:gd name="T26" fmla="*/ 7 w 45"/>
              <a:gd name="T27" fmla="*/ 5 h 38"/>
              <a:gd name="T28" fmla="*/ 4 w 45"/>
              <a:gd name="T29" fmla="*/ 6 h 38"/>
              <a:gd name="T30" fmla="*/ 0 w 45"/>
              <a:gd name="T31" fmla="*/ 7 h 38"/>
              <a:gd name="T32" fmla="*/ 3 w 45"/>
              <a:gd name="T33" fmla="*/ 8 h 38"/>
              <a:gd name="T34" fmla="*/ 4 w 45"/>
              <a:gd name="T35" fmla="*/ 11 h 38"/>
              <a:gd name="T36" fmla="*/ 7 w 45"/>
              <a:gd name="T37" fmla="*/ 14 h 38"/>
              <a:gd name="T38" fmla="*/ 9 w 45"/>
              <a:gd name="T39" fmla="*/ 8 h 38"/>
              <a:gd name="T40" fmla="*/ 10 w 45"/>
              <a:gd name="T41" fmla="*/ 12 h 38"/>
              <a:gd name="T42" fmla="*/ 15 w 45"/>
              <a:gd name="T43" fmla="*/ 12 h 38"/>
              <a:gd name="T44" fmla="*/ 18 w 45"/>
              <a:gd name="T45" fmla="*/ 15 h 38"/>
              <a:gd name="T46" fmla="*/ 27 w 45"/>
              <a:gd name="T47" fmla="*/ 19 h 38"/>
              <a:gd name="T48" fmla="*/ 32 w 45"/>
              <a:gd name="T49" fmla="*/ 22 h 38"/>
              <a:gd name="T50" fmla="*/ 34 w 45"/>
              <a:gd name="T51" fmla="*/ 26 h 38"/>
              <a:gd name="T52" fmla="*/ 36 w 45"/>
              <a:gd name="T53" fmla="*/ 27 h 38"/>
              <a:gd name="T54" fmla="*/ 34 w 45"/>
              <a:gd name="T55" fmla="*/ 28 h 38"/>
              <a:gd name="T56" fmla="*/ 36 w 45"/>
              <a:gd name="T57" fmla="*/ 29 h 38"/>
              <a:gd name="T58" fmla="*/ 35 w 45"/>
              <a:gd name="T59" fmla="*/ 30 h 38"/>
              <a:gd name="T60" fmla="*/ 32 w 45"/>
              <a:gd name="T61" fmla="*/ 31 h 38"/>
              <a:gd name="T62" fmla="*/ 29 w 45"/>
              <a:gd name="T63" fmla="*/ 34 h 38"/>
              <a:gd name="T64" fmla="*/ 34 w 45"/>
              <a:gd name="T65" fmla="*/ 35 h 38"/>
              <a:gd name="T66" fmla="*/ 36 w 45"/>
              <a:gd name="T67" fmla="*/ 31 h 38"/>
              <a:gd name="T68" fmla="*/ 36 w 45"/>
              <a:gd name="T69" fmla="*/ 33 h 38"/>
              <a:gd name="T70" fmla="*/ 40 w 45"/>
              <a:gd name="T71" fmla="*/ 32 h 38"/>
              <a:gd name="T72" fmla="*/ 45 w 45"/>
              <a:gd name="T73" fmla="*/ 38 h 38"/>
              <a:gd name="T74" fmla="*/ 45 w 45"/>
              <a:gd name="T75" fmla="*/ 2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38">
                <a:moveTo>
                  <a:pt x="45" y="29"/>
                </a:moveTo>
                <a:cubicBezTo>
                  <a:pt x="45" y="28"/>
                  <a:pt x="44" y="27"/>
                  <a:pt x="45" y="26"/>
                </a:cubicBezTo>
                <a:cubicBezTo>
                  <a:pt x="45" y="25"/>
                  <a:pt x="45" y="25"/>
                  <a:pt x="45" y="24"/>
                </a:cubicBezTo>
                <a:cubicBezTo>
                  <a:pt x="45" y="21"/>
                  <a:pt x="45" y="18"/>
                  <a:pt x="45" y="15"/>
                </a:cubicBezTo>
                <a:cubicBezTo>
                  <a:pt x="45" y="12"/>
                  <a:pt x="45" y="9"/>
                  <a:pt x="45" y="6"/>
                </a:cubicBezTo>
                <a:cubicBezTo>
                  <a:pt x="45" y="6"/>
                  <a:pt x="36" y="3"/>
                  <a:pt x="35" y="3"/>
                </a:cubicBezTo>
                <a:cubicBezTo>
                  <a:pt x="33" y="2"/>
                  <a:pt x="32" y="1"/>
                  <a:pt x="30" y="0"/>
                </a:cubicBezTo>
                <a:cubicBezTo>
                  <a:pt x="27" y="0"/>
                  <a:pt x="27" y="2"/>
                  <a:pt x="26" y="3"/>
                </a:cubicBezTo>
                <a:cubicBezTo>
                  <a:pt x="26" y="4"/>
                  <a:pt x="23" y="4"/>
                  <a:pt x="22" y="5"/>
                </a:cubicBezTo>
                <a:cubicBezTo>
                  <a:pt x="21" y="7"/>
                  <a:pt x="20" y="9"/>
                  <a:pt x="18" y="10"/>
                </a:cubicBezTo>
                <a:cubicBezTo>
                  <a:pt x="16" y="11"/>
                  <a:pt x="14" y="10"/>
                  <a:pt x="14" y="8"/>
                </a:cubicBezTo>
                <a:cubicBezTo>
                  <a:pt x="13" y="6"/>
                  <a:pt x="12" y="6"/>
                  <a:pt x="11" y="5"/>
                </a:cubicBezTo>
                <a:cubicBezTo>
                  <a:pt x="11" y="3"/>
                  <a:pt x="10" y="5"/>
                  <a:pt x="9" y="6"/>
                </a:cubicBezTo>
                <a:cubicBezTo>
                  <a:pt x="8" y="6"/>
                  <a:pt x="7" y="5"/>
                  <a:pt x="7" y="5"/>
                </a:cubicBezTo>
                <a:cubicBezTo>
                  <a:pt x="6" y="5"/>
                  <a:pt x="5" y="6"/>
                  <a:pt x="4" y="6"/>
                </a:cubicBezTo>
                <a:cubicBezTo>
                  <a:pt x="4" y="7"/>
                  <a:pt x="0" y="6"/>
                  <a:pt x="0" y="7"/>
                </a:cubicBezTo>
                <a:cubicBezTo>
                  <a:pt x="0" y="8"/>
                  <a:pt x="2" y="8"/>
                  <a:pt x="3" y="8"/>
                </a:cubicBezTo>
                <a:cubicBezTo>
                  <a:pt x="4" y="9"/>
                  <a:pt x="4" y="10"/>
                  <a:pt x="4" y="11"/>
                </a:cubicBezTo>
                <a:cubicBezTo>
                  <a:pt x="4" y="13"/>
                  <a:pt x="7" y="13"/>
                  <a:pt x="7" y="14"/>
                </a:cubicBezTo>
                <a:cubicBezTo>
                  <a:pt x="7" y="12"/>
                  <a:pt x="7" y="9"/>
                  <a:pt x="9" y="8"/>
                </a:cubicBezTo>
                <a:cubicBezTo>
                  <a:pt x="7" y="9"/>
                  <a:pt x="8" y="11"/>
                  <a:pt x="10" y="12"/>
                </a:cubicBezTo>
                <a:cubicBezTo>
                  <a:pt x="12" y="13"/>
                  <a:pt x="13" y="13"/>
                  <a:pt x="15" y="12"/>
                </a:cubicBezTo>
                <a:cubicBezTo>
                  <a:pt x="12" y="13"/>
                  <a:pt x="17" y="15"/>
                  <a:pt x="18" y="15"/>
                </a:cubicBezTo>
                <a:cubicBezTo>
                  <a:pt x="21" y="16"/>
                  <a:pt x="24" y="18"/>
                  <a:pt x="27" y="19"/>
                </a:cubicBezTo>
                <a:cubicBezTo>
                  <a:pt x="29" y="20"/>
                  <a:pt x="31" y="21"/>
                  <a:pt x="32" y="22"/>
                </a:cubicBezTo>
                <a:cubicBezTo>
                  <a:pt x="32" y="24"/>
                  <a:pt x="33" y="25"/>
                  <a:pt x="34" y="26"/>
                </a:cubicBezTo>
                <a:cubicBezTo>
                  <a:pt x="34" y="26"/>
                  <a:pt x="36" y="27"/>
                  <a:pt x="36" y="27"/>
                </a:cubicBezTo>
                <a:cubicBezTo>
                  <a:pt x="36" y="27"/>
                  <a:pt x="34" y="28"/>
                  <a:pt x="34" y="28"/>
                </a:cubicBezTo>
                <a:cubicBezTo>
                  <a:pt x="34" y="28"/>
                  <a:pt x="36" y="28"/>
                  <a:pt x="36" y="29"/>
                </a:cubicBezTo>
                <a:cubicBezTo>
                  <a:pt x="36" y="28"/>
                  <a:pt x="35" y="29"/>
                  <a:pt x="35" y="30"/>
                </a:cubicBezTo>
                <a:cubicBezTo>
                  <a:pt x="34" y="31"/>
                  <a:pt x="33" y="30"/>
                  <a:pt x="32" y="31"/>
                </a:cubicBezTo>
                <a:cubicBezTo>
                  <a:pt x="31" y="31"/>
                  <a:pt x="28" y="34"/>
                  <a:pt x="29" y="34"/>
                </a:cubicBezTo>
                <a:cubicBezTo>
                  <a:pt x="30" y="35"/>
                  <a:pt x="32" y="35"/>
                  <a:pt x="34" y="35"/>
                </a:cubicBezTo>
                <a:cubicBezTo>
                  <a:pt x="34" y="34"/>
                  <a:pt x="35" y="30"/>
                  <a:pt x="36" y="31"/>
                </a:cubicBezTo>
                <a:cubicBezTo>
                  <a:pt x="36" y="32"/>
                  <a:pt x="33" y="33"/>
                  <a:pt x="36" y="33"/>
                </a:cubicBezTo>
                <a:cubicBezTo>
                  <a:pt x="38" y="34"/>
                  <a:pt x="39" y="34"/>
                  <a:pt x="40" y="32"/>
                </a:cubicBezTo>
                <a:cubicBezTo>
                  <a:pt x="39" y="34"/>
                  <a:pt x="44" y="37"/>
                  <a:pt x="45" y="38"/>
                </a:cubicBezTo>
                <a:cubicBezTo>
                  <a:pt x="45" y="35"/>
                  <a:pt x="45" y="32"/>
                  <a:pt x="45" y="29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81" name="Freeform 708">
            <a:extLst>
              <a:ext uri="{FF2B5EF4-FFF2-40B4-BE49-F238E27FC236}">
                <a16:creationId xmlns:a16="http://schemas.microsoft.com/office/drawing/2014/main" id="{6EB3E843-2BF6-0B40-A7F2-EE84987D4E5F}"/>
              </a:ext>
            </a:extLst>
          </p:cNvPr>
          <p:cNvSpPr>
            <a:spLocks/>
          </p:cNvSpPr>
          <p:nvPr/>
        </p:nvSpPr>
        <p:spPr bwMode="auto">
          <a:xfrm>
            <a:off x="10408472" y="4461138"/>
            <a:ext cx="267042" cy="226071"/>
          </a:xfrm>
          <a:custGeom>
            <a:avLst/>
            <a:gdLst>
              <a:gd name="T0" fmla="*/ 50 w 51"/>
              <a:gd name="T1" fmla="*/ 39 h 41"/>
              <a:gd name="T2" fmla="*/ 45 w 51"/>
              <a:gd name="T3" fmla="*/ 37 h 41"/>
              <a:gd name="T4" fmla="*/ 47 w 51"/>
              <a:gd name="T5" fmla="*/ 36 h 41"/>
              <a:gd name="T6" fmla="*/ 42 w 51"/>
              <a:gd name="T7" fmla="*/ 34 h 41"/>
              <a:gd name="T8" fmla="*/ 38 w 51"/>
              <a:gd name="T9" fmla="*/ 30 h 41"/>
              <a:gd name="T10" fmla="*/ 37 w 51"/>
              <a:gd name="T11" fmla="*/ 28 h 41"/>
              <a:gd name="T12" fmla="*/ 34 w 51"/>
              <a:gd name="T13" fmla="*/ 26 h 41"/>
              <a:gd name="T14" fmla="*/ 29 w 51"/>
              <a:gd name="T15" fmla="*/ 21 h 41"/>
              <a:gd name="T16" fmla="*/ 34 w 51"/>
              <a:gd name="T17" fmla="*/ 21 h 41"/>
              <a:gd name="T18" fmla="*/ 34 w 51"/>
              <a:gd name="T19" fmla="*/ 18 h 41"/>
              <a:gd name="T20" fmla="*/ 31 w 51"/>
              <a:gd name="T21" fmla="*/ 17 h 41"/>
              <a:gd name="T22" fmla="*/ 25 w 51"/>
              <a:gd name="T23" fmla="*/ 12 h 41"/>
              <a:gd name="T24" fmla="*/ 19 w 51"/>
              <a:gd name="T25" fmla="*/ 7 h 41"/>
              <a:gd name="T26" fmla="*/ 16 w 51"/>
              <a:gd name="T27" fmla="*/ 6 h 41"/>
              <a:gd name="T28" fmla="*/ 13 w 51"/>
              <a:gd name="T29" fmla="*/ 4 h 41"/>
              <a:gd name="T30" fmla="*/ 8 w 51"/>
              <a:gd name="T31" fmla="*/ 2 h 41"/>
              <a:gd name="T32" fmla="*/ 1 w 51"/>
              <a:gd name="T33" fmla="*/ 0 h 41"/>
              <a:gd name="T34" fmla="*/ 1 w 51"/>
              <a:gd name="T35" fmla="*/ 10 h 41"/>
              <a:gd name="T36" fmla="*/ 1 w 51"/>
              <a:gd name="T37" fmla="*/ 20 h 41"/>
              <a:gd name="T38" fmla="*/ 1 w 51"/>
              <a:gd name="T39" fmla="*/ 25 h 41"/>
              <a:gd name="T40" fmla="*/ 1 w 51"/>
              <a:gd name="T41" fmla="*/ 30 h 41"/>
              <a:gd name="T42" fmla="*/ 4 w 51"/>
              <a:gd name="T43" fmla="*/ 33 h 41"/>
              <a:gd name="T44" fmla="*/ 13 w 51"/>
              <a:gd name="T45" fmla="*/ 31 h 41"/>
              <a:gd name="T46" fmla="*/ 9 w 51"/>
              <a:gd name="T47" fmla="*/ 28 h 41"/>
              <a:gd name="T48" fmla="*/ 14 w 51"/>
              <a:gd name="T49" fmla="*/ 30 h 41"/>
              <a:gd name="T50" fmla="*/ 13 w 51"/>
              <a:gd name="T51" fmla="*/ 26 h 41"/>
              <a:gd name="T52" fmla="*/ 15 w 51"/>
              <a:gd name="T53" fmla="*/ 27 h 41"/>
              <a:gd name="T54" fmla="*/ 18 w 51"/>
              <a:gd name="T55" fmla="*/ 25 h 41"/>
              <a:gd name="T56" fmla="*/ 26 w 51"/>
              <a:gd name="T57" fmla="*/ 27 h 41"/>
              <a:gd name="T58" fmla="*/ 31 w 51"/>
              <a:gd name="T59" fmla="*/ 33 h 41"/>
              <a:gd name="T60" fmla="*/ 36 w 51"/>
              <a:gd name="T61" fmla="*/ 38 h 41"/>
              <a:gd name="T62" fmla="*/ 45 w 51"/>
              <a:gd name="T63" fmla="*/ 40 h 41"/>
              <a:gd name="T64" fmla="*/ 48 w 51"/>
              <a:gd name="T65" fmla="*/ 40 h 41"/>
              <a:gd name="T66" fmla="*/ 50 w 51"/>
              <a:gd name="T67" fmla="*/ 39 h 41"/>
              <a:gd name="T68" fmla="*/ 50 w 51"/>
              <a:gd name="T69" fmla="*/ 3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1" h="41">
                <a:moveTo>
                  <a:pt x="50" y="39"/>
                </a:moveTo>
                <a:cubicBezTo>
                  <a:pt x="48" y="38"/>
                  <a:pt x="46" y="38"/>
                  <a:pt x="45" y="37"/>
                </a:cubicBezTo>
                <a:cubicBezTo>
                  <a:pt x="44" y="36"/>
                  <a:pt x="46" y="35"/>
                  <a:pt x="47" y="36"/>
                </a:cubicBezTo>
                <a:cubicBezTo>
                  <a:pt x="45" y="35"/>
                  <a:pt x="42" y="36"/>
                  <a:pt x="42" y="34"/>
                </a:cubicBezTo>
                <a:cubicBezTo>
                  <a:pt x="42" y="32"/>
                  <a:pt x="39" y="32"/>
                  <a:pt x="38" y="30"/>
                </a:cubicBezTo>
                <a:cubicBezTo>
                  <a:pt x="37" y="29"/>
                  <a:pt x="38" y="29"/>
                  <a:pt x="37" y="28"/>
                </a:cubicBezTo>
                <a:cubicBezTo>
                  <a:pt x="36" y="27"/>
                  <a:pt x="35" y="27"/>
                  <a:pt x="34" y="26"/>
                </a:cubicBezTo>
                <a:cubicBezTo>
                  <a:pt x="34" y="26"/>
                  <a:pt x="30" y="21"/>
                  <a:pt x="29" y="21"/>
                </a:cubicBezTo>
                <a:cubicBezTo>
                  <a:pt x="30" y="20"/>
                  <a:pt x="33" y="21"/>
                  <a:pt x="34" y="21"/>
                </a:cubicBezTo>
                <a:cubicBezTo>
                  <a:pt x="36" y="21"/>
                  <a:pt x="35" y="20"/>
                  <a:pt x="34" y="18"/>
                </a:cubicBezTo>
                <a:cubicBezTo>
                  <a:pt x="34" y="17"/>
                  <a:pt x="32" y="17"/>
                  <a:pt x="31" y="17"/>
                </a:cubicBezTo>
                <a:cubicBezTo>
                  <a:pt x="28" y="15"/>
                  <a:pt x="26" y="14"/>
                  <a:pt x="25" y="12"/>
                </a:cubicBezTo>
                <a:cubicBezTo>
                  <a:pt x="24" y="10"/>
                  <a:pt x="21" y="8"/>
                  <a:pt x="19" y="7"/>
                </a:cubicBezTo>
                <a:cubicBezTo>
                  <a:pt x="18" y="6"/>
                  <a:pt x="17" y="6"/>
                  <a:pt x="16" y="6"/>
                </a:cubicBezTo>
                <a:cubicBezTo>
                  <a:pt x="15" y="6"/>
                  <a:pt x="14" y="4"/>
                  <a:pt x="13" y="4"/>
                </a:cubicBezTo>
                <a:cubicBezTo>
                  <a:pt x="12" y="3"/>
                  <a:pt x="10" y="3"/>
                  <a:pt x="8" y="2"/>
                </a:cubicBezTo>
                <a:cubicBezTo>
                  <a:pt x="6" y="2"/>
                  <a:pt x="4" y="0"/>
                  <a:pt x="1" y="0"/>
                </a:cubicBezTo>
                <a:cubicBezTo>
                  <a:pt x="1" y="3"/>
                  <a:pt x="1" y="7"/>
                  <a:pt x="1" y="10"/>
                </a:cubicBezTo>
                <a:cubicBezTo>
                  <a:pt x="1" y="13"/>
                  <a:pt x="2" y="17"/>
                  <a:pt x="1" y="20"/>
                </a:cubicBezTo>
                <a:cubicBezTo>
                  <a:pt x="0" y="21"/>
                  <a:pt x="1" y="23"/>
                  <a:pt x="1" y="25"/>
                </a:cubicBezTo>
                <a:cubicBezTo>
                  <a:pt x="1" y="27"/>
                  <a:pt x="1" y="28"/>
                  <a:pt x="1" y="30"/>
                </a:cubicBezTo>
                <a:cubicBezTo>
                  <a:pt x="1" y="33"/>
                  <a:pt x="2" y="33"/>
                  <a:pt x="4" y="33"/>
                </a:cubicBezTo>
                <a:cubicBezTo>
                  <a:pt x="7" y="33"/>
                  <a:pt x="10" y="33"/>
                  <a:pt x="13" y="31"/>
                </a:cubicBezTo>
                <a:cubicBezTo>
                  <a:pt x="14" y="31"/>
                  <a:pt x="9" y="28"/>
                  <a:pt x="9" y="28"/>
                </a:cubicBezTo>
                <a:cubicBezTo>
                  <a:pt x="10" y="28"/>
                  <a:pt x="14" y="31"/>
                  <a:pt x="14" y="30"/>
                </a:cubicBezTo>
                <a:cubicBezTo>
                  <a:pt x="14" y="29"/>
                  <a:pt x="13" y="28"/>
                  <a:pt x="13" y="26"/>
                </a:cubicBezTo>
                <a:cubicBezTo>
                  <a:pt x="13" y="26"/>
                  <a:pt x="16" y="28"/>
                  <a:pt x="15" y="27"/>
                </a:cubicBezTo>
                <a:cubicBezTo>
                  <a:pt x="15" y="25"/>
                  <a:pt x="17" y="25"/>
                  <a:pt x="18" y="25"/>
                </a:cubicBezTo>
                <a:cubicBezTo>
                  <a:pt x="19" y="25"/>
                  <a:pt x="26" y="28"/>
                  <a:pt x="26" y="27"/>
                </a:cubicBezTo>
                <a:cubicBezTo>
                  <a:pt x="26" y="29"/>
                  <a:pt x="30" y="31"/>
                  <a:pt x="31" y="33"/>
                </a:cubicBezTo>
                <a:cubicBezTo>
                  <a:pt x="32" y="35"/>
                  <a:pt x="34" y="38"/>
                  <a:pt x="36" y="38"/>
                </a:cubicBezTo>
                <a:cubicBezTo>
                  <a:pt x="39" y="38"/>
                  <a:pt x="42" y="39"/>
                  <a:pt x="45" y="40"/>
                </a:cubicBezTo>
                <a:cubicBezTo>
                  <a:pt x="46" y="40"/>
                  <a:pt x="48" y="41"/>
                  <a:pt x="48" y="40"/>
                </a:cubicBezTo>
                <a:cubicBezTo>
                  <a:pt x="48" y="39"/>
                  <a:pt x="51" y="39"/>
                  <a:pt x="50" y="39"/>
                </a:cubicBezTo>
                <a:cubicBezTo>
                  <a:pt x="49" y="38"/>
                  <a:pt x="51" y="39"/>
                  <a:pt x="50" y="39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82" name="Freeform 709">
            <a:extLst>
              <a:ext uri="{FF2B5EF4-FFF2-40B4-BE49-F238E27FC236}">
                <a16:creationId xmlns:a16="http://schemas.microsoft.com/office/drawing/2014/main" id="{565E024E-8CCA-7B44-B847-EA0ED0906282}"/>
              </a:ext>
            </a:extLst>
          </p:cNvPr>
          <p:cNvSpPr>
            <a:spLocks/>
          </p:cNvSpPr>
          <p:nvPr/>
        </p:nvSpPr>
        <p:spPr bwMode="auto">
          <a:xfrm>
            <a:off x="9578863" y="4255790"/>
            <a:ext cx="267042" cy="248678"/>
          </a:xfrm>
          <a:custGeom>
            <a:avLst/>
            <a:gdLst>
              <a:gd name="T0" fmla="*/ 33 w 51"/>
              <a:gd name="T1" fmla="*/ 5 h 45"/>
              <a:gd name="T2" fmla="*/ 29 w 51"/>
              <a:gd name="T3" fmla="*/ 13 h 45"/>
              <a:gd name="T4" fmla="*/ 20 w 51"/>
              <a:gd name="T5" fmla="*/ 16 h 45"/>
              <a:gd name="T6" fmla="*/ 15 w 51"/>
              <a:gd name="T7" fmla="*/ 18 h 45"/>
              <a:gd name="T8" fmla="*/ 10 w 51"/>
              <a:gd name="T9" fmla="*/ 19 h 45"/>
              <a:gd name="T10" fmla="*/ 7 w 51"/>
              <a:gd name="T11" fmla="*/ 18 h 45"/>
              <a:gd name="T12" fmla="*/ 3 w 51"/>
              <a:gd name="T13" fmla="*/ 14 h 45"/>
              <a:gd name="T14" fmla="*/ 0 w 51"/>
              <a:gd name="T15" fmla="*/ 20 h 45"/>
              <a:gd name="T16" fmla="*/ 4 w 51"/>
              <a:gd name="T17" fmla="*/ 29 h 45"/>
              <a:gd name="T18" fmla="*/ 8 w 51"/>
              <a:gd name="T19" fmla="*/ 37 h 45"/>
              <a:gd name="T20" fmla="*/ 13 w 51"/>
              <a:gd name="T21" fmla="*/ 39 h 45"/>
              <a:gd name="T22" fmla="*/ 14 w 51"/>
              <a:gd name="T23" fmla="*/ 41 h 45"/>
              <a:gd name="T24" fmla="*/ 19 w 51"/>
              <a:gd name="T25" fmla="*/ 41 h 45"/>
              <a:gd name="T26" fmla="*/ 21 w 51"/>
              <a:gd name="T27" fmla="*/ 39 h 45"/>
              <a:gd name="T28" fmla="*/ 25 w 51"/>
              <a:gd name="T29" fmla="*/ 40 h 45"/>
              <a:gd name="T30" fmla="*/ 28 w 51"/>
              <a:gd name="T31" fmla="*/ 40 h 45"/>
              <a:gd name="T32" fmla="*/ 31 w 51"/>
              <a:gd name="T33" fmla="*/ 43 h 45"/>
              <a:gd name="T34" fmla="*/ 34 w 51"/>
              <a:gd name="T35" fmla="*/ 42 h 45"/>
              <a:gd name="T36" fmla="*/ 36 w 51"/>
              <a:gd name="T37" fmla="*/ 43 h 45"/>
              <a:gd name="T38" fmla="*/ 37 w 51"/>
              <a:gd name="T39" fmla="*/ 37 h 45"/>
              <a:gd name="T40" fmla="*/ 37 w 51"/>
              <a:gd name="T41" fmla="*/ 33 h 45"/>
              <a:gd name="T42" fmla="*/ 39 w 51"/>
              <a:gd name="T43" fmla="*/ 30 h 45"/>
              <a:gd name="T44" fmla="*/ 42 w 51"/>
              <a:gd name="T45" fmla="*/ 24 h 45"/>
              <a:gd name="T46" fmla="*/ 47 w 51"/>
              <a:gd name="T47" fmla="*/ 19 h 45"/>
              <a:gd name="T48" fmla="*/ 49 w 51"/>
              <a:gd name="T49" fmla="*/ 18 h 45"/>
              <a:gd name="T50" fmla="*/ 45 w 51"/>
              <a:gd name="T51" fmla="*/ 13 h 45"/>
              <a:gd name="T52" fmla="*/ 42 w 51"/>
              <a:gd name="T53" fmla="*/ 7 h 45"/>
              <a:gd name="T54" fmla="*/ 44 w 51"/>
              <a:gd name="T55" fmla="*/ 6 h 45"/>
              <a:gd name="T56" fmla="*/ 44 w 51"/>
              <a:gd name="T57" fmla="*/ 3 h 45"/>
              <a:gd name="T58" fmla="*/ 33 w 51"/>
              <a:gd name="T59" fmla="*/ 5 h 45"/>
              <a:gd name="T60" fmla="*/ 33 w 51"/>
              <a:gd name="T61" fmla="*/ 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1" h="45">
                <a:moveTo>
                  <a:pt x="33" y="5"/>
                </a:moveTo>
                <a:cubicBezTo>
                  <a:pt x="32" y="8"/>
                  <a:pt x="31" y="10"/>
                  <a:pt x="29" y="13"/>
                </a:cubicBezTo>
                <a:cubicBezTo>
                  <a:pt x="28" y="17"/>
                  <a:pt x="23" y="17"/>
                  <a:pt x="20" y="16"/>
                </a:cubicBezTo>
                <a:cubicBezTo>
                  <a:pt x="18" y="15"/>
                  <a:pt x="16" y="17"/>
                  <a:pt x="15" y="18"/>
                </a:cubicBezTo>
                <a:cubicBezTo>
                  <a:pt x="14" y="19"/>
                  <a:pt x="11" y="18"/>
                  <a:pt x="10" y="19"/>
                </a:cubicBezTo>
                <a:cubicBezTo>
                  <a:pt x="8" y="20"/>
                  <a:pt x="8" y="20"/>
                  <a:pt x="7" y="18"/>
                </a:cubicBezTo>
                <a:cubicBezTo>
                  <a:pt x="5" y="17"/>
                  <a:pt x="4" y="16"/>
                  <a:pt x="3" y="14"/>
                </a:cubicBezTo>
                <a:cubicBezTo>
                  <a:pt x="2" y="13"/>
                  <a:pt x="0" y="19"/>
                  <a:pt x="0" y="20"/>
                </a:cubicBezTo>
                <a:cubicBezTo>
                  <a:pt x="0" y="23"/>
                  <a:pt x="3" y="26"/>
                  <a:pt x="4" y="29"/>
                </a:cubicBezTo>
                <a:cubicBezTo>
                  <a:pt x="6" y="32"/>
                  <a:pt x="5" y="35"/>
                  <a:pt x="8" y="37"/>
                </a:cubicBezTo>
                <a:cubicBezTo>
                  <a:pt x="10" y="38"/>
                  <a:pt x="12" y="39"/>
                  <a:pt x="13" y="39"/>
                </a:cubicBezTo>
                <a:cubicBezTo>
                  <a:pt x="16" y="38"/>
                  <a:pt x="13" y="40"/>
                  <a:pt x="14" y="41"/>
                </a:cubicBezTo>
                <a:cubicBezTo>
                  <a:pt x="15" y="41"/>
                  <a:pt x="18" y="41"/>
                  <a:pt x="19" y="41"/>
                </a:cubicBezTo>
                <a:cubicBezTo>
                  <a:pt x="20" y="40"/>
                  <a:pt x="20" y="38"/>
                  <a:pt x="21" y="39"/>
                </a:cubicBezTo>
                <a:cubicBezTo>
                  <a:pt x="22" y="40"/>
                  <a:pt x="24" y="41"/>
                  <a:pt x="25" y="40"/>
                </a:cubicBezTo>
                <a:cubicBezTo>
                  <a:pt x="26" y="40"/>
                  <a:pt x="28" y="39"/>
                  <a:pt x="28" y="40"/>
                </a:cubicBezTo>
                <a:cubicBezTo>
                  <a:pt x="29" y="43"/>
                  <a:pt x="27" y="45"/>
                  <a:pt x="31" y="43"/>
                </a:cubicBezTo>
                <a:cubicBezTo>
                  <a:pt x="32" y="43"/>
                  <a:pt x="33" y="42"/>
                  <a:pt x="34" y="42"/>
                </a:cubicBezTo>
                <a:cubicBezTo>
                  <a:pt x="35" y="42"/>
                  <a:pt x="36" y="43"/>
                  <a:pt x="36" y="43"/>
                </a:cubicBezTo>
                <a:cubicBezTo>
                  <a:pt x="37" y="41"/>
                  <a:pt x="35" y="39"/>
                  <a:pt x="37" y="37"/>
                </a:cubicBezTo>
                <a:cubicBezTo>
                  <a:pt x="38" y="36"/>
                  <a:pt x="37" y="35"/>
                  <a:pt x="37" y="33"/>
                </a:cubicBezTo>
                <a:cubicBezTo>
                  <a:pt x="37" y="32"/>
                  <a:pt x="38" y="31"/>
                  <a:pt x="39" y="30"/>
                </a:cubicBezTo>
                <a:cubicBezTo>
                  <a:pt x="41" y="28"/>
                  <a:pt x="43" y="27"/>
                  <a:pt x="42" y="24"/>
                </a:cubicBezTo>
                <a:cubicBezTo>
                  <a:pt x="42" y="22"/>
                  <a:pt x="45" y="18"/>
                  <a:pt x="47" y="19"/>
                </a:cubicBezTo>
                <a:cubicBezTo>
                  <a:pt x="48" y="20"/>
                  <a:pt x="51" y="19"/>
                  <a:pt x="49" y="18"/>
                </a:cubicBezTo>
                <a:cubicBezTo>
                  <a:pt x="48" y="16"/>
                  <a:pt x="45" y="15"/>
                  <a:pt x="45" y="13"/>
                </a:cubicBezTo>
                <a:cubicBezTo>
                  <a:pt x="45" y="11"/>
                  <a:pt x="43" y="9"/>
                  <a:pt x="42" y="7"/>
                </a:cubicBezTo>
                <a:cubicBezTo>
                  <a:pt x="41" y="4"/>
                  <a:pt x="44" y="7"/>
                  <a:pt x="44" y="6"/>
                </a:cubicBezTo>
                <a:cubicBezTo>
                  <a:pt x="45" y="5"/>
                  <a:pt x="41" y="4"/>
                  <a:pt x="44" y="3"/>
                </a:cubicBezTo>
                <a:cubicBezTo>
                  <a:pt x="40" y="2"/>
                  <a:pt x="34" y="0"/>
                  <a:pt x="33" y="5"/>
                </a:cubicBezTo>
                <a:cubicBezTo>
                  <a:pt x="32" y="7"/>
                  <a:pt x="34" y="3"/>
                  <a:pt x="33" y="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83" name="Freeform 710">
            <a:extLst>
              <a:ext uri="{FF2B5EF4-FFF2-40B4-BE49-F238E27FC236}">
                <a16:creationId xmlns:a16="http://schemas.microsoft.com/office/drawing/2014/main" id="{A722EB4D-7168-8149-A107-9ACE1126D171}"/>
              </a:ext>
            </a:extLst>
          </p:cNvPr>
          <p:cNvSpPr>
            <a:spLocks/>
          </p:cNvSpPr>
          <p:nvPr/>
        </p:nvSpPr>
        <p:spPr bwMode="auto">
          <a:xfrm>
            <a:off x="9594885" y="4189851"/>
            <a:ext cx="256360" cy="177089"/>
          </a:xfrm>
          <a:custGeom>
            <a:avLst/>
            <a:gdLst>
              <a:gd name="T0" fmla="*/ 45 w 49"/>
              <a:gd name="T1" fmla="*/ 10 h 32"/>
              <a:gd name="T2" fmla="*/ 47 w 49"/>
              <a:gd name="T3" fmla="*/ 8 h 32"/>
              <a:gd name="T4" fmla="*/ 43 w 49"/>
              <a:gd name="T5" fmla="*/ 7 h 32"/>
              <a:gd name="T6" fmla="*/ 42 w 49"/>
              <a:gd name="T7" fmla="*/ 6 h 32"/>
              <a:gd name="T8" fmla="*/ 41 w 49"/>
              <a:gd name="T9" fmla="*/ 6 h 32"/>
              <a:gd name="T10" fmla="*/ 41 w 49"/>
              <a:gd name="T11" fmla="*/ 4 h 32"/>
              <a:gd name="T12" fmla="*/ 39 w 49"/>
              <a:gd name="T13" fmla="*/ 2 h 32"/>
              <a:gd name="T14" fmla="*/ 37 w 49"/>
              <a:gd name="T15" fmla="*/ 2 h 32"/>
              <a:gd name="T16" fmla="*/ 36 w 49"/>
              <a:gd name="T17" fmla="*/ 1 h 32"/>
              <a:gd name="T18" fmla="*/ 32 w 49"/>
              <a:gd name="T19" fmla="*/ 6 h 32"/>
              <a:gd name="T20" fmla="*/ 30 w 49"/>
              <a:gd name="T21" fmla="*/ 8 h 32"/>
              <a:gd name="T22" fmla="*/ 29 w 49"/>
              <a:gd name="T23" fmla="*/ 9 h 32"/>
              <a:gd name="T24" fmla="*/ 29 w 49"/>
              <a:gd name="T25" fmla="*/ 10 h 32"/>
              <a:gd name="T26" fmla="*/ 25 w 49"/>
              <a:gd name="T27" fmla="*/ 12 h 32"/>
              <a:gd name="T28" fmla="*/ 25 w 49"/>
              <a:gd name="T29" fmla="*/ 15 h 32"/>
              <a:gd name="T30" fmla="*/ 27 w 49"/>
              <a:gd name="T31" fmla="*/ 14 h 32"/>
              <a:gd name="T32" fmla="*/ 29 w 49"/>
              <a:gd name="T33" fmla="*/ 13 h 32"/>
              <a:gd name="T34" fmla="*/ 28 w 49"/>
              <a:gd name="T35" fmla="*/ 11 h 32"/>
              <a:gd name="T36" fmla="*/ 29 w 49"/>
              <a:gd name="T37" fmla="*/ 13 h 32"/>
              <a:gd name="T38" fmla="*/ 26 w 49"/>
              <a:gd name="T39" fmla="*/ 14 h 32"/>
              <a:gd name="T40" fmla="*/ 23 w 49"/>
              <a:gd name="T41" fmla="*/ 13 h 32"/>
              <a:gd name="T42" fmla="*/ 14 w 49"/>
              <a:gd name="T43" fmla="*/ 20 h 32"/>
              <a:gd name="T44" fmla="*/ 9 w 49"/>
              <a:gd name="T45" fmla="*/ 23 h 32"/>
              <a:gd name="T46" fmla="*/ 7 w 49"/>
              <a:gd name="T47" fmla="*/ 26 h 32"/>
              <a:gd name="T48" fmla="*/ 9 w 49"/>
              <a:gd name="T49" fmla="*/ 28 h 32"/>
              <a:gd name="T50" fmla="*/ 0 w 49"/>
              <a:gd name="T51" fmla="*/ 26 h 32"/>
              <a:gd name="T52" fmla="*/ 5 w 49"/>
              <a:gd name="T53" fmla="*/ 32 h 32"/>
              <a:gd name="T54" fmla="*/ 7 w 49"/>
              <a:gd name="T55" fmla="*/ 31 h 32"/>
              <a:gd name="T56" fmla="*/ 12 w 49"/>
              <a:gd name="T57" fmla="*/ 30 h 32"/>
              <a:gd name="T58" fmla="*/ 20 w 49"/>
              <a:gd name="T59" fmla="*/ 29 h 32"/>
              <a:gd name="T60" fmla="*/ 27 w 49"/>
              <a:gd name="T61" fmla="*/ 24 h 32"/>
              <a:gd name="T62" fmla="*/ 30 w 49"/>
              <a:gd name="T63" fmla="*/ 18 h 32"/>
              <a:gd name="T64" fmla="*/ 34 w 49"/>
              <a:gd name="T65" fmla="*/ 14 h 32"/>
              <a:gd name="T66" fmla="*/ 43 w 49"/>
              <a:gd name="T67" fmla="*/ 14 h 32"/>
              <a:gd name="T68" fmla="*/ 45 w 49"/>
              <a:gd name="T69" fmla="*/ 1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" h="32">
                <a:moveTo>
                  <a:pt x="45" y="10"/>
                </a:moveTo>
                <a:cubicBezTo>
                  <a:pt x="48" y="10"/>
                  <a:pt x="49" y="9"/>
                  <a:pt x="47" y="8"/>
                </a:cubicBezTo>
                <a:cubicBezTo>
                  <a:pt x="45" y="7"/>
                  <a:pt x="45" y="6"/>
                  <a:pt x="43" y="7"/>
                </a:cubicBezTo>
                <a:cubicBezTo>
                  <a:pt x="42" y="8"/>
                  <a:pt x="43" y="7"/>
                  <a:pt x="42" y="6"/>
                </a:cubicBezTo>
                <a:cubicBezTo>
                  <a:pt x="42" y="6"/>
                  <a:pt x="41" y="6"/>
                  <a:pt x="41" y="6"/>
                </a:cubicBezTo>
                <a:cubicBezTo>
                  <a:pt x="41" y="6"/>
                  <a:pt x="41" y="4"/>
                  <a:pt x="41" y="4"/>
                </a:cubicBezTo>
                <a:cubicBezTo>
                  <a:pt x="40" y="3"/>
                  <a:pt x="39" y="2"/>
                  <a:pt x="39" y="2"/>
                </a:cubicBezTo>
                <a:cubicBezTo>
                  <a:pt x="37" y="0"/>
                  <a:pt x="38" y="1"/>
                  <a:pt x="37" y="2"/>
                </a:cubicBezTo>
                <a:cubicBezTo>
                  <a:pt x="36" y="3"/>
                  <a:pt x="36" y="1"/>
                  <a:pt x="36" y="1"/>
                </a:cubicBezTo>
                <a:cubicBezTo>
                  <a:pt x="35" y="1"/>
                  <a:pt x="32" y="5"/>
                  <a:pt x="32" y="6"/>
                </a:cubicBezTo>
                <a:cubicBezTo>
                  <a:pt x="31" y="6"/>
                  <a:pt x="30" y="7"/>
                  <a:pt x="30" y="8"/>
                </a:cubicBezTo>
                <a:cubicBezTo>
                  <a:pt x="29" y="8"/>
                  <a:pt x="29" y="9"/>
                  <a:pt x="29" y="9"/>
                </a:cubicBezTo>
                <a:cubicBezTo>
                  <a:pt x="29" y="10"/>
                  <a:pt x="29" y="10"/>
                  <a:pt x="29" y="10"/>
                </a:cubicBezTo>
                <a:cubicBezTo>
                  <a:pt x="29" y="11"/>
                  <a:pt x="26" y="11"/>
                  <a:pt x="25" y="12"/>
                </a:cubicBezTo>
                <a:cubicBezTo>
                  <a:pt x="22" y="12"/>
                  <a:pt x="23" y="14"/>
                  <a:pt x="25" y="15"/>
                </a:cubicBezTo>
                <a:cubicBezTo>
                  <a:pt x="27" y="17"/>
                  <a:pt x="26" y="15"/>
                  <a:pt x="27" y="14"/>
                </a:cubicBezTo>
                <a:cubicBezTo>
                  <a:pt x="27" y="13"/>
                  <a:pt x="29" y="13"/>
                  <a:pt x="29" y="13"/>
                </a:cubicBezTo>
                <a:cubicBezTo>
                  <a:pt x="29" y="13"/>
                  <a:pt x="28" y="12"/>
                  <a:pt x="28" y="11"/>
                </a:cubicBezTo>
                <a:cubicBezTo>
                  <a:pt x="28" y="12"/>
                  <a:pt x="29" y="13"/>
                  <a:pt x="29" y="13"/>
                </a:cubicBezTo>
                <a:cubicBezTo>
                  <a:pt x="29" y="13"/>
                  <a:pt x="27" y="13"/>
                  <a:pt x="26" y="14"/>
                </a:cubicBezTo>
                <a:cubicBezTo>
                  <a:pt x="26" y="17"/>
                  <a:pt x="24" y="14"/>
                  <a:pt x="23" y="13"/>
                </a:cubicBezTo>
                <a:cubicBezTo>
                  <a:pt x="20" y="16"/>
                  <a:pt x="18" y="19"/>
                  <a:pt x="14" y="20"/>
                </a:cubicBezTo>
                <a:cubicBezTo>
                  <a:pt x="12" y="21"/>
                  <a:pt x="10" y="21"/>
                  <a:pt x="9" y="23"/>
                </a:cubicBezTo>
                <a:cubicBezTo>
                  <a:pt x="8" y="24"/>
                  <a:pt x="8" y="25"/>
                  <a:pt x="7" y="26"/>
                </a:cubicBezTo>
                <a:cubicBezTo>
                  <a:pt x="7" y="27"/>
                  <a:pt x="9" y="28"/>
                  <a:pt x="9" y="28"/>
                </a:cubicBezTo>
                <a:cubicBezTo>
                  <a:pt x="8" y="29"/>
                  <a:pt x="1" y="26"/>
                  <a:pt x="0" y="26"/>
                </a:cubicBezTo>
                <a:cubicBezTo>
                  <a:pt x="1" y="28"/>
                  <a:pt x="3" y="31"/>
                  <a:pt x="5" y="32"/>
                </a:cubicBezTo>
                <a:cubicBezTo>
                  <a:pt x="6" y="32"/>
                  <a:pt x="7" y="31"/>
                  <a:pt x="7" y="31"/>
                </a:cubicBezTo>
                <a:cubicBezTo>
                  <a:pt x="9" y="30"/>
                  <a:pt x="12" y="31"/>
                  <a:pt x="12" y="30"/>
                </a:cubicBezTo>
                <a:cubicBezTo>
                  <a:pt x="15" y="27"/>
                  <a:pt x="17" y="28"/>
                  <a:pt x="20" y="29"/>
                </a:cubicBezTo>
                <a:cubicBezTo>
                  <a:pt x="23" y="29"/>
                  <a:pt x="26" y="27"/>
                  <a:pt x="27" y="24"/>
                </a:cubicBezTo>
                <a:cubicBezTo>
                  <a:pt x="28" y="22"/>
                  <a:pt x="29" y="20"/>
                  <a:pt x="30" y="18"/>
                </a:cubicBezTo>
                <a:cubicBezTo>
                  <a:pt x="30" y="15"/>
                  <a:pt x="31" y="14"/>
                  <a:pt x="34" y="14"/>
                </a:cubicBezTo>
                <a:cubicBezTo>
                  <a:pt x="37" y="14"/>
                  <a:pt x="40" y="15"/>
                  <a:pt x="43" y="14"/>
                </a:cubicBezTo>
                <a:cubicBezTo>
                  <a:pt x="47" y="13"/>
                  <a:pt x="40" y="10"/>
                  <a:pt x="45" y="1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84" name="Freeform 711">
            <a:extLst>
              <a:ext uri="{FF2B5EF4-FFF2-40B4-BE49-F238E27FC236}">
                <a16:creationId xmlns:a16="http://schemas.microsoft.com/office/drawing/2014/main" id="{B9C19725-57DB-944D-9831-F8F2651361C2}"/>
              </a:ext>
            </a:extLst>
          </p:cNvPr>
          <p:cNvSpPr>
            <a:spLocks/>
          </p:cNvSpPr>
          <p:nvPr/>
        </p:nvSpPr>
        <p:spPr bwMode="auto">
          <a:xfrm>
            <a:off x="9073264" y="3575692"/>
            <a:ext cx="89013" cy="54634"/>
          </a:xfrm>
          <a:custGeom>
            <a:avLst/>
            <a:gdLst>
              <a:gd name="T0" fmla="*/ 2 w 17"/>
              <a:gd name="T1" fmla="*/ 8 h 10"/>
              <a:gd name="T2" fmla="*/ 7 w 17"/>
              <a:gd name="T3" fmla="*/ 9 h 10"/>
              <a:gd name="T4" fmla="*/ 12 w 17"/>
              <a:gd name="T5" fmla="*/ 9 h 10"/>
              <a:gd name="T6" fmla="*/ 16 w 17"/>
              <a:gd name="T7" fmla="*/ 8 h 10"/>
              <a:gd name="T8" fmla="*/ 15 w 17"/>
              <a:gd name="T9" fmla="*/ 3 h 10"/>
              <a:gd name="T10" fmla="*/ 10 w 17"/>
              <a:gd name="T11" fmla="*/ 3 h 10"/>
              <a:gd name="T12" fmla="*/ 6 w 17"/>
              <a:gd name="T13" fmla="*/ 1 h 10"/>
              <a:gd name="T14" fmla="*/ 2 w 17"/>
              <a:gd name="T15" fmla="*/ 8 h 10"/>
              <a:gd name="T16" fmla="*/ 2 w 17"/>
              <a:gd name="T17" fmla="*/ 8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10">
                <a:moveTo>
                  <a:pt x="2" y="8"/>
                </a:moveTo>
                <a:cubicBezTo>
                  <a:pt x="3" y="9"/>
                  <a:pt x="6" y="10"/>
                  <a:pt x="7" y="9"/>
                </a:cubicBezTo>
                <a:cubicBezTo>
                  <a:pt x="9" y="8"/>
                  <a:pt x="10" y="10"/>
                  <a:pt x="12" y="9"/>
                </a:cubicBezTo>
                <a:cubicBezTo>
                  <a:pt x="13" y="9"/>
                  <a:pt x="17" y="9"/>
                  <a:pt x="16" y="8"/>
                </a:cubicBezTo>
                <a:cubicBezTo>
                  <a:pt x="15" y="6"/>
                  <a:pt x="14" y="5"/>
                  <a:pt x="15" y="3"/>
                </a:cubicBezTo>
                <a:cubicBezTo>
                  <a:pt x="13" y="2"/>
                  <a:pt x="11" y="4"/>
                  <a:pt x="10" y="3"/>
                </a:cubicBezTo>
                <a:cubicBezTo>
                  <a:pt x="9" y="2"/>
                  <a:pt x="7" y="0"/>
                  <a:pt x="6" y="1"/>
                </a:cubicBezTo>
                <a:cubicBezTo>
                  <a:pt x="4" y="3"/>
                  <a:pt x="0" y="6"/>
                  <a:pt x="2" y="8"/>
                </a:cubicBezTo>
                <a:cubicBezTo>
                  <a:pt x="3" y="9"/>
                  <a:pt x="1" y="7"/>
                  <a:pt x="2" y="8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85" name="Freeform 712">
            <a:extLst>
              <a:ext uri="{FF2B5EF4-FFF2-40B4-BE49-F238E27FC236}">
                <a16:creationId xmlns:a16="http://schemas.microsoft.com/office/drawing/2014/main" id="{1B2DC7F2-2D4D-434F-866D-AAA2A6556FC9}"/>
              </a:ext>
            </a:extLst>
          </p:cNvPr>
          <p:cNvSpPr>
            <a:spLocks/>
          </p:cNvSpPr>
          <p:nvPr/>
        </p:nvSpPr>
        <p:spPr bwMode="auto">
          <a:xfrm>
            <a:off x="8868532" y="3513523"/>
            <a:ext cx="194049" cy="128106"/>
          </a:xfrm>
          <a:custGeom>
            <a:avLst/>
            <a:gdLst>
              <a:gd name="T0" fmla="*/ 1 w 37"/>
              <a:gd name="T1" fmla="*/ 3 h 23"/>
              <a:gd name="T2" fmla="*/ 0 w 37"/>
              <a:gd name="T3" fmla="*/ 9 h 23"/>
              <a:gd name="T4" fmla="*/ 5 w 37"/>
              <a:gd name="T5" fmla="*/ 13 h 23"/>
              <a:gd name="T6" fmla="*/ 7 w 37"/>
              <a:gd name="T7" fmla="*/ 14 h 23"/>
              <a:gd name="T8" fmla="*/ 12 w 37"/>
              <a:gd name="T9" fmla="*/ 15 h 23"/>
              <a:gd name="T10" fmla="*/ 15 w 37"/>
              <a:gd name="T11" fmla="*/ 16 h 23"/>
              <a:gd name="T12" fmla="*/ 19 w 37"/>
              <a:gd name="T13" fmla="*/ 16 h 23"/>
              <a:gd name="T14" fmla="*/ 22 w 37"/>
              <a:gd name="T15" fmla="*/ 19 h 23"/>
              <a:gd name="T16" fmla="*/ 26 w 37"/>
              <a:gd name="T17" fmla="*/ 20 h 23"/>
              <a:gd name="T18" fmla="*/ 29 w 37"/>
              <a:gd name="T19" fmla="*/ 22 h 23"/>
              <a:gd name="T20" fmla="*/ 32 w 37"/>
              <a:gd name="T21" fmla="*/ 20 h 23"/>
              <a:gd name="T22" fmla="*/ 35 w 37"/>
              <a:gd name="T23" fmla="*/ 22 h 23"/>
              <a:gd name="T24" fmla="*/ 37 w 37"/>
              <a:gd name="T25" fmla="*/ 21 h 23"/>
              <a:gd name="T26" fmla="*/ 37 w 37"/>
              <a:gd name="T27" fmla="*/ 18 h 23"/>
              <a:gd name="T28" fmla="*/ 37 w 37"/>
              <a:gd name="T29" fmla="*/ 14 h 23"/>
              <a:gd name="T30" fmla="*/ 32 w 37"/>
              <a:gd name="T31" fmla="*/ 14 h 23"/>
              <a:gd name="T32" fmla="*/ 31 w 37"/>
              <a:gd name="T33" fmla="*/ 13 h 23"/>
              <a:gd name="T34" fmla="*/ 28 w 37"/>
              <a:gd name="T35" fmla="*/ 13 h 23"/>
              <a:gd name="T36" fmla="*/ 26 w 37"/>
              <a:gd name="T37" fmla="*/ 12 h 23"/>
              <a:gd name="T38" fmla="*/ 24 w 37"/>
              <a:gd name="T39" fmla="*/ 12 h 23"/>
              <a:gd name="T40" fmla="*/ 20 w 37"/>
              <a:gd name="T41" fmla="*/ 10 h 23"/>
              <a:gd name="T42" fmla="*/ 18 w 37"/>
              <a:gd name="T43" fmla="*/ 8 h 23"/>
              <a:gd name="T44" fmla="*/ 16 w 37"/>
              <a:gd name="T45" fmla="*/ 7 h 23"/>
              <a:gd name="T46" fmla="*/ 10 w 37"/>
              <a:gd name="T47" fmla="*/ 2 h 23"/>
              <a:gd name="T48" fmla="*/ 8 w 37"/>
              <a:gd name="T49" fmla="*/ 0 h 23"/>
              <a:gd name="T50" fmla="*/ 5 w 37"/>
              <a:gd name="T51" fmla="*/ 2 h 23"/>
              <a:gd name="T52" fmla="*/ 4 w 37"/>
              <a:gd name="T53" fmla="*/ 2 h 23"/>
              <a:gd name="T54" fmla="*/ 1 w 37"/>
              <a:gd name="T55" fmla="*/ 3 h 23"/>
              <a:gd name="T56" fmla="*/ 1 w 37"/>
              <a:gd name="T57" fmla="*/ 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7" h="23">
                <a:moveTo>
                  <a:pt x="1" y="3"/>
                </a:moveTo>
                <a:cubicBezTo>
                  <a:pt x="0" y="4"/>
                  <a:pt x="0" y="8"/>
                  <a:pt x="0" y="9"/>
                </a:cubicBezTo>
                <a:cubicBezTo>
                  <a:pt x="1" y="10"/>
                  <a:pt x="4" y="11"/>
                  <a:pt x="5" y="13"/>
                </a:cubicBezTo>
                <a:cubicBezTo>
                  <a:pt x="6" y="13"/>
                  <a:pt x="7" y="14"/>
                  <a:pt x="7" y="14"/>
                </a:cubicBezTo>
                <a:cubicBezTo>
                  <a:pt x="9" y="15"/>
                  <a:pt x="10" y="14"/>
                  <a:pt x="12" y="15"/>
                </a:cubicBezTo>
                <a:cubicBezTo>
                  <a:pt x="13" y="15"/>
                  <a:pt x="14" y="16"/>
                  <a:pt x="15" y="16"/>
                </a:cubicBezTo>
                <a:cubicBezTo>
                  <a:pt x="16" y="16"/>
                  <a:pt x="18" y="16"/>
                  <a:pt x="19" y="16"/>
                </a:cubicBezTo>
                <a:cubicBezTo>
                  <a:pt x="20" y="17"/>
                  <a:pt x="21" y="18"/>
                  <a:pt x="22" y="19"/>
                </a:cubicBezTo>
                <a:cubicBezTo>
                  <a:pt x="23" y="19"/>
                  <a:pt x="25" y="19"/>
                  <a:pt x="26" y="20"/>
                </a:cubicBezTo>
                <a:cubicBezTo>
                  <a:pt x="27" y="20"/>
                  <a:pt x="28" y="22"/>
                  <a:pt x="29" y="22"/>
                </a:cubicBezTo>
                <a:cubicBezTo>
                  <a:pt x="30" y="22"/>
                  <a:pt x="31" y="20"/>
                  <a:pt x="32" y="20"/>
                </a:cubicBezTo>
                <a:cubicBezTo>
                  <a:pt x="33" y="21"/>
                  <a:pt x="33" y="23"/>
                  <a:pt x="35" y="22"/>
                </a:cubicBezTo>
                <a:cubicBezTo>
                  <a:pt x="35" y="22"/>
                  <a:pt x="37" y="21"/>
                  <a:pt x="37" y="21"/>
                </a:cubicBezTo>
                <a:cubicBezTo>
                  <a:pt x="37" y="20"/>
                  <a:pt x="37" y="19"/>
                  <a:pt x="37" y="18"/>
                </a:cubicBezTo>
                <a:cubicBezTo>
                  <a:pt x="36" y="17"/>
                  <a:pt x="37" y="16"/>
                  <a:pt x="37" y="14"/>
                </a:cubicBezTo>
                <a:cubicBezTo>
                  <a:pt x="35" y="14"/>
                  <a:pt x="34" y="15"/>
                  <a:pt x="32" y="14"/>
                </a:cubicBezTo>
                <a:cubicBezTo>
                  <a:pt x="32" y="14"/>
                  <a:pt x="31" y="13"/>
                  <a:pt x="31" y="13"/>
                </a:cubicBezTo>
                <a:cubicBezTo>
                  <a:pt x="30" y="13"/>
                  <a:pt x="29" y="14"/>
                  <a:pt x="28" y="13"/>
                </a:cubicBezTo>
                <a:cubicBezTo>
                  <a:pt x="28" y="13"/>
                  <a:pt x="27" y="12"/>
                  <a:pt x="26" y="12"/>
                </a:cubicBezTo>
                <a:cubicBezTo>
                  <a:pt x="25" y="12"/>
                  <a:pt x="24" y="14"/>
                  <a:pt x="24" y="12"/>
                </a:cubicBezTo>
                <a:cubicBezTo>
                  <a:pt x="22" y="10"/>
                  <a:pt x="21" y="11"/>
                  <a:pt x="20" y="10"/>
                </a:cubicBezTo>
                <a:cubicBezTo>
                  <a:pt x="19" y="9"/>
                  <a:pt x="19" y="8"/>
                  <a:pt x="18" y="8"/>
                </a:cubicBezTo>
                <a:cubicBezTo>
                  <a:pt x="17" y="7"/>
                  <a:pt x="16" y="7"/>
                  <a:pt x="16" y="7"/>
                </a:cubicBezTo>
                <a:cubicBezTo>
                  <a:pt x="14" y="6"/>
                  <a:pt x="11" y="4"/>
                  <a:pt x="10" y="2"/>
                </a:cubicBezTo>
                <a:cubicBezTo>
                  <a:pt x="10" y="1"/>
                  <a:pt x="9" y="0"/>
                  <a:pt x="8" y="0"/>
                </a:cubicBezTo>
                <a:cubicBezTo>
                  <a:pt x="6" y="0"/>
                  <a:pt x="6" y="1"/>
                  <a:pt x="5" y="2"/>
                </a:cubicBezTo>
                <a:cubicBezTo>
                  <a:pt x="5" y="3"/>
                  <a:pt x="4" y="2"/>
                  <a:pt x="4" y="2"/>
                </a:cubicBezTo>
                <a:cubicBezTo>
                  <a:pt x="3" y="3"/>
                  <a:pt x="2" y="3"/>
                  <a:pt x="1" y="3"/>
                </a:cubicBezTo>
                <a:cubicBezTo>
                  <a:pt x="0" y="4"/>
                  <a:pt x="2" y="3"/>
                  <a:pt x="1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86" name="Freeform 713">
            <a:extLst>
              <a:ext uri="{FF2B5EF4-FFF2-40B4-BE49-F238E27FC236}">
                <a16:creationId xmlns:a16="http://schemas.microsoft.com/office/drawing/2014/main" id="{F06125C0-3566-044F-A105-932DC77B0076}"/>
              </a:ext>
            </a:extLst>
          </p:cNvPr>
          <p:cNvSpPr>
            <a:spLocks/>
          </p:cNvSpPr>
          <p:nvPr/>
        </p:nvSpPr>
        <p:spPr bwMode="auto">
          <a:xfrm>
            <a:off x="9406175" y="3978852"/>
            <a:ext cx="145982" cy="128106"/>
          </a:xfrm>
          <a:custGeom>
            <a:avLst/>
            <a:gdLst>
              <a:gd name="T0" fmla="*/ 14 w 28"/>
              <a:gd name="T1" fmla="*/ 19 h 23"/>
              <a:gd name="T2" fmla="*/ 19 w 28"/>
              <a:gd name="T3" fmla="*/ 18 h 23"/>
              <a:gd name="T4" fmla="*/ 19 w 28"/>
              <a:gd name="T5" fmla="*/ 15 h 23"/>
              <a:gd name="T6" fmla="*/ 21 w 28"/>
              <a:gd name="T7" fmla="*/ 14 h 23"/>
              <a:gd name="T8" fmla="*/ 24 w 28"/>
              <a:gd name="T9" fmla="*/ 12 h 23"/>
              <a:gd name="T10" fmla="*/ 27 w 28"/>
              <a:gd name="T11" fmla="*/ 9 h 23"/>
              <a:gd name="T12" fmla="*/ 26 w 28"/>
              <a:gd name="T13" fmla="*/ 1 h 23"/>
              <a:gd name="T14" fmla="*/ 22 w 28"/>
              <a:gd name="T15" fmla="*/ 1 h 23"/>
              <a:gd name="T16" fmla="*/ 19 w 28"/>
              <a:gd name="T17" fmla="*/ 2 h 23"/>
              <a:gd name="T18" fmla="*/ 17 w 28"/>
              <a:gd name="T19" fmla="*/ 2 h 23"/>
              <a:gd name="T20" fmla="*/ 3 w 28"/>
              <a:gd name="T21" fmla="*/ 3 h 23"/>
              <a:gd name="T22" fmla="*/ 0 w 28"/>
              <a:gd name="T23" fmla="*/ 7 h 23"/>
              <a:gd name="T24" fmla="*/ 1 w 28"/>
              <a:gd name="T25" fmla="*/ 10 h 23"/>
              <a:gd name="T26" fmla="*/ 3 w 28"/>
              <a:gd name="T27" fmla="*/ 14 h 23"/>
              <a:gd name="T28" fmla="*/ 5 w 28"/>
              <a:gd name="T29" fmla="*/ 18 h 23"/>
              <a:gd name="T30" fmla="*/ 6 w 28"/>
              <a:gd name="T31" fmla="*/ 19 h 23"/>
              <a:gd name="T32" fmla="*/ 7 w 28"/>
              <a:gd name="T33" fmla="*/ 21 h 23"/>
              <a:gd name="T34" fmla="*/ 8 w 28"/>
              <a:gd name="T35" fmla="*/ 23 h 23"/>
              <a:gd name="T36" fmla="*/ 14 w 28"/>
              <a:gd name="T37" fmla="*/ 19 h 23"/>
              <a:gd name="T38" fmla="*/ 14 w 28"/>
              <a:gd name="T39" fmla="*/ 19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" h="23">
                <a:moveTo>
                  <a:pt x="14" y="19"/>
                </a:moveTo>
                <a:cubicBezTo>
                  <a:pt x="14" y="18"/>
                  <a:pt x="20" y="20"/>
                  <a:pt x="19" y="18"/>
                </a:cubicBezTo>
                <a:cubicBezTo>
                  <a:pt x="19" y="18"/>
                  <a:pt x="18" y="15"/>
                  <a:pt x="19" y="15"/>
                </a:cubicBezTo>
                <a:cubicBezTo>
                  <a:pt x="20" y="15"/>
                  <a:pt x="21" y="16"/>
                  <a:pt x="21" y="14"/>
                </a:cubicBezTo>
                <a:cubicBezTo>
                  <a:pt x="21" y="12"/>
                  <a:pt x="23" y="13"/>
                  <a:pt x="24" y="12"/>
                </a:cubicBezTo>
                <a:cubicBezTo>
                  <a:pt x="26" y="12"/>
                  <a:pt x="26" y="10"/>
                  <a:pt x="27" y="9"/>
                </a:cubicBezTo>
                <a:cubicBezTo>
                  <a:pt x="28" y="7"/>
                  <a:pt x="25" y="2"/>
                  <a:pt x="26" y="1"/>
                </a:cubicBezTo>
                <a:cubicBezTo>
                  <a:pt x="24" y="2"/>
                  <a:pt x="24" y="2"/>
                  <a:pt x="22" y="1"/>
                </a:cubicBezTo>
                <a:cubicBezTo>
                  <a:pt x="21" y="0"/>
                  <a:pt x="19" y="2"/>
                  <a:pt x="19" y="2"/>
                </a:cubicBezTo>
                <a:cubicBezTo>
                  <a:pt x="19" y="4"/>
                  <a:pt x="17" y="2"/>
                  <a:pt x="17" y="2"/>
                </a:cubicBezTo>
                <a:cubicBezTo>
                  <a:pt x="13" y="1"/>
                  <a:pt x="6" y="0"/>
                  <a:pt x="3" y="3"/>
                </a:cubicBezTo>
                <a:cubicBezTo>
                  <a:pt x="2" y="4"/>
                  <a:pt x="0" y="5"/>
                  <a:pt x="0" y="7"/>
                </a:cubicBezTo>
                <a:cubicBezTo>
                  <a:pt x="0" y="8"/>
                  <a:pt x="1" y="9"/>
                  <a:pt x="1" y="10"/>
                </a:cubicBezTo>
                <a:cubicBezTo>
                  <a:pt x="3" y="11"/>
                  <a:pt x="3" y="13"/>
                  <a:pt x="3" y="14"/>
                </a:cubicBezTo>
                <a:cubicBezTo>
                  <a:pt x="4" y="16"/>
                  <a:pt x="4" y="17"/>
                  <a:pt x="5" y="18"/>
                </a:cubicBezTo>
                <a:cubicBezTo>
                  <a:pt x="5" y="19"/>
                  <a:pt x="6" y="18"/>
                  <a:pt x="6" y="19"/>
                </a:cubicBezTo>
                <a:cubicBezTo>
                  <a:pt x="7" y="19"/>
                  <a:pt x="6" y="20"/>
                  <a:pt x="7" y="21"/>
                </a:cubicBezTo>
                <a:cubicBezTo>
                  <a:pt x="9" y="21"/>
                  <a:pt x="8" y="22"/>
                  <a:pt x="8" y="23"/>
                </a:cubicBezTo>
                <a:cubicBezTo>
                  <a:pt x="8" y="22"/>
                  <a:pt x="14" y="20"/>
                  <a:pt x="14" y="19"/>
                </a:cubicBezTo>
                <a:cubicBezTo>
                  <a:pt x="14" y="19"/>
                  <a:pt x="14" y="20"/>
                  <a:pt x="14" y="19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87" name="Freeform 714">
            <a:extLst>
              <a:ext uri="{FF2B5EF4-FFF2-40B4-BE49-F238E27FC236}">
                <a16:creationId xmlns:a16="http://schemas.microsoft.com/office/drawing/2014/main" id="{66073CCE-C53F-914C-B240-ECB7380EF100}"/>
              </a:ext>
            </a:extLst>
          </p:cNvPr>
          <p:cNvSpPr>
            <a:spLocks/>
          </p:cNvSpPr>
          <p:nvPr/>
        </p:nvSpPr>
        <p:spPr bwMode="auto">
          <a:xfrm>
            <a:off x="9349206" y="4204922"/>
            <a:ext cx="115718" cy="145063"/>
          </a:xfrm>
          <a:custGeom>
            <a:avLst/>
            <a:gdLst>
              <a:gd name="T0" fmla="*/ 10 w 22"/>
              <a:gd name="T1" fmla="*/ 3 h 26"/>
              <a:gd name="T2" fmla="*/ 7 w 22"/>
              <a:gd name="T3" fmla="*/ 4 h 26"/>
              <a:gd name="T4" fmla="*/ 6 w 22"/>
              <a:gd name="T5" fmla="*/ 4 h 26"/>
              <a:gd name="T6" fmla="*/ 5 w 22"/>
              <a:gd name="T7" fmla="*/ 1 h 26"/>
              <a:gd name="T8" fmla="*/ 0 w 22"/>
              <a:gd name="T9" fmla="*/ 0 h 26"/>
              <a:gd name="T10" fmla="*/ 1 w 22"/>
              <a:gd name="T11" fmla="*/ 6 h 26"/>
              <a:gd name="T12" fmla="*/ 4 w 22"/>
              <a:gd name="T13" fmla="*/ 14 h 26"/>
              <a:gd name="T14" fmla="*/ 9 w 22"/>
              <a:gd name="T15" fmla="*/ 21 h 26"/>
              <a:gd name="T16" fmla="*/ 19 w 22"/>
              <a:gd name="T17" fmla="*/ 26 h 26"/>
              <a:gd name="T18" fmla="*/ 20 w 22"/>
              <a:gd name="T19" fmla="*/ 23 h 26"/>
              <a:gd name="T20" fmla="*/ 16 w 22"/>
              <a:gd name="T21" fmla="*/ 14 h 26"/>
              <a:gd name="T22" fmla="*/ 16 w 22"/>
              <a:gd name="T23" fmla="*/ 6 h 26"/>
              <a:gd name="T24" fmla="*/ 10 w 22"/>
              <a:gd name="T25" fmla="*/ 3 h 26"/>
              <a:gd name="T26" fmla="*/ 10 w 22"/>
              <a:gd name="T27" fmla="*/ 3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" h="26">
                <a:moveTo>
                  <a:pt x="10" y="3"/>
                </a:moveTo>
                <a:cubicBezTo>
                  <a:pt x="9" y="3"/>
                  <a:pt x="8" y="4"/>
                  <a:pt x="7" y="4"/>
                </a:cubicBezTo>
                <a:cubicBezTo>
                  <a:pt x="7" y="3"/>
                  <a:pt x="6" y="4"/>
                  <a:pt x="6" y="4"/>
                </a:cubicBezTo>
                <a:cubicBezTo>
                  <a:pt x="5" y="4"/>
                  <a:pt x="5" y="2"/>
                  <a:pt x="5" y="1"/>
                </a:cubicBezTo>
                <a:cubicBezTo>
                  <a:pt x="4" y="0"/>
                  <a:pt x="2" y="0"/>
                  <a:pt x="0" y="0"/>
                </a:cubicBezTo>
                <a:cubicBezTo>
                  <a:pt x="1" y="1"/>
                  <a:pt x="1" y="4"/>
                  <a:pt x="1" y="6"/>
                </a:cubicBezTo>
                <a:cubicBezTo>
                  <a:pt x="2" y="8"/>
                  <a:pt x="3" y="11"/>
                  <a:pt x="4" y="14"/>
                </a:cubicBezTo>
                <a:cubicBezTo>
                  <a:pt x="6" y="16"/>
                  <a:pt x="7" y="19"/>
                  <a:pt x="9" y="21"/>
                </a:cubicBezTo>
                <a:cubicBezTo>
                  <a:pt x="12" y="22"/>
                  <a:pt x="15" y="26"/>
                  <a:pt x="19" y="26"/>
                </a:cubicBezTo>
                <a:cubicBezTo>
                  <a:pt x="22" y="26"/>
                  <a:pt x="21" y="25"/>
                  <a:pt x="20" y="23"/>
                </a:cubicBezTo>
                <a:cubicBezTo>
                  <a:pt x="18" y="20"/>
                  <a:pt x="16" y="18"/>
                  <a:pt x="16" y="14"/>
                </a:cubicBezTo>
                <a:cubicBezTo>
                  <a:pt x="16" y="11"/>
                  <a:pt x="18" y="9"/>
                  <a:pt x="16" y="6"/>
                </a:cubicBezTo>
                <a:cubicBezTo>
                  <a:pt x="15" y="5"/>
                  <a:pt x="11" y="0"/>
                  <a:pt x="10" y="3"/>
                </a:cubicBezTo>
                <a:cubicBezTo>
                  <a:pt x="9" y="4"/>
                  <a:pt x="10" y="2"/>
                  <a:pt x="10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88" name="Freeform 715">
            <a:extLst>
              <a:ext uri="{FF2B5EF4-FFF2-40B4-BE49-F238E27FC236}">
                <a16:creationId xmlns:a16="http://schemas.microsoft.com/office/drawing/2014/main" id="{96586CBD-6627-974A-9E20-65D716AE536B}"/>
              </a:ext>
            </a:extLst>
          </p:cNvPr>
          <p:cNvSpPr>
            <a:spLocks/>
          </p:cNvSpPr>
          <p:nvPr/>
        </p:nvSpPr>
        <p:spPr bwMode="auto">
          <a:xfrm>
            <a:off x="8697625" y="2739229"/>
            <a:ext cx="1564866" cy="1079489"/>
          </a:xfrm>
          <a:custGeom>
            <a:avLst/>
            <a:gdLst>
              <a:gd name="T0" fmla="*/ 279 w 300"/>
              <a:gd name="T1" fmla="*/ 37 h 195"/>
              <a:gd name="T2" fmla="*/ 244 w 300"/>
              <a:gd name="T3" fmla="*/ 1 h 195"/>
              <a:gd name="T4" fmla="*/ 223 w 300"/>
              <a:gd name="T5" fmla="*/ 18 h 195"/>
              <a:gd name="T6" fmla="*/ 214 w 300"/>
              <a:gd name="T7" fmla="*/ 27 h 195"/>
              <a:gd name="T8" fmla="*/ 205 w 300"/>
              <a:gd name="T9" fmla="*/ 39 h 195"/>
              <a:gd name="T10" fmla="*/ 224 w 300"/>
              <a:gd name="T11" fmla="*/ 46 h 195"/>
              <a:gd name="T12" fmla="*/ 197 w 300"/>
              <a:gd name="T13" fmla="*/ 55 h 195"/>
              <a:gd name="T14" fmla="*/ 180 w 300"/>
              <a:gd name="T15" fmla="*/ 66 h 195"/>
              <a:gd name="T16" fmla="*/ 146 w 300"/>
              <a:gd name="T17" fmla="*/ 75 h 195"/>
              <a:gd name="T18" fmla="*/ 121 w 300"/>
              <a:gd name="T19" fmla="*/ 70 h 195"/>
              <a:gd name="T20" fmla="*/ 94 w 300"/>
              <a:gd name="T21" fmla="*/ 56 h 195"/>
              <a:gd name="T22" fmla="*/ 66 w 300"/>
              <a:gd name="T23" fmla="*/ 30 h 195"/>
              <a:gd name="T24" fmla="*/ 56 w 300"/>
              <a:gd name="T25" fmla="*/ 44 h 195"/>
              <a:gd name="T26" fmla="*/ 44 w 300"/>
              <a:gd name="T27" fmla="*/ 51 h 195"/>
              <a:gd name="T28" fmla="*/ 34 w 300"/>
              <a:gd name="T29" fmla="*/ 63 h 195"/>
              <a:gd name="T30" fmla="*/ 28 w 300"/>
              <a:gd name="T31" fmla="*/ 76 h 195"/>
              <a:gd name="T32" fmla="*/ 11 w 300"/>
              <a:gd name="T33" fmla="*/ 84 h 195"/>
              <a:gd name="T34" fmla="*/ 1 w 300"/>
              <a:gd name="T35" fmla="*/ 91 h 195"/>
              <a:gd name="T36" fmla="*/ 7 w 300"/>
              <a:gd name="T37" fmla="*/ 103 h 195"/>
              <a:gd name="T38" fmla="*/ 23 w 300"/>
              <a:gd name="T39" fmla="*/ 111 h 195"/>
              <a:gd name="T40" fmla="*/ 27 w 300"/>
              <a:gd name="T41" fmla="*/ 121 h 195"/>
              <a:gd name="T42" fmla="*/ 27 w 300"/>
              <a:gd name="T43" fmla="*/ 135 h 195"/>
              <a:gd name="T44" fmla="*/ 40 w 300"/>
              <a:gd name="T45" fmla="*/ 140 h 195"/>
              <a:gd name="T46" fmla="*/ 62 w 300"/>
              <a:gd name="T47" fmla="*/ 154 h 195"/>
              <a:gd name="T48" fmla="*/ 74 w 300"/>
              <a:gd name="T49" fmla="*/ 156 h 195"/>
              <a:gd name="T50" fmla="*/ 92 w 300"/>
              <a:gd name="T51" fmla="*/ 151 h 195"/>
              <a:gd name="T52" fmla="*/ 106 w 300"/>
              <a:gd name="T53" fmla="*/ 146 h 195"/>
              <a:gd name="T54" fmla="*/ 116 w 300"/>
              <a:gd name="T55" fmla="*/ 155 h 195"/>
              <a:gd name="T56" fmla="*/ 117 w 300"/>
              <a:gd name="T57" fmla="*/ 166 h 195"/>
              <a:gd name="T58" fmla="*/ 119 w 300"/>
              <a:gd name="T59" fmla="*/ 178 h 195"/>
              <a:gd name="T60" fmla="*/ 125 w 300"/>
              <a:gd name="T61" fmla="*/ 187 h 195"/>
              <a:gd name="T62" fmla="*/ 134 w 300"/>
              <a:gd name="T63" fmla="*/ 186 h 195"/>
              <a:gd name="T64" fmla="*/ 143 w 300"/>
              <a:gd name="T65" fmla="*/ 182 h 195"/>
              <a:gd name="T66" fmla="*/ 155 w 300"/>
              <a:gd name="T67" fmla="*/ 180 h 195"/>
              <a:gd name="T68" fmla="*/ 168 w 300"/>
              <a:gd name="T69" fmla="*/ 186 h 195"/>
              <a:gd name="T70" fmla="*/ 175 w 300"/>
              <a:gd name="T71" fmla="*/ 195 h 195"/>
              <a:gd name="T72" fmla="*/ 189 w 300"/>
              <a:gd name="T73" fmla="*/ 186 h 195"/>
              <a:gd name="T74" fmla="*/ 202 w 300"/>
              <a:gd name="T75" fmla="*/ 182 h 195"/>
              <a:gd name="T76" fmla="*/ 215 w 300"/>
              <a:gd name="T77" fmla="*/ 173 h 195"/>
              <a:gd name="T78" fmla="*/ 221 w 300"/>
              <a:gd name="T79" fmla="*/ 164 h 195"/>
              <a:gd name="T80" fmla="*/ 228 w 300"/>
              <a:gd name="T81" fmla="*/ 156 h 195"/>
              <a:gd name="T82" fmla="*/ 232 w 300"/>
              <a:gd name="T83" fmla="*/ 149 h 195"/>
              <a:gd name="T84" fmla="*/ 236 w 300"/>
              <a:gd name="T85" fmla="*/ 143 h 195"/>
              <a:gd name="T86" fmla="*/ 231 w 300"/>
              <a:gd name="T87" fmla="*/ 139 h 195"/>
              <a:gd name="T88" fmla="*/ 229 w 300"/>
              <a:gd name="T89" fmla="*/ 132 h 195"/>
              <a:gd name="T90" fmla="*/ 221 w 300"/>
              <a:gd name="T91" fmla="*/ 115 h 195"/>
              <a:gd name="T92" fmla="*/ 229 w 300"/>
              <a:gd name="T93" fmla="*/ 106 h 195"/>
              <a:gd name="T94" fmla="*/ 238 w 300"/>
              <a:gd name="T95" fmla="*/ 102 h 195"/>
              <a:gd name="T96" fmla="*/ 220 w 300"/>
              <a:gd name="T97" fmla="*/ 102 h 195"/>
              <a:gd name="T98" fmla="*/ 221 w 300"/>
              <a:gd name="T99" fmla="*/ 90 h 195"/>
              <a:gd name="T100" fmla="*/ 234 w 300"/>
              <a:gd name="T101" fmla="*/ 87 h 195"/>
              <a:gd name="T102" fmla="*/ 238 w 300"/>
              <a:gd name="T103" fmla="*/ 89 h 195"/>
              <a:gd name="T104" fmla="*/ 259 w 300"/>
              <a:gd name="T105" fmla="*/ 77 h 195"/>
              <a:gd name="T106" fmla="*/ 271 w 300"/>
              <a:gd name="T107" fmla="*/ 72 h 195"/>
              <a:gd name="T108" fmla="*/ 281 w 300"/>
              <a:gd name="T109" fmla="*/ 60 h 195"/>
              <a:gd name="T110" fmla="*/ 295 w 300"/>
              <a:gd name="T111" fmla="*/ 47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00" h="195">
                <a:moveTo>
                  <a:pt x="298" y="37"/>
                </a:moveTo>
                <a:cubicBezTo>
                  <a:pt x="298" y="35"/>
                  <a:pt x="294" y="36"/>
                  <a:pt x="293" y="37"/>
                </a:cubicBezTo>
                <a:cubicBezTo>
                  <a:pt x="291" y="37"/>
                  <a:pt x="290" y="38"/>
                  <a:pt x="288" y="39"/>
                </a:cubicBezTo>
                <a:cubicBezTo>
                  <a:pt x="286" y="40"/>
                  <a:pt x="279" y="40"/>
                  <a:pt x="279" y="37"/>
                </a:cubicBezTo>
                <a:cubicBezTo>
                  <a:pt x="277" y="33"/>
                  <a:pt x="276" y="31"/>
                  <a:pt x="272" y="29"/>
                </a:cubicBezTo>
                <a:cubicBezTo>
                  <a:pt x="269" y="28"/>
                  <a:pt x="263" y="28"/>
                  <a:pt x="262" y="24"/>
                </a:cubicBezTo>
                <a:cubicBezTo>
                  <a:pt x="261" y="18"/>
                  <a:pt x="259" y="11"/>
                  <a:pt x="255" y="6"/>
                </a:cubicBezTo>
                <a:cubicBezTo>
                  <a:pt x="252" y="3"/>
                  <a:pt x="248" y="3"/>
                  <a:pt x="244" y="1"/>
                </a:cubicBezTo>
                <a:cubicBezTo>
                  <a:pt x="240" y="0"/>
                  <a:pt x="233" y="1"/>
                  <a:pt x="229" y="3"/>
                </a:cubicBezTo>
                <a:cubicBezTo>
                  <a:pt x="228" y="4"/>
                  <a:pt x="226" y="5"/>
                  <a:pt x="225" y="6"/>
                </a:cubicBezTo>
                <a:cubicBezTo>
                  <a:pt x="225" y="7"/>
                  <a:pt x="228" y="7"/>
                  <a:pt x="228" y="8"/>
                </a:cubicBezTo>
                <a:cubicBezTo>
                  <a:pt x="229" y="12"/>
                  <a:pt x="224" y="15"/>
                  <a:pt x="223" y="18"/>
                </a:cubicBezTo>
                <a:cubicBezTo>
                  <a:pt x="222" y="19"/>
                  <a:pt x="222" y="20"/>
                  <a:pt x="222" y="21"/>
                </a:cubicBezTo>
                <a:cubicBezTo>
                  <a:pt x="222" y="22"/>
                  <a:pt x="222" y="22"/>
                  <a:pt x="222" y="23"/>
                </a:cubicBezTo>
                <a:cubicBezTo>
                  <a:pt x="222" y="25"/>
                  <a:pt x="219" y="25"/>
                  <a:pt x="217" y="26"/>
                </a:cubicBezTo>
                <a:cubicBezTo>
                  <a:pt x="216" y="26"/>
                  <a:pt x="215" y="27"/>
                  <a:pt x="214" y="27"/>
                </a:cubicBezTo>
                <a:cubicBezTo>
                  <a:pt x="213" y="27"/>
                  <a:pt x="208" y="25"/>
                  <a:pt x="208" y="25"/>
                </a:cubicBezTo>
                <a:cubicBezTo>
                  <a:pt x="207" y="27"/>
                  <a:pt x="206" y="30"/>
                  <a:pt x="205" y="32"/>
                </a:cubicBezTo>
                <a:cubicBezTo>
                  <a:pt x="205" y="33"/>
                  <a:pt x="204" y="34"/>
                  <a:pt x="204" y="35"/>
                </a:cubicBezTo>
                <a:cubicBezTo>
                  <a:pt x="204" y="35"/>
                  <a:pt x="202" y="41"/>
                  <a:pt x="205" y="39"/>
                </a:cubicBezTo>
                <a:cubicBezTo>
                  <a:pt x="206" y="38"/>
                  <a:pt x="206" y="38"/>
                  <a:pt x="208" y="38"/>
                </a:cubicBezTo>
                <a:cubicBezTo>
                  <a:pt x="209" y="38"/>
                  <a:pt x="211" y="40"/>
                  <a:pt x="212" y="39"/>
                </a:cubicBezTo>
                <a:cubicBezTo>
                  <a:pt x="216" y="36"/>
                  <a:pt x="219" y="38"/>
                  <a:pt x="222" y="42"/>
                </a:cubicBezTo>
                <a:cubicBezTo>
                  <a:pt x="223" y="43"/>
                  <a:pt x="225" y="45"/>
                  <a:pt x="224" y="46"/>
                </a:cubicBezTo>
                <a:cubicBezTo>
                  <a:pt x="224" y="46"/>
                  <a:pt x="220" y="45"/>
                  <a:pt x="219" y="45"/>
                </a:cubicBezTo>
                <a:cubicBezTo>
                  <a:pt x="216" y="46"/>
                  <a:pt x="212" y="46"/>
                  <a:pt x="209" y="47"/>
                </a:cubicBezTo>
                <a:cubicBezTo>
                  <a:pt x="206" y="48"/>
                  <a:pt x="206" y="54"/>
                  <a:pt x="202" y="54"/>
                </a:cubicBezTo>
                <a:cubicBezTo>
                  <a:pt x="200" y="54"/>
                  <a:pt x="198" y="53"/>
                  <a:pt x="197" y="55"/>
                </a:cubicBezTo>
                <a:cubicBezTo>
                  <a:pt x="196" y="56"/>
                  <a:pt x="194" y="58"/>
                  <a:pt x="192" y="58"/>
                </a:cubicBezTo>
                <a:cubicBezTo>
                  <a:pt x="189" y="57"/>
                  <a:pt x="183" y="53"/>
                  <a:pt x="182" y="59"/>
                </a:cubicBezTo>
                <a:cubicBezTo>
                  <a:pt x="182" y="61"/>
                  <a:pt x="184" y="62"/>
                  <a:pt x="184" y="63"/>
                </a:cubicBezTo>
                <a:cubicBezTo>
                  <a:pt x="184" y="65"/>
                  <a:pt x="181" y="65"/>
                  <a:pt x="180" y="66"/>
                </a:cubicBezTo>
                <a:cubicBezTo>
                  <a:pt x="177" y="69"/>
                  <a:pt x="176" y="72"/>
                  <a:pt x="172" y="72"/>
                </a:cubicBezTo>
                <a:cubicBezTo>
                  <a:pt x="167" y="72"/>
                  <a:pt x="162" y="72"/>
                  <a:pt x="157" y="73"/>
                </a:cubicBezTo>
                <a:cubicBezTo>
                  <a:pt x="155" y="74"/>
                  <a:pt x="151" y="78"/>
                  <a:pt x="150" y="77"/>
                </a:cubicBezTo>
                <a:cubicBezTo>
                  <a:pt x="148" y="77"/>
                  <a:pt x="147" y="75"/>
                  <a:pt x="146" y="75"/>
                </a:cubicBezTo>
                <a:cubicBezTo>
                  <a:pt x="144" y="75"/>
                  <a:pt x="143" y="75"/>
                  <a:pt x="141" y="75"/>
                </a:cubicBezTo>
                <a:cubicBezTo>
                  <a:pt x="139" y="74"/>
                  <a:pt x="137" y="74"/>
                  <a:pt x="135" y="72"/>
                </a:cubicBezTo>
                <a:cubicBezTo>
                  <a:pt x="133" y="71"/>
                  <a:pt x="132" y="71"/>
                  <a:pt x="131" y="70"/>
                </a:cubicBezTo>
                <a:cubicBezTo>
                  <a:pt x="127" y="70"/>
                  <a:pt x="125" y="70"/>
                  <a:pt x="121" y="70"/>
                </a:cubicBezTo>
                <a:cubicBezTo>
                  <a:pt x="118" y="70"/>
                  <a:pt x="113" y="71"/>
                  <a:pt x="109" y="70"/>
                </a:cubicBezTo>
                <a:cubicBezTo>
                  <a:pt x="108" y="70"/>
                  <a:pt x="107" y="68"/>
                  <a:pt x="107" y="67"/>
                </a:cubicBezTo>
                <a:cubicBezTo>
                  <a:pt x="105" y="65"/>
                  <a:pt x="104" y="63"/>
                  <a:pt x="102" y="61"/>
                </a:cubicBezTo>
                <a:cubicBezTo>
                  <a:pt x="99" y="59"/>
                  <a:pt x="97" y="56"/>
                  <a:pt x="94" y="56"/>
                </a:cubicBezTo>
                <a:cubicBezTo>
                  <a:pt x="92" y="56"/>
                  <a:pt x="81" y="56"/>
                  <a:pt x="83" y="52"/>
                </a:cubicBezTo>
                <a:cubicBezTo>
                  <a:pt x="85" y="48"/>
                  <a:pt x="84" y="41"/>
                  <a:pt x="79" y="38"/>
                </a:cubicBezTo>
                <a:cubicBezTo>
                  <a:pt x="75" y="35"/>
                  <a:pt x="70" y="35"/>
                  <a:pt x="69" y="29"/>
                </a:cubicBezTo>
                <a:cubicBezTo>
                  <a:pt x="68" y="30"/>
                  <a:pt x="67" y="29"/>
                  <a:pt x="66" y="30"/>
                </a:cubicBezTo>
                <a:cubicBezTo>
                  <a:pt x="65" y="31"/>
                  <a:pt x="65" y="31"/>
                  <a:pt x="65" y="32"/>
                </a:cubicBezTo>
                <a:cubicBezTo>
                  <a:pt x="63" y="35"/>
                  <a:pt x="60" y="34"/>
                  <a:pt x="59" y="37"/>
                </a:cubicBezTo>
                <a:cubicBezTo>
                  <a:pt x="59" y="39"/>
                  <a:pt x="61" y="41"/>
                  <a:pt x="60" y="42"/>
                </a:cubicBezTo>
                <a:cubicBezTo>
                  <a:pt x="59" y="43"/>
                  <a:pt x="57" y="44"/>
                  <a:pt x="56" y="44"/>
                </a:cubicBezTo>
                <a:cubicBezTo>
                  <a:pt x="55" y="45"/>
                  <a:pt x="54" y="43"/>
                  <a:pt x="53" y="44"/>
                </a:cubicBezTo>
                <a:cubicBezTo>
                  <a:pt x="51" y="44"/>
                  <a:pt x="50" y="43"/>
                  <a:pt x="48" y="42"/>
                </a:cubicBezTo>
                <a:cubicBezTo>
                  <a:pt x="47" y="41"/>
                  <a:pt x="46" y="46"/>
                  <a:pt x="45" y="47"/>
                </a:cubicBezTo>
                <a:cubicBezTo>
                  <a:pt x="45" y="48"/>
                  <a:pt x="44" y="50"/>
                  <a:pt x="44" y="51"/>
                </a:cubicBezTo>
                <a:cubicBezTo>
                  <a:pt x="44" y="53"/>
                  <a:pt x="45" y="53"/>
                  <a:pt x="45" y="54"/>
                </a:cubicBezTo>
                <a:cubicBezTo>
                  <a:pt x="45" y="56"/>
                  <a:pt x="39" y="54"/>
                  <a:pt x="39" y="54"/>
                </a:cubicBezTo>
                <a:cubicBezTo>
                  <a:pt x="37" y="55"/>
                  <a:pt x="33" y="55"/>
                  <a:pt x="32" y="56"/>
                </a:cubicBezTo>
                <a:cubicBezTo>
                  <a:pt x="33" y="55"/>
                  <a:pt x="34" y="62"/>
                  <a:pt x="34" y="63"/>
                </a:cubicBezTo>
                <a:cubicBezTo>
                  <a:pt x="35" y="64"/>
                  <a:pt x="36" y="65"/>
                  <a:pt x="37" y="66"/>
                </a:cubicBezTo>
                <a:cubicBezTo>
                  <a:pt x="37" y="67"/>
                  <a:pt x="34" y="69"/>
                  <a:pt x="33" y="70"/>
                </a:cubicBezTo>
                <a:cubicBezTo>
                  <a:pt x="32" y="71"/>
                  <a:pt x="33" y="74"/>
                  <a:pt x="32" y="74"/>
                </a:cubicBezTo>
                <a:cubicBezTo>
                  <a:pt x="31" y="75"/>
                  <a:pt x="29" y="75"/>
                  <a:pt x="28" y="76"/>
                </a:cubicBezTo>
                <a:cubicBezTo>
                  <a:pt x="26" y="77"/>
                  <a:pt x="25" y="78"/>
                  <a:pt x="24" y="79"/>
                </a:cubicBezTo>
                <a:cubicBezTo>
                  <a:pt x="22" y="79"/>
                  <a:pt x="21" y="79"/>
                  <a:pt x="19" y="80"/>
                </a:cubicBezTo>
                <a:cubicBezTo>
                  <a:pt x="17" y="80"/>
                  <a:pt x="16" y="81"/>
                  <a:pt x="15" y="83"/>
                </a:cubicBezTo>
                <a:cubicBezTo>
                  <a:pt x="15" y="83"/>
                  <a:pt x="11" y="84"/>
                  <a:pt x="11" y="84"/>
                </a:cubicBezTo>
                <a:cubicBezTo>
                  <a:pt x="11" y="84"/>
                  <a:pt x="11" y="83"/>
                  <a:pt x="11" y="83"/>
                </a:cubicBezTo>
                <a:cubicBezTo>
                  <a:pt x="10" y="83"/>
                  <a:pt x="9" y="83"/>
                  <a:pt x="7" y="83"/>
                </a:cubicBezTo>
                <a:cubicBezTo>
                  <a:pt x="6" y="83"/>
                  <a:pt x="3" y="85"/>
                  <a:pt x="3" y="86"/>
                </a:cubicBezTo>
                <a:cubicBezTo>
                  <a:pt x="2" y="88"/>
                  <a:pt x="1" y="90"/>
                  <a:pt x="1" y="91"/>
                </a:cubicBezTo>
                <a:cubicBezTo>
                  <a:pt x="0" y="93"/>
                  <a:pt x="3" y="95"/>
                  <a:pt x="4" y="95"/>
                </a:cubicBezTo>
                <a:cubicBezTo>
                  <a:pt x="7" y="95"/>
                  <a:pt x="6" y="95"/>
                  <a:pt x="7" y="98"/>
                </a:cubicBezTo>
                <a:cubicBezTo>
                  <a:pt x="7" y="99"/>
                  <a:pt x="8" y="99"/>
                  <a:pt x="8" y="101"/>
                </a:cubicBezTo>
                <a:cubicBezTo>
                  <a:pt x="8" y="101"/>
                  <a:pt x="7" y="103"/>
                  <a:pt x="7" y="103"/>
                </a:cubicBezTo>
                <a:cubicBezTo>
                  <a:pt x="9" y="104"/>
                  <a:pt x="10" y="104"/>
                  <a:pt x="11" y="105"/>
                </a:cubicBezTo>
                <a:cubicBezTo>
                  <a:pt x="13" y="107"/>
                  <a:pt x="12" y="109"/>
                  <a:pt x="14" y="110"/>
                </a:cubicBezTo>
                <a:cubicBezTo>
                  <a:pt x="16" y="111"/>
                  <a:pt x="18" y="112"/>
                  <a:pt x="20" y="113"/>
                </a:cubicBezTo>
                <a:cubicBezTo>
                  <a:pt x="21" y="113"/>
                  <a:pt x="22" y="112"/>
                  <a:pt x="23" y="111"/>
                </a:cubicBezTo>
                <a:cubicBezTo>
                  <a:pt x="26" y="109"/>
                  <a:pt x="31" y="110"/>
                  <a:pt x="33" y="113"/>
                </a:cubicBezTo>
                <a:cubicBezTo>
                  <a:pt x="34" y="115"/>
                  <a:pt x="32" y="116"/>
                  <a:pt x="31" y="117"/>
                </a:cubicBezTo>
                <a:cubicBezTo>
                  <a:pt x="30" y="118"/>
                  <a:pt x="30" y="118"/>
                  <a:pt x="30" y="119"/>
                </a:cubicBezTo>
                <a:cubicBezTo>
                  <a:pt x="29" y="121"/>
                  <a:pt x="28" y="121"/>
                  <a:pt x="27" y="121"/>
                </a:cubicBezTo>
                <a:cubicBezTo>
                  <a:pt x="24" y="123"/>
                  <a:pt x="32" y="126"/>
                  <a:pt x="29" y="128"/>
                </a:cubicBezTo>
                <a:cubicBezTo>
                  <a:pt x="28" y="130"/>
                  <a:pt x="27" y="129"/>
                  <a:pt x="25" y="129"/>
                </a:cubicBezTo>
                <a:cubicBezTo>
                  <a:pt x="21" y="128"/>
                  <a:pt x="26" y="132"/>
                  <a:pt x="26" y="132"/>
                </a:cubicBezTo>
                <a:cubicBezTo>
                  <a:pt x="26" y="134"/>
                  <a:pt x="25" y="135"/>
                  <a:pt x="27" y="135"/>
                </a:cubicBezTo>
                <a:cubicBezTo>
                  <a:pt x="29" y="136"/>
                  <a:pt x="29" y="137"/>
                  <a:pt x="31" y="138"/>
                </a:cubicBezTo>
                <a:cubicBezTo>
                  <a:pt x="33" y="138"/>
                  <a:pt x="34" y="140"/>
                  <a:pt x="36" y="141"/>
                </a:cubicBezTo>
                <a:cubicBezTo>
                  <a:pt x="36" y="141"/>
                  <a:pt x="37" y="142"/>
                  <a:pt x="38" y="142"/>
                </a:cubicBezTo>
                <a:cubicBezTo>
                  <a:pt x="39" y="142"/>
                  <a:pt x="38" y="140"/>
                  <a:pt x="40" y="140"/>
                </a:cubicBezTo>
                <a:cubicBezTo>
                  <a:pt x="44" y="140"/>
                  <a:pt x="46" y="147"/>
                  <a:pt x="50" y="147"/>
                </a:cubicBezTo>
                <a:cubicBezTo>
                  <a:pt x="52" y="147"/>
                  <a:pt x="52" y="150"/>
                  <a:pt x="54" y="150"/>
                </a:cubicBezTo>
                <a:cubicBezTo>
                  <a:pt x="56" y="151"/>
                  <a:pt x="57" y="153"/>
                  <a:pt x="58" y="153"/>
                </a:cubicBezTo>
                <a:cubicBezTo>
                  <a:pt x="60" y="151"/>
                  <a:pt x="60" y="154"/>
                  <a:pt x="62" y="154"/>
                </a:cubicBezTo>
                <a:cubicBezTo>
                  <a:pt x="63" y="154"/>
                  <a:pt x="63" y="153"/>
                  <a:pt x="64" y="153"/>
                </a:cubicBezTo>
                <a:cubicBezTo>
                  <a:pt x="65" y="153"/>
                  <a:pt x="65" y="154"/>
                  <a:pt x="66" y="155"/>
                </a:cubicBezTo>
                <a:cubicBezTo>
                  <a:pt x="68" y="155"/>
                  <a:pt x="70" y="155"/>
                  <a:pt x="72" y="154"/>
                </a:cubicBezTo>
                <a:cubicBezTo>
                  <a:pt x="75" y="153"/>
                  <a:pt x="73" y="155"/>
                  <a:pt x="74" y="156"/>
                </a:cubicBezTo>
                <a:cubicBezTo>
                  <a:pt x="74" y="156"/>
                  <a:pt x="76" y="153"/>
                  <a:pt x="77" y="153"/>
                </a:cubicBezTo>
                <a:cubicBezTo>
                  <a:pt x="78" y="152"/>
                  <a:pt x="80" y="152"/>
                  <a:pt x="81" y="153"/>
                </a:cubicBezTo>
                <a:cubicBezTo>
                  <a:pt x="83" y="155"/>
                  <a:pt x="85" y="153"/>
                  <a:pt x="87" y="154"/>
                </a:cubicBezTo>
                <a:cubicBezTo>
                  <a:pt x="89" y="155"/>
                  <a:pt x="91" y="153"/>
                  <a:pt x="92" y="151"/>
                </a:cubicBezTo>
                <a:cubicBezTo>
                  <a:pt x="93" y="151"/>
                  <a:pt x="93" y="150"/>
                  <a:pt x="94" y="150"/>
                </a:cubicBezTo>
                <a:cubicBezTo>
                  <a:pt x="95" y="149"/>
                  <a:pt x="96" y="150"/>
                  <a:pt x="97" y="149"/>
                </a:cubicBezTo>
                <a:cubicBezTo>
                  <a:pt x="98" y="148"/>
                  <a:pt x="99" y="146"/>
                  <a:pt x="101" y="147"/>
                </a:cubicBezTo>
                <a:cubicBezTo>
                  <a:pt x="103" y="148"/>
                  <a:pt x="103" y="148"/>
                  <a:pt x="106" y="146"/>
                </a:cubicBezTo>
                <a:cubicBezTo>
                  <a:pt x="107" y="145"/>
                  <a:pt x="109" y="148"/>
                  <a:pt x="109" y="149"/>
                </a:cubicBezTo>
                <a:cubicBezTo>
                  <a:pt x="108" y="151"/>
                  <a:pt x="106" y="152"/>
                  <a:pt x="108" y="152"/>
                </a:cubicBezTo>
                <a:cubicBezTo>
                  <a:pt x="111" y="152"/>
                  <a:pt x="111" y="152"/>
                  <a:pt x="114" y="151"/>
                </a:cubicBezTo>
                <a:cubicBezTo>
                  <a:pt x="115" y="151"/>
                  <a:pt x="116" y="154"/>
                  <a:pt x="116" y="155"/>
                </a:cubicBezTo>
                <a:cubicBezTo>
                  <a:pt x="116" y="155"/>
                  <a:pt x="116" y="157"/>
                  <a:pt x="117" y="156"/>
                </a:cubicBezTo>
                <a:cubicBezTo>
                  <a:pt x="117" y="156"/>
                  <a:pt x="119" y="156"/>
                  <a:pt x="119" y="157"/>
                </a:cubicBezTo>
                <a:cubicBezTo>
                  <a:pt x="119" y="158"/>
                  <a:pt x="117" y="159"/>
                  <a:pt x="118" y="160"/>
                </a:cubicBezTo>
                <a:cubicBezTo>
                  <a:pt x="119" y="162"/>
                  <a:pt x="118" y="165"/>
                  <a:pt x="117" y="166"/>
                </a:cubicBezTo>
                <a:cubicBezTo>
                  <a:pt x="116" y="168"/>
                  <a:pt x="114" y="169"/>
                  <a:pt x="113" y="170"/>
                </a:cubicBezTo>
                <a:cubicBezTo>
                  <a:pt x="113" y="171"/>
                  <a:pt x="113" y="176"/>
                  <a:pt x="112" y="175"/>
                </a:cubicBezTo>
                <a:cubicBezTo>
                  <a:pt x="113" y="176"/>
                  <a:pt x="119" y="173"/>
                  <a:pt x="120" y="175"/>
                </a:cubicBezTo>
                <a:cubicBezTo>
                  <a:pt x="120" y="175"/>
                  <a:pt x="118" y="176"/>
                  <a:pt x="119" y="178"/>
                </a:cubicBezTo>
                <a:cubicBezTo>
                  <a:pt x="120" y="180"/>
                  <a:pt x="123" y="180"/>
                  <a:pt x="122" y="181"/>
                </a:cubicBezTo>
                <a:cubicBezTo>
                  <a:pt x="122" y="182"/>
                  <a:pt x="121" y="184"/>
                  <a:pt x="121" y="185"/>
                </a:cubicBezTo>
                <a:cubicBezTo>
                  <a:pt x="122" y="186"/>
                  <a:pt x="125" y="185"/>
                  <a:pt x="125" y="186"/>
                </a:cubicBezTo>
                <a:cubicBezTo>
                  <a:pt x="125" y="186"/>
                  <a:pt x="125" y="187"/>
                  <a:pt x="125" y="187"/>
                </a:cubicBezTo>
                <a:cubicBezTo>
                  <a:pt x="125" y="189"/>
                  <a:pt x="126" y="188"/>
                  <a:pt x="127" y="188"/>
                </a:cubicBezTo>
                <a:cubicBezTo>
                  <a:pt x="128" y="188"/>
                  <a:pt x="129" y="187"/>
                  <a:pt x="130" y="188"/>
                </a:cubicBezTo>
                <a:cubicBezTo>
                  <a:pt x="131" y="188"/>
                  <a:pt x="132" y="189"/>
                  <a:pt x="133" y="190"/>
                </a:cubicBezTo>
                <a:cubicBezTo>
                  <a:pt x="135" y="191"/>
                  <a:pt x="134" y="187"/>
                  <a:pt x="134" y="186"/>
                </a:cubicBezTo>
                <a:cubicBezTo>
                  <a:pt x="132" y="182"/>
                  <a:pt x="134" y="184"/>
                  <a:pt x="136" y="182"/>
                </a:cubicBezTo>
                <a:cubicBezTo>
                  <a:pt x="138" y="181"/>
                  <a:pt x="137" y="182"/>
                  <a:pt x="139" y="183"/>
                </a:cubicBezTo>
                <a:cubicBezTo>
                  <a:pt x="139" y="183"/>
                  <a:pt x="141" y="182"/>
                  <a:pt x="141" y="182"/>
                </a:cubicBezTo>
                <a:cubicBezTo>
                  <a:pt x="141" y="183"/>
                  <a:pt x="143" y="181"/>
                  <a:pt x="143" y="182"/>
                </a:cubicBezTo>
                <a:cubicBezTo>
                  <a:pt x="144" y="183"/>
                  <a:pt x="144" y="184"/>
                  <a:pt x="146" y="182"/>
                </a:cubicBezTo>
                <a:cubicBezTo>
                  <a:pt x="147" y="181"/>
                  <a:pt x="147" y="182"/>
                  <a:pt x="148" y="181"/>
                </a:cubicBezTo>
                <a:cubicBezTo>
                  <a:pt x="149" y="180"/>
                  <a:pt x="149" y="178"/>
                  <a:pt x="151" y="178"/>
                </a:cubicBezTo>
                <a:cubicBezTo>
                  <a:pt x="152" y="178"/>
                  <a:pt x="153" y="180"/>
                  <a:pt x="155" y="180"/>
                </a:cubicBezTo>
                <a:cubicBezTo>
                  <a:pt x="155" y="180"/>
                  <a:pt x="159" y="181"/>
                  <a:pt x="159" y="181"/>
                </a:cubicBezTo>
                <a:cubicBezTo>
                  <a:pt x="159" y="182"/>
                  <a:pt x="157" y="183"/>
                  <a:pt x="157" y="184"/>
                </a:cubicBezTo>
                <a:cubicBezTo>
                  <a:pt x="158" y="185"/>
                  <a:pt x="160" y="186"/>
                  <a:pt x="161" y="187"/>
                </a:cubicBezTo>
                <a:cubicBezTo>
                  <a:pt x="163" y="188"/>
                  <a:pt x="167" y="189"/>
                  <a:pt x="168" y="186"/>
                </a:cubicBezTo>
                <a:cubicBezTo>
                  <a:pt x="168" y="186"/>
                  <a:pt x="170" y="188"/>
                  <a:pt x="170" y="188"/>
                </a:cubicBezTo>
                <a:cubicBezTo>
                  <a:pt x="171" y="189"/>
                  <a:pt x="172" y="187"/>
                  <a:pt x="174" y="188"/>
                </a:cubicBezTo>
                <a:cubicBezTo>
                  <a:pt x="175" y="189"/>
                  <a:pt x="173" y="190"/>
                  <a:pt x="173" y="191"/>
                </a:cubicBezTo>
                <a:cubicBezTo>
                  <a:pt x="173" y="192"/>
                  <a:pt x="175" y="194"/>
                  <a:pt x="175" y="195"/>
                </a:cubicBezTo>
                <a:cubicBezTo>
                  <a:pt x="176" y="195"/>
                  <a:pt x="177" y="194"/>
                  <a:pt x="178" y="194"/>
                </a:cubicBezTo>
                <a:cubicBezTo>
                  <a:pt x="178" y="193"/>
                  <a:pt x="175" y="192"/>
                  <a:pt x="176" y="191"/>
                </a:cubicBezTo>
                <a:cubicBezTo>
                  <a:pt x="178" y="188"/>
                  <a:pt x="180" y="188"/>
                  <a:pt x="183" y="187"/>
                </a:cubicBezTo>
                <a:cubicBezTo>
                  <a:pt x="185" y="186"/>
                  <a:pt x="187" y="186"/>
                  <a:pt x="189" y="186"/>
                </a:cubicBezTo>
                <a:cubicBezTo>
                  <a:pt x="190" y="186"/>
                  <a:pt x="190" y="184"/>
                  <a:pt x="191" y="184"/>
                </a:cubicBezTo>
                <a:cubicBezTo>
                  <a:pt x="193" y="184"/>
                  <a:pt x="192" y="183"/>
                  <a:pt x="192" y="182"/>
                </a:cubicBezTo>
                <a:cubicBezTo>
                  <a:pt x="192" y="183"/>
                  <a:pt x="196" y="182"/>
                  <a:pt x="196" y="182"/>
                </a:cubicBezTo>
                <a:cubicBezTo>
                  <a:pt x="198" y="181"/>
                  <a:pt x="200" y="182"/>
                  <a:pt x="202" y="182"/>
                </a:cubicBezTo>
                <a:cubicBezTo>
                  <a:pt x="204" y="182"/>
                  <a:pt x="205" y="181"/>
                  <a:pt x="207" y="180"/>
                </a:cubicBezTo>
                <a:cubicBezTo>
                  <a:pt x="208" y="180"/>
                  <a:pt x="208" y="177"/>
                  <a:pt x="209" y="177"/>
                </a:cubicBezTo>
                <a:cubicBezTo>
                  <a:pt x="211" y="177"/>
                  <a:pt x="212" y="176"/>
                  <a:pt x="213" y="175"/>
                </a:cubicBezTo>
                <a:cubicBezTo>
                  <a:pt x="214" y="175"/>
                  <a:pt x="215" y="174"/>
                  <a:pt x="215" y="173"/>
                </a:cubicBezTo>
                <a:cubicBezTo>
                  <a:pt x="214" y="173"/>
                  <a:pt x="218" y="172"/>
                  <a:pt x="218" y="172"/>
                </a:cubicBezTo>
                <a:cubicBezTo>
                  <a:pt x="219" y="171"/>
                  <a:pt x="220" y="169"/>
                  <a:pt x="221" y="168"/>
                </a:cubicBezTo>
                <a:cubicBezTo>
                  <a:pt x="222" y="167"/>
                  <a:pt x="222" y="167"/>
                  <a:pt x="222" y="166"/>
                </a:cubicBezTo>
                <a:cubicBezTo>
                  <a:pt x="223" y="164"/>
                  <a:pt x="221" y="165"/>
                  <a:pt x="221" y="164"/>
                </a:cubicBezTo>
                <a:cubicBezTo>
                  <a:pt x="221" y="164"/>
                  <a:pt x="226" y="164"/>
                  <a:pt x="223" y="162"/>
                </a:cubicBezTo>
                <a:cubicBezTo>
                  <a:pt x="222" y="161"/>
                  <a:pt x="223" y="161"/>
                  <a:pt x="224" y="161"/>
                </a:cubicBezTo>
                <a:cubicBezTo>
                  <a:pt x="225" y="161"/>
                  <a:pt x="225" y="160"/>
                  <a:pt x="226" y="159"/>
                </a:cubicBezTo>
                <a:cubicBezTo>
                  <a:pt x="227" y="158"/>
                  <a:pt x="227" y="157"/>
                  <a:pt x="228" y="156"/>
                </a:cubicBezTo>
                <a:cubicBezTo>
                  <a:pt x="228" y="156"/>
                  <a:pt x="228" y="154"/>
                  <a:pt x="228" y="154"/>
                </a:cubicBezTo>
                <a:cubicBezTo>
                  <a:pt x="229" y="153"/>
                  <a:pt x="230" y="153"/>
                  <a:pt x="231" y="152"/>
                </a:cubicBezTo>
                <a:cubicBezTo>
                  <a:pt x="232" y="151"/>
                  <a:pt x="231" y="150"/>
                  <a:pt x="231" y="150"/>
                </a:cubicBezTo>
                <a:cubicBezTo>
                  <a:pt x="231" y="149"/>
                  <a:pt x="232" y="149"/>
                  <a:pt x="232" y="149"/>
                </a:cubicBezTo>
                <a:cubicBezTo>
                  <a:pt x="233" y="149"/>
                  <a:pt x="232" y="147"/>
                  <a:pt x="232" y="147"/>
                </a:cubicBezTo>
                <a:cubicBezTo>
                  <a:pt x="232" y="147"/>
                  <a:pt x="234" y="148"/>
                  <a:pt x="234" y="147"/>
                </a:cubicBezTo>
                <a:cubicBezTo>
                  <a:pt x="236" y="146"/>
                  <a:pt x="234" y="146"/>
                  <a:pt x="233" y="145"/>
                </a:cubicBezTo>
                <a:cubicBezTo>
                  <a:pt x="233" y="145"/>
                  <a:pt x="236" y="143"/>
                  <a:pt x="236" y="143"/>
                </a:cubicBezTo>
                <a:cubicBezTo>
                  <a:pt x="235" y="145"/>
                  <a:pt x="232" y="142"/>
                  <a:pt x="231" y="141"/>
                </a:cubicBezTo>
                <a:cubicBezTo>
                  <a:pt x="231" y="141"/>
                  <a:pt x="230" y="142"/>
                  <a:pt x="229" y="142"/>
                </a:cubicBezTo>
                <a:cubicBezTo>
                  <a:pt x="228" y="143"/>
                  <a:pt x="227" y="141"/>
                  <a:pt x="226" y="142"/>
                </a:cubicBezTo>
                <a:cubicBezTo>
                  <a:pt x="228" y="141"/>
                  <a:pt x="230" y="140"/>
                  <a:pt x="231" y="139"/>
                </a:cubicBezTo>
                <a:cubicBezTo>
                  <a:pt x="232" y="138"/>
                  <a:pt x="235" y="138"/>
                  <a:pt x="233" y="136"/>
                </a:cubicBezTo>
                <a:cubicBezTo>
                  <a:pt x="231" y="135"/>
                  <a:pt x="230" y="134"/>
                  <a:pt x="228" y="132"/>
                </a:cubicBezTo>
                <a:cubicBezTo>
                  <a:pt x="228" y="131"/>
                  <a:pt x="223" y="133"/>
                  <a:pt x="223" y="130"/>
                </a:cubicBezTo>
                <a:cubicBezTo>
                  <a:pt x="223" y="132"/>
                  <a:pt x="228" y="132"/>
                  <a:pt x="229" y="132"/>
                </a:cubicBezTo>
                <a:cubicBezTo>
                  <a:pt x="230" y="132"/>
                  <a:pt x="233" y="135"/>
                  <a:pt x="234" y="133"/>
                </a:cubicBezTo>
                <a:cubicBezTo>
                  <a:pt x="235" y="131"/>
                  <a:pt x="229" y="129"/>
                  <a:pt x="229" y="127"/>
                </a:cubicBezTo>
                <a:cubicBezTo>
                  <a:pt x="228" y="125"/>
                  <a:pt x="228" y="121"/>
                  <a:pt x="226" y="120"/>
                </a:cubicBezTo>
                <a:cubicBezTo>
                  <a:pt x="225" y="118"/>
                  <a:pt x="219" y="118"/>
                  <a:pt x="221" y="115"/>
                </a:cubicBezTo>
                <a:cubicBezTo>
                  <a:pt x="222" y="113"/>
                  <a:pt x="223" y="112"/>
                  <a:pt x="224" y="111"/>
                </a:cubicBezTo>
                <a:cubicBezTo>
                  <a:pt x="226" y="109"/>
                  <a:pt x="224" y="110"/>
                  <a:pt x="225" y="109"/>
                </a:cubicBezTo>
                <a:cubicBezTo>
                  <a:pt x="225" y="108"/>
                  <a:pt x="228" y="109"/>
                  <a:pt x="228" y="109"/>
                </a:cubicBezTo>
                <a:cubicBezTo>
                  <a:pt x="229" y="108"/>
                  <a:pt x="227" y="107"/>
                  <a:pt x="229" y="106"/>
                </a:cubicBezTo>
                <a:cubicBezTo>
                  <a:pt x="231" y="106"/>
                  <a:pt x="232" y="105"/>
                  <a:pt x="233" y="104"/>
                </a:cubicBezTo>
                <a:cubicBezTo>
                  <a:pt x="234" y="104"/>
                  <a:pt x="235" y="104"/>
                  <a:pt x="235" y="104"/>
                </a:cubicBezTo>
                <a:cubicBezTo>
                  <a:pt x="236" y="104"/>
                  <a:pt x="235" y="105"/>
                  <a:pt x="236" y="105"/>
                </a:cubicBezTo>
                <a:cubicBezTo>
                  <a:pt x="237" y="106"/>
                  <a:pt x="238" y="103"/>
                  <a:pt x="238" y="102"/>
                </a:cubicBezTo>
                <a:cubicBezTo>
                  <a:pt x="236" y="100"/>
                  <a:pt x="234" y="101"/>
                  <a:pt x="233" y="101"/>
                </a:cubicBezTo>
                <a:cubicBezTo>
                  <a:pt x="231" y="101"/>
                  <a:pt x="230" y="99"/>
                  <a:pt x="228" y="100"/>
                </a:cubicBezTo>
                <a:cubicBezTo>
                  <a:pt x="227" y="100"/>
                  <a:pt x="226" y="102"/>
                  <a:pt x="224" y="102"/>
                </a:cubicBezTo>
                <a:cubicBezTo>
                  <a:pt x="223" y="103"/>
                  <a:pt x="221" y="103"/>
                  <a:pt x="220" y="102"/>
                </a:cubicBezTo>
                <a:cubicBezTo>
                  <a:pt x="219" y="101"/>
                  <a:pt x="221" y="99"/>
                  <a:pt x="220" y="98"/>
                </a:cubicBezTo>
                <a:cubicBezTo>
                  <a:pt x="218" y="97"/>
                  <a:pt x="210" y="97"/>
                  <a:pt x="213" y="92"/>
                </a:cubicBezTo>
                <a:cubicBezTo>
                  <a:pt x="214" y="91"/>
                  <a:pt x="215" y="92"/>
                  <a:pt x="217" y="92"/>
                </a:cubicBezTo>
                <a:cubicBezTo>
                  <a:pt x="218" y="92"/>
                  <a:pt x="220" y="91"/>
                  <a:pt x="221" y="90"/>
                </a:cubicBezTo>
                <a:cubicBezTo>
                  <a:pt x="223" y="87"/>
                  <a:pt x="226" y="85"/>
                  <a:pt x="229" y="83"/>
                </a:cubicBezTo>
                <a:cubicBezTo>
                  <a:pt x="230" y="81"/>
                  <a:pt x="231" y="81"/>
                  <a:pt x="233" y="81"/>
                </a:cubicBezTo>
                <a:cubicBezTo>
                  <a:pt x="233" y="82"/>
                  <a:pt x="236" y="82"/>
                  <a:pt x="236" y="83"/>
                </a:cubicBezTo>
                <a:cubicBezTo>
                  <a:pt x="235" y="84"/>
                  <a:pt x="235" y="86"/>
                  <a:pt x="234" y="87"/>
                </a:cubicBezTo>
                <a:cubicBezTo>
                  <a:pt x="233" y="87"/>
                  <a:pt x="231" y="88"/>
                  <a:pt x="231" y="89"/>
                </a:cubicBezTo>
                <a:cubicBezTo>
                  <a:pt x="231" y="90"/>
                  <a:pt x="234" y="90"/>
                  <a:pt x="234" y="90"/>
                </a:cubicBezTo>
                <a:cubicBezTo>
                  <a:pt x="234" y="90"/>
                  <a:pt x="230" y="93"/>
                  <a:pt x="231" y="93"/>
                </a:cubicBezTo>
                <a:cubicBezTo>
                  <a:pt x="232" y="94"/>
                  <a:pt x="237" y="89"/>
                  <a:pt x="238" y="89"/>
                </a:cubicBezTo>
                <a:cubicBezTo>
                  <a:pt x="240" y="88"/>
                  <a:pt x="242" y="87"/>
                  <a:pt x="244" y="87"/>
                </a:cubicBezTo>
                <a:cubicBezTo>
                  <a:pt x="246" y="87"/>
                  <a:pt x="246" y="87"/>
                  <a:pt x="247" y="85"/>
                </a:cubicBezTo>
                <a:cubicBezTo>
                  <a:pt x="249" y="84"/>
                  <a:pt x="252" y="83"/>
                  <a:pt x="254" y="81"/>
                </a:cubicBezTo>
                <a:cubicBezTo>
                  <a:pt x="255" y="80"/>
                  <a:pt x="257" y="77"/>
                  <a:pt x="259" y="77"/>
                </a:cubicBezTo>
                <a:cubicBezTo>
                  <a:pt x="260" y="76"/>
                  <a:pt x="266" y="80"/>
                  <a:pt x="266" y="77"/>
                </a:cubicBezTo>
                <a:cubicBezTo>
                  <a:pt x="266" y="76"/>
                  <a:pt x="265" y="75"/>
                  <a:pt x="266" y="74"/>
                </a:cubicBezTo>
                <a:cubicBezTo>
                  <a:pt x="267" y="74"/>
                  <a:pt x="268" y="74"/>
                  <a:pt x="269" y="74"/>
                </a:cubicBezTo>
                <a:cubicBezTo>
                  <a:pt x="271" y="74"/>
                  <a:pt x="270" y="73"/>
                  <a:pt x="271" y="72"/>
                </a:cubicBezTo>
                <a:cubicBezTo>
                  <a:pt x="273" y="71"/>
                  <a:pt x="274" y="72"/>
                  <a:pt x="274" y="70"/>
                </a:cubicBezTo>
                <a:cubicBezTo>
                  <a:pt x="274" y="67"/>
                  <a:pt x="277" y="70"/>
                  <a:pt x="278" y="71"/>
                </a:cubicBezTo>
                <a:cubicBezTo>
                  <a:pt x="278" y="69"/>
                  <a:pt x="281" y="69"/>
                  <a:pt x="281" y="67"/>
                </a:cubicBezTo>
                <a:cubicBezTo>
                  <a:pt x="281" y="65"/>
                  <a:pt x="282" y="62"/>
                  <a:pt x="281" y="60"/>
                </a:cubicBezTo>
                <a:cubicBezTo>
                  <a:pt x="279" y="57"/>
                  <a:pt x="280" y="58"/>
                  <a:pt x="282" y="56"/>
                </a:cubicBezTo>
                <a:cubicBezTo>
                  <a:pt x="284" y="55"/>
                  <a:pt x="285" y="54"/>
                  <a:pt x="287" y="55"/>
                </a:cubicBezTo>
                <a:cubicBezTo>
                  <a:pt x="290" y="56"/>
                  <a:pt x="290" y="56"/>
                  <a:pt x="291" y="53"/>
                </a:cubicBezTo>
                <a:cubicBezTo>
                  <a:pt x="292" y="51"/>
                  <a:pt x="294" y="50"/>
                  <a:pt x="295" y="47"/>
                </a:cubicBezTo>
                <a:cubicBezTo>
                  <a:pt x="295" y="45"/>
                  <a:pt x="296" y="43"/>
                  <a:pt x="298" y="41"/>
                </a:cubicBezTo>
                <a:cubicBezTo>
                  <a:pt x="300" y="39"/>
                  <a:pt x="298" y="39"/>
                  <a:pt x="298" y="3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89" name="Freeform 716">
            <a:extLst>
              <a:ext uri="{FF2B5EF4-FFF2-40B4-BE49-F238E27FC236}">
                <a16:creationId xmlns:a16="http://schemas.microsoft.com/office/drawing/2014/main" id="{669037E9-59CF-7F49-A7AE-85AEFBA1BE77}"/>
              </a:ext>
            </a:extLst>
          </p:cNvPr>
          <p:cNvSpPr>
            <a:spLocks/>
          </p:cNvSpPr>
          <p:nvPr/>
        </p:nvSpPr>
        <p:spPr bwMode="auto">
          <a:xfrm>
            <a:off x="9057241" y="2793864"/>
            <a:ext cx="818928" cy="376783"/>
          </a:xfrm>
          <a:custGeom>
            <a:avLst/>
            <a:gdLst>
              <a:gd name="T0" fmla="*/ 0 w 157"/>
              <a:gd name="T1" fmla="*/ 19 h 68"/>
              <a:gd name="T2" fmla="*/ 7 w 157"/>
              <a:gd name="T3" fmla="*/ 26 h 68"/>
              <a:gd name="T4" fmla="*/ 12 w 157"/>
              <a:gd name="T5" fmla="*/ 29 h 68"/>
              <a:gd name="T6" fmla="*/ 15 w 157"/>
              <a:gd name="T7" fmla="*/ 36 h 68"/>
              <a:gd name="T8" fmla="*/ 15 w 157"/>
              <a:gd name="T9" fmla="*/ 38 h 68"/>
              <a:gd name="T10" fmla="*/ 15 w 157"/>
              <a:gd name="T11" fmla="*/ 40 h 68"/>
              <a:gd name="T12" fmla="*/ 16 w 157"/>
              <a:gd name="T13" fmla="*/ 45 h 68"/>
              <a:gd name="T14" fmla="*/ 28 w 157"/>
              <a:gd name="T15" fmla="*/ 47 h 68"/>
              <a:gd name="T16" fmla="*/ 36 w 157"/>
              <a:gd name="T17" fmla="*/ 54 h 68"/>
              <a:gd name="T18" fmla="*/ 39 w 157"/>
              <a:gd name="T19" fmla="*/ 59 h 68"/>
              <a:gd name="T20" fmla="*/ 44 w 157"/>
              <a:gd name="T21" fmla="*/ 60 h 68"/>
              <a:gd name="T22" fmla="*/ 56 w 157"/>
              <a:gd name="T23" fmla="*/ 60 h 68"/>
              <a:gd name="T24" fmla="*/ 64 w 157"/>
              <a:gd name="T25" fmla="*/ 61 h 68"/>
              <a:gd name="T26" fmla="*/ 69 w 157"/>
              <a:gd name="T27" fmla="*/ 64 h 68"/>
              <a:gd name="T28" fmla="*/ 76 w 157"/>
              <a:gd name="T29" fmla="*/ 66 h 68"/>
              <a:gd name="T30" fmla="*/ 81 w 157"/>
              <a:gd name="T31" fmla="*/ 67 h 68"/>
              <a:gd name="T32" fmla="*/ 93 w 157"/>
              <a:gd name="T33" fmla="*/ 62 h 68"/>
              <a:gd name="T34" fmla="*/ 106 w 157"/>
              <a:gd name="T35" fmla="*/ 61 h 68"/>
              <a:gd name="T36" fmla="*/ 113 w 157"/>
              <a:gd name="T37" fmla="*/ 55 h 68"/>
              <a:gd name="T38" fmla="*/ 114 w 157"/>
              <a:gd name="T39" fmla="*/ 51 h 68"/>
              <a:gd name="T40" fmla="*/ 115 w 157"/>
              <a:gd name="T41" fmla="*/ 47 h 68"/>
              <a:gd name="T42" fmla="*/ 126 w 157"/>
              <a:gd name="T43" fmla="*/ 46 h 68"/>
              <a:gd name="T44" fmla="*/ 130 w 157"/>
              <a:gd name="T45" fmla="*/ 44 h 68"/>
              <a:gd name="T46" fmla="*/ 137 w 157"/>
              <a:gd name="T47" fmla="*/ 42 h 68"/>
              <a:gd name="T48" fmla="*/ 139 w 157"/>
              <a:gd name="T49" fmla="*/ 38 h 68"/>
              <a:gd name="T50" fmla="*/ 143 w 157"/>
              <a:gd name="T51" fmla="*/ 37 h 68"/>
              <a:gd name="T52" fmla="*/ 154 w 157"/>
              <a:gd name="T53" fmla="*/ 36 h 68"/>
              <a:gd name="T54" fmla="*/ 150 w 157"/>
              <a:gd name="T55" fmla="*/ 29 h 68"/>
              <a:gd name="T56" fmla="*/ 145 w 157"/>
              <a:gd name="T57" fmla="*/ 28 h 68"/>
              <a:gd name="T58" fmla="*/ 141 w 157"/>
              <a:gd name="T59" fmla="*/ 29 h 68"/>
              <a:gd name="T60" fmla="*/ 136 w 157"/>
              <a:gd name="T61" fmla="*/ 28 h 68"/>
              <a:gd name="T62" fmla="*/ 134 w 157"/>
              <a:gd name="T63" fmla="*/ 27 h 68"/>
              <a:gd name="T64" fmla="*/ 137 w 157"/>
              <a:gd name="T65" fmla="*/ 19 h 68"/>
              <a:gd name="T66" fmla="*/ 137 w 157"/>
              <a:gd name="T67" fmla="*/ 14 h 68"/>
              <a:gd name="T68" fmla="*/ 131 w 157"/>
              <a:gd name="T69" fmla="*/ 14 h 68"/>
              <a:gd name="T70" fmla="*/ 124 w 157"/>
              <a:gd name="T71" fmla="*/ 15 h 68"/>
              <a:gd name="T72" fmla="*/ 114 w 157"/>
              <a:gd name="T73" fmla="*/ 19 h 68"/>
              <a:gd name="T74" fmla="*/ 103 w 157"/>
              <a:gd name="T75" fmla="*/ 19 h 68"/>
              <a:gd name="T76" fmla="*/ 98 w 157"/>
              <a:gd name="T77" fmla="*/ 17 h 68"/>
              <a:gd name="T78" fmla="*/ 94 w 157"/>
              <a:gd name="T79" fmla="*/ 15 h 68"/>
              <a:gd name="T80" fmla="*/ 83 w 157"/>
              <a:gd name="T81" fmla="*/ 11 h 68"/>
              <a:gd name="T82" fmla="*/ 77 w 157"/>
              <a:gd name="T83" fmla="*/ 13 h 68"/>
              <a:gd name="T84" fmla="*/ 71 w 157"/>
              <a:gd name="T85" fmla="*/ 12 h 68"/>
              <a:gd name="T86" fmla="*/ 68 w 157"/>
              <a:gd name="T87" fmla="*/ 8 h 68"/>
              <a:gd name="T88" fmla="*/ 64 w 157"/>
              <a:gd name="T89" fmla="*/ 5 h 68"/>
              <a:gd name="T90" fmla="*/ 58 w 157"/>
              <a:gd name="T91" fmla="*/ 3 h 68"/>
              <a:gd name="T92" fmla="*/ 52 w 157"/>
              <a:gd name="T93" fmla="*/ 1 h 68"/>
              <a:gd name="T94" fmla="*/ 45 w 157"/>
              <a:gd name="T95" fmla="*/ 7 h 68"/>
              <a:gd name="T96" fmla="*/ 47 w 157"/>
              <a:gd name="T97" fmla="*/ 13 h 68"/>
              <a:gd name="T98" fmla="*/ 41 w 157"/>
              <a:gd name="T99" fmla="*/ 15 h 68"/>
              <a:gd name="T100" fmla="*/ 37 w 157"/>
              <a:gd name="T101" fmla="*/ 14 h 68"/>
              <a:gd name="T102" fmla="*/ 34 w 157"/>
              <a:gd name="T103" fmla="*/ 14 h 68"/>
              <a:gd name="T104" fmla="*/ 28 w 157"/>
              <a:gd name="T105" fmla="*/ 10 h 68"/>
              <a:gd name="T106" fmla="*/ 21 w 157"/>
              <a:gd name="T107" fmla="*/ 9 h 68"/>
              <a:gd name="T108" fmla="*/ 13 w 157"/>
              <a:gd name="T109" fmla="*/ 13 h 68"/>
              <a:gd name="T110" fmla="*/ 7 w 157"/>
              <a:gd name="T111" fmla="*/ 17 h 68"/>
              <a:gd name="T112" fmla="*/ 0 w 157"/>
              <a:gd name="T113" fmla="*/ 19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57" h="68">
                <a:moveTo>
                  <a:pt x="0" y="19"/>
                </a:moveTo>
                <a:cubicBezTo>
                  <a:pt x="1" y="23"/>
                  <a:pt x="3" y="25"/>
                  <a:pt x="7" y="26"/>
                </a:cubicBezTo>
                <a:cubicBezTo>
                  <a:pt x="9" y="27"/>
                  <a:pt x="10" y="28"/>
                  <a:pt x="12" y="29"/>
                </a:cubicBezTo>
                <a:cubicBezTo>
                  <a:pt x="13" y="31"/>
                  <a:pt x="14" y="34"/>
                  <a:pt x="15" y="36"/>
                </a:cubicBezTo>
                <a:cubicBezTo>
                  <a:pt x="16" y="37"/>
                  <a:pt x="15" y="37"/>
                  <a:pt x="15" y="38"/>
                </a:cubicBezTo>
                <a:cubicBezTo>
                  <a:pt x="14" y="38"/>
                  <a:pt x="15" y="39"/>
                  <a:pt x="15" y="40"/>
                </a:cubicBezTo>
                <a:cubicBezTo>
                  <a:pt x="14" y="43"/>
                  <a:pt x="13" y="43"/>
                  <a:pt x="16" y="45"/>
                </a:cubicBezTo>
                <a:cubicBezTo>
                  <a:pt x="20" y="46"/>
                  <a:pt x="24" y="45"/>
                  <a:pt x="28" y="47"/>
                </a:cubicBezTo>
                <a:cubicBezTo>
                  <a:pt x="30" y="49"/>
                  <a:pt x="34" y="52"/>
                  <a:pt x="36" y="54"/>
                </a:cubicBezTo>
                <a:cubicBezTo>
                  <a:pt x="37" y="55"/>
                  <a:pt x="38" y="57"/>
                  <a:pt x="39" y="59"/>
                </a:cubicBezTo>
                <a:cubicBezTo>
                  <a:pt x="40" y="61"/>
                  <a:pt x="43" y="60"/>
                  <a:pt x="44" y="60"/>
                </a:cubicBezTo>
                <a:cubicBezTo>
                  <a:pt x="48" y="60"/>
                  <a:pt x="52" y="60"/>
                  <a:pt x="56" y="60"/>
                </a:cubicBezTo>
                <a:cubicBezTo>
                  <a:pt x="58" y="60"/>
                  <a:pt x="62" y="60"/>
                  <a:pt x="64" y="61"/>
                </a:cubicBezTo>
                <a:cubicBezTo>
                  <a:pt x="66" y="62"/>
                  <a:pt x="67" y="64"/>
                  <a:pt x="69" y="64"/>
                </a:cubicBezTo>
                <a:cubicBezTo>
                  <a:pt x="71" y="65"/>
                  <a:pt x="74" y="66"/>
                  <a:pt x="76" y="66"/>
                </a:cubicBezTo>
                <a:cubicBezTo>
                  <a:pt x="78" y="65"/>
                  <a:pt x="80" y="68"/>
                  <a:pt x="81" y="67"/>
                </a:cubicBezTo>
                <a:cubicBezTo>
                  <a:pt x="85" y="65"/>
                  <a:pt x="88" y="63"/>
                  <a:pt x="93" y="62"/>
                </a:cubicBezTo>
                <a:cubicBezTo>
                  <a:pt x="97" y="62"/>
                  <a:pt x="103" y="63"/>
                  <a:pt x="106" y="61"/>
                </a:cubicBezTo>
                <a:cubicBezTo>
                  <a:pt x="109" y="59"/>
                  <a:pt x="110" y="56"/>
                  <a:pt x="113" y="55"/>
                </a:cubicBezTo>
                <a:cubicBezTo>
                  <a:pt x="116" y="54"/>
                  <a:pt x="116" y="53"/>
                  <a:pt x="114" y="51"/>
                </a:cubicBezTo>
                <a:cubicBezTo>
                  <a:pt x="113" y="50"/>
                  <a:pt x="113" y="48"/>
                  <a:pt x="115" y="47"/>
                </a:cubicBezTo>
                <a:cubicBezTo>
                  <a:pt x="118" y="44"/>
                  <a:pt x="122" y="50"/>
                  <a:pt x="126" y="46"/>
                </a:cubicBezTo>
                <a:cubicBezTo>
                  <a:pt x="127" y="45"/>
                  <a:pt x="128" y="44"/>
                  <a:pt x="130" y="44"/>
                </a:cubicBezTo>
                <a:cubicBezTo>
                  <a:pt x="133" y="43"/>
                  <a:pt x="134" y="44"/>
                  <a:pt x="137" y="42"/>
                </a:cubicBezTo>
                <a:cubicBezTo>
                  <a:pt x="138" y="41"/>
                  <a:pt x="138" y="38"/>
                  <a:pt x="139" y="38"/>
                </a:cubicBezTo>
                <a:cubicBezTo>
                  <a:pt x="141" y="37"/>
                  <a:pt x="142" y="37"/>
                  <a:pt x="143" y="37"/>
                </a:cubicBezTo>
                <a:cubicBezTo>
                  <a:pt x="147" y="36"/>
                  <a:pt x="150" y="35"/>
                  <a:pt x="154" y="36"/>
                </a:cubicBezTo>
                <a:cubicBezTo>
                  <a:pt x="157" y="36"/>
                  <a:pt x="151" y="29"/>
                  <a:pt x="150" y="29"/>
                </a:cubicBezTo>
                <a:cubicBezTo>
                  <a:pt x="149" y="28"/>
                  <a:pt x="147" y="27"/>
                  <a:pt x="145" y="28"/>
                </a:cubicBezTo>
                <a:cubicBezTo>
                  <a:pt x="143" y="28"/>
                  <a:pt x="143" y="30"/>
                  <a:pt x="141" y="29"/>
                </a:cubicBezTo>
                <a:cubicBezTo>
                  <a:pt x="140" y="28"/>
                  <a:pt x="137" y="27"/>
                  <a:pt x="136" y="28"/>
                </a:cubicBezTo>
                <a:cubicBezTo>
                  <a:pt x="135" y="30"/>
                  <a:pt x="134" y="29"/>
                  <a:pt x="134" y="27"/>
                </a:cubicBezTo>
                <a:cubicBezTo>
                  <a:pt x="134" y="25"/>
                  <a:pt x="137" y="21"/>
                  <a:pt x="137" y="19"/>
                </a:cubicBezTo>
                <a:cubicBezTo>
                  <a:pt x="138" y="17"/>
                  <a:pt x="141" y="14"/>
                  <a:pt x="137" y="14"/>
                </a:cubicBezTo>
                <a:cubicBezTo>
                  <a:pt x="134" y="14"/>
                  <a:pt x="134" y="15"/>
                  <a:pt x="131" y="14"/>
                </a:cubicBezTo>
                <a:cubicBezTo>
                  <a:pt x="128" y="13"/>
                  <a:pt x="127" y="13"/>
                  <a:pt x="124" y="15"/>
                </a:cubicBezTo>
                <a:cubicBezTo>
                  <a:pt x="121" y="17"/>
                  <a:pt x="117" y="18"/>
                  <a:pt x="114" y="19"/>
                </a:cubicBezTo>
                <a:cubicBezTo>
                  <a:pt x="109" y="20"/>
                  <a:pt x="107" y="19"/>
                  <a:pt x="103" y="19"/>
                </a:cubicBezTo>
                <a:cubicBezTo>
                  <a:pt x="101" y="18"/>
                  <a:pt x="100" y="18"/>
                  <a:pt x="98" y="17"/>
                </a:cubicBezTo>
                <a:cubicBezTo>
                  <a:pt x="97" y="17"/>
                  <a:pt x="96" y="15"/>
                  <a:pt x="94" y="15"/>
                </a:cubicBezTo>
                <a:cubicBezTo>
                  <a:pt x="90" y="14"/>
                  <a:pt x="88" y="12"/>
                  <a:pt x="83" y="11"/>
                </a:cubicBezTo>
                <a:cubicBezTo>
                  <a:pt x="81" y="11"/>
                  <a:pt x="79" y="12"/>
                  <a:pt x="77" y="13"/>
                </a:cubicBezTo>
                <a:cubicBezTo>
                  <a:pt x="75" y="14"/>
                  <a:pt x="73" y="13"/>
                  <a:pt x="71" y="12"/>
                </a:cubicBezTo>
                <a:cubicBezTo>
                  <a:pt x="69" y="11"/>
                  <a:pt x="68" y="11"/>
                  <a:pt x="68" y="8"/>
                </a:cubicBezTo>
                <a:cubicBezTo>
                  <a:pt x="67" y="6"/>
                  <a:pt x="67" y="6"/>
                  <a:pt x="64" y="5"/>
                </a:cubicBezTo>
                <a:cubicBezTo>
                  <a:pt x="62" y="4"/>
                  <a:pt x="60" y="3"/>
                  <a:pt x="58" y="3"/>
                </a:cubicBezTo>
                <a:cubicBezTo>
                  <a:pt x="56" y="3"/>
                  <a:pt x="53" y="0"/>
                  <a:pt x="52" y="1"/>
                </a:cubicBezTo>
                <a:cubicBezTo>
                  <a:pt x="50" y="1"/>
                  <a:pt x="46" y="5"/>
                  <a:pt x="45" y="7"/>
                </a:cubicBezTo>
                <a:cubicBezTo>
                  <a:pt x="45" y="9"/>
                  <a:pt x="48" y="11"/>
                  <a:pt x="47" y="13"/>
                </a:cubicBezTo>
                <a:cubicBezTo>
                  <a:pt x="46" y="15"/>
                  <a:pt x="43" y="17"/>
                  <a:pt x="41" y="15"/>
                </a:cubicBezTo>
                <a:cubicBezTo>
                  <a:pt x="39" y="15"/>
                  <a:pt x="38" y="14"/>
                  <a:pt x="37" y="14"/>
                </a:cubicBezTo>
                <a:cubicBezTo>
                  <a:pt x="36" y="14"/>
                  <a:pt x="35" y="14"/>
                  <a:pt x="34" y="14"/>
                </a:cubicBezTo>
                <a:cubicBezTo>
                  <a:pt x="31" y="13"/>
                  <a:pt x="31" y="11"/>
                  <a:pt x="28" y="10"/>
                </a:cubicBezTo>
                <a:cubicBezTo>
                  <a:pt x="26" y="9"/>
                  <a:pt x="23" y="8"/>
                  <a:pt x="21" y="9"/>
                </a:cubicBezTo>
                <a:cubicBezTo>
                  <a:pt x="18" y="10"/>
                  <a:pt x="16" y="12"/>
                  <a:pt x="13" y="13"/>
                </a:cubicBezTo>
                <a:cubicBezTo>
                  <a:pt x="11" y="14"/>
                  <a:pt x="9" y="16"/>
                  <a:pt x="7" y="17"/>
                </a:cubicBezTo>
                <a:cubicBezTo>
                  <a:pt x="4" y="17"/>
                  <a:pt x="2" y="19"/>
                  <a:pt x="0" y="19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90" name="Freeform 717">
            <a:extLst>
              <a:ext uri="{FF2B5EF4-FFF2-40B4-BE49-F238E27FC236}">
                <a16:creationId xmlns:a16="http://schemas.microsoft.com/office/drawing/2014/main" id="{41E18F0C-F7E3-A64C-8DA2-FA9FB86D9198}"/>
              </a:ext>
            </a:extLst>
          </p:cNvPr>
          <p:cNvSpPr>
            <a:spLocks/>
          </p:cNvSpPr>
          <p:nvPr/>
        </p:nvSpPr>
        <p:spPr bwMode="auto">
          <a:xfrm>
            <a:off x="7084692" y="2070436"/>
            <a:ext cx="327571" cy="597206"/>
          </a:xfrm>
          <a:custGeom>
            <a:avLst/>
            <a:gdLst>
              <a:gd name="T0" fmla="*/ 61 w 63"/>
              <a:gd name="T1" fmla="*/ 25 h 108"/>
              <a:gd name="T2" fmla="*/ 61 w 63"/>
              <a:gd name="T3" fmla="*/ 20 h 108"/>
              <a:gd name="T4" fmla="*/ 61 w 63"/>
              <a:gd name="T5" fmla="*/ 16 h 108"/>
              <a:gd name="T6" fmla="*/ 60 w 63"/>
              <a:gd name="T7" fmla="*/ 13 h 108"/>
              <a:gd name="T8" fmla="*/ 60 w 63"/>
              <a:gd name="T9" fmla="*/ 11 h 108"/>
              <a:gd name="T10" fmla="*/ 57 w 63"/>
              <a:gd name="T11" fmla="*/ 7 h 108"/>
              <a:gd name="T12" fmla="*/ 51 w 63"/>
              <a:gd name="T13" fmla="*/ 5 h 108"/>
              <a:gd name="T14" fmla="*/ 44 w 63"/>
              <a:gd name="T15" fmla="*/ 1 h 108"/>
              <a:gd name="T16" fmla="*/ 44 w 63"/>
              <a:gd name="T17" fmla="*/ 5 h 108"/>
              <a:gd name="T18" fmla="*/ 34 w 63"/>
              <a:gd name="T19" fmla="*/ 5 h 108"/>
              <a:gd name="T20" fmla="*/ 34 w 63"/>
              <a:gd name="T21" fmla="*/ 10 h 108"/>
              <a:gd name="T22" fmla="*/ 29 w 63"/>
              <a:gd name="T23" fmla="*/ 10 h 108"/>
              <a:gd name="T24" fmla="*/ 27 w 63"/>
              <a:gd name="T25" fmla="*/ 12 h 108"/>
              <a:gd name="T26" fmla="*/ 25 w 63"/>
              <a:gd name="T27" fmla="*/ 15 h 108"/>
              <a:gd name="T28" fmla="*/ 25 w 63"/>
              <a:gd name="T29" fmla="*/ 18 h 108"/>
              <a:gd name="T30" fmla="*/ 24 w 63"/>
              <a:gd name="T31" fmla="*/ 20 h 108"/>
              <a:gd name="T32" fmla="*/ 20 w 63"/>
              <a:gd name="T33" fmla="*/ 25 h 108"/>
              <a:gd name="T34" fmla="*/ 17 w 63"/>
              <a:gd name="T35" fmla="*/ 27 h 108"/>
              <a:gd name="T36" fmla="*/ 16 w 63"/>
              <a:gd name="T37" fmla="*/ 33 h 108"/>
              <a:gd name="T38" fmla="*/ 13 w 63"/>
              <a:gd name="T39" fmla="*/ 38 h 108"/>
              <a:gd name="T40" fmla="*/ 15 w 63"/>
              <a:gd name="T41" fmla="*/ 42 h 108"/>
              <a:gd name="T42" fmla="*/ 9 w 63"/>
              <a:gd name="T43" fmla="*/ 44 h 108"/>
              <a:gd name="T44" fmla="*/ 5 w 63"/>
              <a:gd name="T45" fmla="*/ 51 h 108"/>
              <a:gd name="T46" fmla="*/ 6 w 63"/>
              <a:gd name="T47" fmla="*/ 57 h 108"/>
              <a:gd name="T48" fmla="*/ 8 w 63"/>
              <a:gd name="T49" fmla="*/ 63 h 108"/>
              <a:gd name="T50" fmla="*/ 7 w 63"/>
              <a:gd name="T51" fmla="*/ 67 h 108"/>
              <a:gd name="T52" fmla="*/ 7 w 63"/>
              <a:gd name="T53" fmla="*/ 74 h 108"/>
              <a:gd name="T54" fmla="*/ 4 w 63"/>
              <a:gd name="T55" fmla="*/ 78 h 108"/>
              <a:gd name="T56" fmla="*/ 3 w 63"/>
              <a:gd name="T57" fmla="*/ 83 h 108"/>
              <a:gd name="T58" fmla="*/ 0 w 63"/>
              <a:gd name="T59" fmla="*/ 82 h 108"/>
              <a:gd name="T60" fmla="*/ 4 w 63"/>
              <a:gd name="T61" fmla="*/ 90 h 108"/>
              <a:gd name="T62" fmla="*/ 7 w 63"/>
              <a:gd name="T63" fmla="*/ 97 h 108"/>
              <a:gd name="T64" fmla="*/ 8 w 63"/>
              <a:gd name="T65" fmla="*/ 102 h 108"/>
              <a:gd name="T66" fmla="*/ 10 w 63"/>
              <a:gd name="T67" fmla="*/ 107 h 108"/>
              <a:gd name="T68" fmla="*/ 14 w 63"/>
              <a:gd name="T69" fmla="*/ 108 h 108"/>
              <a:gd name="T70" fmla="*/ 15 w 63"/>
              <a:gd name="T71" fmla="*/ 105 h 108"/>
              <a:gd name="T72" fmla="*/ 24 w 63"/>
              <a:gd name="T73" fmla="*/ 101 h 108"/>
              <a:gd name="T74" fmla="*/ 27 w 63"/>
              <a:gd name="T75" fmla="*/ 92 h 108"/>
              <a:gd name="T76" fmla="*/ 26 w 63"/>
              <a:gd name="T77" fmla="*/ 87 h 108"/>
              <a:gd name="T78" fmla="*/ 28 w 63"/>
              <a:gd name="T79" fmla="*/ 84 h 108"/>
              <a:gd name="T80" fmla="*/ 32 w 63"/>
              <a:gd name="T81" fmla="*/ 82 h 108"/>
              <a:gd name="T82" fmla="*/ 32 w 63"/>
              <a:gd name="T83" fmla="*/ 81 h 108"/>
              <a:gd name="T84" fmla="*/ 35 w 63"/>
              <a:gd name="T85" fmla="*/ 80 h 108"/>
              <a:gd name="T86" fmla="*/ 34 w 63"/>
              <a:gd name="T87" fmla="*/ 78 h 108"/>
              <a:gd name="T88" fmla="*/ 36 w 63"/>
              <a:gd name="T89" fmla="*/ 77 h 108"/>
              <a:gd name="T90" fmla="*/ 35 w 63"/>
              <a:gd name="T91" fmla="*/ 73 h 108"/>
              <a:gd name="T92" fmla="*/ 29 w 63"/>
              <a:gd name="T93" fmla="*/ 66 h 108"/>
              <a:gd name="T94" fmla="*/ 30 w 63"/>
              <a:gd name="T95" fmla="*/ 60 h 108"/>
              <a:gd name="T96" fmla="*/ 30 w 63"/>
              <a:gd name="T97" fmla="*/ 56 h 108"/>
              <a:gd name="T98" fmla="*/ 33 w 63"/>
              <a:gd name="T99" fmla="*/ 53 h 108"/>
              <a:gd name="T100" fmla="*/ 39 w 63"/>
              <a:gd name="T101" fmla="*/ 48 h 108"/>
              <a:gd name="T102" fmla="*/ 49 w 63"/>
              <a:gd name="T103" fmla="*/ 41 h 108"/>
              <a:gd name="T104" fmla="*/ 50 w 63"/>
              <a:gd name="T105" fmla="*/ 35 h 108"/>
              <a:gd name="T106" fmla="*/ 50 w 63"/>
              <a:gd name="T107" fmla="*/ 32 h 108"/>
              <a:gd name="T108" fmla="*/ 54 w 63"/>
              <a:gd name="T109" fmla="*/ 30 h 108"/>
              <a:gd name="T110" fmla="*/ 58 w 63"/>
              <a:gd name="T111" fmla="*/ 29 h 108"/>
              <a:gd name="T112" fmla="*/ 60 w 63"/>
              <a:gd name="T113" fmla="*/ 28 h 108"/>
              <a:gd name="T114" fmla="*/ 63 w 63"/>
              <a:gd name="T115" fmla="*/ 28 h 108"/>
              <a:gd name="T116" fmla="*/ 61 w 63"/>
              <a:gd name="T117" fmla="*/ 25 h 108"/>
              <a:gd name="T118" fmla="*/ 61 w 63"/>
              <a:gd name="T119" fmla="*/ 25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" h="108">
                <a:moveTo>
                  <a:pt x="61" y="25"/>
                </a:moveTo>
                <a:cubicBezTo>
                  <a:pt x="60" y="24"/>
                  <a:pt x="62" y="22"/>
                  <a:pt x="61" y="20"/>
                </a:cubicBezTo>
                <a:cubicBezTo>
                  <a:pt x="60" y="18"/>
                  <a:pt x="61" y="18"/>
                  <a:pt x="61" y="16"/>
                </a:cubicBezTo>
                <a:cubicBezTo>
                  <a:pt x="61" y="15"/>
                  <a:pt x="60" y="14"/>
                  <a:pt x="60" y="13"/>
                </a:cubicBezTo>
                <a:cubicBezTo>
                  <a:pt x="59" y="12"/>
                  <a:pt x="60" y="12"/>
                  <a:pt x="60" y="11"/>
                </a:cubicBezTo>
                <a:cubicBezTo>
                  <a:pt x="59" y="9"/>
                  <a:pt x="59" y="8"/>
                  <a:pt x="57" y="7"/>
                </a:cubicBezTo>
                <a:cubicBezTo>
                  <a:pt x="55" y="6"/>
                  <a:pt x="53" y="6"/>
                  <a:pt x="51" y="5"/>
                </a:cubicBezTo>
                <a:cubicBezTo>
                  <a:pt x="49" y="3"/>
                  <a:pt x="47" y="0"/>
                  <a:pt x="44" y="1"/>
                </a:cubicBezTo>
                <a:cubicBezTo>
                  <a:pt x="43" y="1"/>
                  <a:pt x="44" y="4"/>
                  <a:pt x="44" y="5"/>
                </a:cubicBezTo>
                <a:cubicBezTo>
                  <a:pt x="43" y="8"/>
                  <a:pt x="37" y="6"/>
                  <a:pt x="34" y="5"/>
                </a:cubicBezTo>
                <a:cubicBezTo>
                  <a:pt x="34" y="7"/>
                  <a:pt x="34" y="8"/>
                  <a:pt x="34" y="10"/>
                </a:cubicBezTo>
                <a:cubicBezTo>
                  <a:pt x="33" y="10"/>
                  <a:pt x="31" y="9"/>
                  <a:pt x="29" y="10"/>
                </a:cubicBezTo>
                <a:cubicBezTo>
                  <a:pt x="28" y="10"/>
                  <a:pt x="28" y="11"/>
                  <a:pt x="27" y="12"/>
                </a:cubicBezTo>
                <a:cubicBezTo>
                  <a:pt x="27" y="13"/>
                  <a:pt x="25" y="14"/>
                  <a:pt x="25" y="15"/>
                </a:cubicBezTo>
                <a:cubicBezTo>
                  <a:pt x="24" y="16"/>
                  <a:pt x="26" y="18"/>
                  <a:pt x="25" y="18"/>
                </a:cubicBezTo>
                <a:cubicBezTo>
                  <a:pt x="25" y="19"/>
                  <a:pt x="24" y="19"/>
                  <a:pt x="24" y="20"/>
                </a:cubicBezTo>
                <a:cubicBezTo>
                  <a:pt x="22" y="21"/>
                  <a:pt x="20" y="23"/>
                  <a:pt x="20" y="25"/>
                </a:cubicBezTo>
                <a:cubicBezTo>
                  <a:pt x="20" y="27"/>
                  <a:pt x="18" y="25"/>
                  <a:pt x="17" y="27"/>
                </a:cubicBezTo>
                <a:cubicBezTo>
                  <a:pt x="17" y="29"/>
                  <a:pt x="17" y="31"/>
                  <a:pt x="16" y="33"/>
                </a:cubicBezTo>
                <a:cubicBezTo>
                  <a:pt x="16" y="35"/>
                  <a:pt x="13" y="36"/>
                  <a:pt x="13" y="38"/>
                </a:cubicBezTo>
                <a:cubicBezTo>
                  <a:pt x="13" y="39"/>
                  <a:pt x="16" y="41"/>
                  <a:pt x="15" y="42"/>
                </a:cubicBezTo>
                <a:cubicBezTo>
                  <a:pt x="13" y="44"/>
                  <a:pt x="11" y="43"/>
                  <a:pt x="9" y="44"/>
                </a:cubicBezTo>
                <a:cubicBezTo>
                  <a:pt x="6" y="45"/>
                  <a:pt x="5" y="48"/>
                  <a:pt x="5" y="51"/>
                </a:cubicBezTo>
                <a:cubicBezTo>
                  <a:pt x="6" y="53"/>
                  <a:pt x="6" y="55"/>
                  <a:pt x="6" y="57"/>
                </a:cubicBezTo>
                <a:cubicBezTo>
                  <a:pt x="6" y="60"/>
                  <a:pt x="4" y="61"/>
                  <a:pt x="8" y="63"/>
                </a:cubicBezTo>
                <a:cubicBezTo>
                  <a:pt x="10" y="65"/>
                  <a:pt x="9" y="66"/>
                  <a:pt x="7" y="67"/>
                </a:cubicBezTo>
                <a:cubicBezTo>
                  <a:pt x="6" y="68"/>
                  <a:pt x="8" y="72"/>
                  <a:pt x="7" y="74"/>
                </a:cubicBezTo>
                <a:cubicBezTo>
                  <a:pt x="7" y="76"/>
                  <a:pt x="4" y="76"/>
                  <a:pt x="4" y="78"/>
                </a:cubicBezTo>
                <a:cubicBezTo>
                  <a:pt x="4" y="79"/>
                  <a:pt x="4" y="83"/>
                  <a:pt x="3" y="83"/>
                </a:cubicBezTo>
                <a:cubicBezTo>
                  <a:pt x="3" y="83"/>
                  <a:pt x="1" y="82"/>
                  <a:pt x="0" y="82"/>
                </a:cubicBezTo>
                <a:cubicBezTo>
                  <a:pt x="0" y="86"/>
                  <a:pt x="4" y="87"/>
                  <a:pt x="4" y="90"/>
                </a:cubicBezTo>
                <a:cubicBezTo>
                  <a:pt x="3" y="91"/>
                  <a:pt x="6" y="96"/>
                  <a:pt x="7" y="97"/>
                </a:cubicBezTo>
                <a:cubicBezTo>
                  <a:pt x="9" y="99"/>
                  <a:pt x="8" y="100"/>
                  <a:pt x="8" y="102"/>
                </a:cubicBezTo>
                <a:cubicBezTo>
                  <a:pt x="8" y="103"/>
                  <a:pt x="10" y="105"/>
                  <a:pt x="10" y="107"/>
                </a:cubicBezTo>
                <a:cubicBezTo>
                  <a:pt x="9" y="108"/>
                  <a:pt x="13" y="107"/>
                  <a:pt x="14" y="108"/>
                </a:cubicBezTo>
                <a:cubicBezTo>
                  <a:pt x="16" y="108"/>
                  <a:pt x="15" y="107"/>
                  <a:pt x="15" y="105"/>
                </a:cubicBezTo>
                <a:cubicBezTo>
                  <a:pt x="15" y="100"/>
                  <a:pt x="23" y="104"/>
                  <a:pt x="24" y="101"/>
                </a:cubicBezTo>
                <a:cubicBezTo>
                  <a:pt x="25" y="98"/>
                  <a:pt x="26" y="95"/>
                  <a:pt x="27" y="92"/>
                </a:cubicBezTo>
                <a:cubicBezTo>
                  <a:pt x="27" y="90"/>
                  <a:pt x="27" y="88"/>
                  <a:pt x="26" y="87"/>
                </a:cubicBezTo>
                <a:cubicBezTo>
                  <a:pt x="25" y="85"/>
                  <a:pt x="26" y="85"/>
                  <a:pt x="28" y="84"/>
                </a:cubicBezTo>
                <a:cubicBezTo>
                  <a:pt x="29" y="84"/>
                  <a:pt x="32" y="83"/>
                  <a:pt x="32" y="82"/>
                </a:cubicBezTo>
                <a:cubicBezTo>
                  <a:pt x="32" y="82"/>
                  <a:pt x="32" y="81"/>
                  <a:pt x="32" y="81"/>
                </a:cubicBezTo>
                <a:cubicBezTo>
                  <a:pt x="33" y="81"/>
                  <a:pt x="35" y="81"/>
                  <a:pt x="35" y="80"/>
                </a:cubicBezTo>
                <a:cubicBezTo>
                  <a:pt x="35" y="79"/>
                  <a:pt x="34" y="79"/>
                  <a:pt x="34" y="78"/>
                </a:cubicBezTo>
                <a:cubicBezTo>
                  <a:pt x="35" y="78"/>
                  <a:pt x="36" y="77"/>
                  <a:pt x="36" y="77"/>
                </a:cubicBezTo>
                <a:cubicBezTo>
                  <a:pt x="38" y="75"/>
                  <a:pt x="37" y="74"/>
                  <a:pt x="35" y="73"/>
                </a:cubicBezTo>
                <a:cubicBezTo>
                  <a:pt x="33" y="71"/>
                  <a:pt x="29" y="70"/>
                  <a:pt x="29" y="66"/>
                </a:cubicBezTo>
                <a:cubicBezTo>
                  <a:pt x="29" y="64"/>
                  <a:pt x="29" y="62"/>
                  <a:pt x="30" y="60"/>
                </a:cubicBezTo>
                <a:cubicBezTo>
                  <a:pt x="31" y="58"/>
                  <a:pt x="31" y="58"/>
                  <a:pt x="30" y="56"/>
                </a:cubicBezTo>
                <a:cubicBezTo>
                  <a:pt x="29" y="56"/>
                  <a:pt x="33" y="53"/>
                  <a:pt x="33" y="53"/>
                </a:cubicBezTo>
                <a:cubicBezTo>
                  <a:pt x="35" y="51"/>
                  <a:pt x="36" y="49"/>
                  <a:pt x="39" y="48"/>
                </a:cubicBezTo>
                <a:cubicBezTo>
                  <a:pt x="42" y="47"/>
                  <a:pt x="47" y="44"/>
                  <a:pt x="49" y="41"/>
                </a:cubicBezTo>
                <a:cubicBezTo>
                  <a:pt x="51" y="38"/>
                  <a:pt x="46" y="36"/>
                  <a:pt x="50" y="35"/>
                </a:cubicBezTo>
                <a:cubicBezTo>
                  <a:pt x="52" y="34"/>
                  <a:pt x="51" y="34"/>
                  <a:pt x="50" y="32"/>
                </a:cubicBezTo>
                <a:cubicBezTo>
                  <a:pt x="50" y="31"/>
                  <a:pt x="53" y="30"/>
                  <a:pt x="54" y="30"/>
                </a:cubicBezTo>
                <a:cubicBezTo>
                  <a:pt x="56" y="28"/>
                  <a:pt x="57" y="27"/>
                  <a:pt x="58" y="29"/>
                </a:cubicBezTo>
                <a:cubicBezTo>
                  <a:pt x="59" y="29"/>
                  <a:pt x="60" y="28"/>
                  <a:pt x="60" y="28"/>
                </a:cubicBezTo>
                <a:cubicBezTo>
                  <a:pt x="61" y="28"/>
                  <a:pt x="62" y="28"/>
                  <a:pt x="63" y="28"/>
                </a:cubicBezTo>
                <a:cubicBezTo>
                  <a:pt x="63" y="27"/>
                  <a:pt x="62" y="27"/>
                  <a:pt x="61" y="25"/>
                </a:cubicBezTo>
                <a:cubicBezTo>
                  <a:pt x="60" y="24"/>
                  <a:pt x="61" y="26"/>
                  <a:pt x="61" y="2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91" name="Freeform 718">
            <a:extLst>
              <a:ext uri="{FF2B5EF4-FFF2-40B4-BE49-F238E27FC236}">
                <a16:creationId xmlns:a16="http://schemas.microsoft.com/office/drawing/2014/main" id="{96DD53DD-2F4B-A84F-B381-A42698608549}"/>
              </a:ext>
            </a:extLst>
          </p:cNvPr>
          <p:cNvSpPr>
            <a:spLocks/>
          </p:cNvSpPr>
          <p:nvPr/>
        </p:nvSpPr>
        <p:spPr bwMode="auto">
          <a:xfrm>
            <a:off x="7325031" y="2025223"/>
            <a:ext cx="281285" cy="465330"/>
          </a:xfrm>
          <a:custGeom>
            <a:avLst/>
            <a:gdLst>
              <a:gd name="T0" fmla="*/ 53 w 54"/>
              <a:gd name="T1" fmla="*/ 59 h 84"/>
              <a:gd name="T2" fmla="*/ 47 w 54"/>
              <a:gd name="T3" fmla="*/ 55 h 84"/>
              <a:gd name="T4" fmla="*/ 49 w 54"/>
              <a:gd name="T5" fmla="*/ 51 h 84"/>
              <a:gd name="T6" fmla="*/ 44 w 54"/>
              <a:gd name="T7" fmla="*/ 44 h 84"/>
              <a:gd name="T8" fmla="*/ 46 w 54"/>
              <a:gd name="T9" fmla="*/ 43 h 84"/>
              <a:gd name="T10" fmla="*/ 44 w 54"/>
              <a:gd name="T11" fmla="*/ 38 h 84"/>
              <a:gd name="T12" fmla="*/ 45 w 54"/>
              <a:gd name="T13" fmla="*/ 36 h 84"/>
              <a:gd name="T14" fmla="*/ 44 w 54"/>
              <a:gd name="T15" fmla="*/ 32 h 84"/>
              <a:gd name="T16" fmla="*/ 42 w 54"/>
              <a:gd name="T17" fmla="*/ 26 h 84"/>
              <a:gd name="T18" fmla="*/ 45 w 54"/>
              <a:gd name="T19" fmla="*/ 23 h 84"/>
              <a:gd name="T20" fmla="*/ 44 w 54"/>
              <a:gd name="T21" fmla="*/ 19 h 84"/>
              <a:gd name="T22" fmla="*/ 38 w 54"/>
              <a:gd name="T23" fmla="*/ 13 h 84"/>
              <a:gd name="T24" fmla="*/ 40 w 54"/>
              <a:gd name="T25" fmla="*/ 12 h 84"/>
              <a:gd name="T26" fmla="*/ 39 w 54"/>
              <a:gd name="T27" fmla="*/ 10 h 84"/>
              <a:gd name="T28" fmla="*/ 41 w 54"/>
              <a:gd name="T29" fmla="*/ 3 h 84"/>
              <a:gd name="T30" fmla="*/ 37 w 54"/>
              <a:gd name="T31" fmla="*/ 1 h 84"/>
              <a:gd name="T32" fmla="*/ 34 w 54"/>
              <a:gd name="T33" fmla="*/ 0 h 84"/>
              <a:gd name="T34" fmla="*/ 29 w 54"/>
              <a:gd name="T35" fmla="*/ 1 h 84"/>
              <a:gd name="T36" fmla="*/ 25 w 54"/>
              <a:gd name="T37" fmla="*/ 5 h 84"/>
              <a:gd name="T38" fmla="*/ 24 w 54"/>
              <a:gd name="T39" fmla="*/ 10 h 84"/>
              <a:gd name="T40" fmla="*/ 21 w 54"/>
              <a:gd name="T41" fmla="*/ 13 h 84"/>
              <a:gd name="T42" fmla="*/ 17 w 54"/>
              <a:gd name="T43" fmla="*/ 11 h 84"/>
              <a:gd name="T44" fmla="*/ 14 w 54"/>
              <a:gd name="T45" fmla="*/ 12 h 84"/>
              <a:gd name="T46" fmla="*/ 7 w 54"/>
              <a:gd name="T47" fmla="*/ 10 h 84"/>
              <a:gd name="T48" fmla="*/ 4 w 54"/>
              <a:gd name="T49" fmla="*/ 7 h 84"/>
              <a:gd name="T50" fmla="*/ 0 w 54"/>
              <a:gd name="T51" fmla="*/ 9 h 84"/>
              <a:gd name="T52" fmla="*/ 8 w 54"/>
              <a:gd name="T53" fmla="*/ 14 h 84"/>
              <a:gd name="T54" fmla="*/ 12 w 54"/>
              <a:gd name="T55" fmla="*/ 16 h 84"/>
              <a:gd name="T56" fmla="*/ 14 w 54"/>
              <a:gd name="T57" fmla="*/ 19 h 84"/>
              <a:gd name="T58" fmla="*/ 14 w 54"/>
              <a:gd name="T59" fmla="*/ 21 h 84"/>
              <a:gd name="T60" fmla="*/ 15 w 54"/>
              <a:gd name="T61" fmla="*/ 24 h 84"/>
              <a:gd name="T62" fmla="*/ 15 w 54"/>
              <a:gd name="T63" fmla="*/ 27 h 84"/>
              <a:gd name="T64" fmla="*/ 16 w 54"/>
              <a:gd name="T65" fmla="*/ 29 h 84"/>
              <a:gd name="T66" fmla="*/ 15 w 54"/>
              <a:gd name="T67" fmla="*/ 33 h 84"/>
              <a:gd name="T68" fmla="*/ 17 w 54"/>
              <a:gd name="T69" fmla="*/ 36 h 84"/>
              <a:gd name="T70" fmla="*/ 21 w 54"/>
              <a:gd name="T71" fmla="*/ 38 h 84"/>
              <a:gd name="T72" fmla="*/ 22 w 54"/>
              <a:gd name="T73" fmla="*/ 41 h 84"/>
              <a:gd name="T74" fmla="*/ 23 w 54"/>
              <a:gd name="T75" fmla="*/ 44 h 84"/>
              <a:gd name="T76" fmla="*/ 20 w 54"/>
              <a:gd name="T77" fmla="*/ 44 h 84"/>
              <a:gd name="T78" fmla="*/ 16 w 54"/>
              <a:gd name="T79" fmla="*/ 49 h 84"/>
              <a:gd name="T80" fmla="*/ 13 w 54"/>
              <a:gd name="T81" fmla="*/ 51 h 84"/>
              <a:gd name="T82" fmla="*/ 10 w 54"/>
              <a:gd name="T83" fmla="*/ 54 h 84"/>
              <a:gd name="T84" fmla="*/ 4 w 54"/>
              <a:gd name="T85" fmla="*/ 57 h 84"/>
              <a:gd name="T86" fmla="*/ 2 w 54"/>
              <a:gd name="T87" fmla="*/ 62 h 84"/>
              <a:gd name="T88" fmla="*/ 4 w 54"/>
              <a:gd name="T89" fmla="*/ 67 h 84"/>
              <a:gd name="T90" fmla="*/ 4 w 54"/>
              <a:gd name="T91" fmla="*/ 73 h 84"/>
              <a:gd name="T92" fmla="*/ 4 w 54"/>
              <a:gd name="T93" fmla="*/ 78 h 84"/>
              <a:gd name="T94" fmla="*/ 7 w 54"/>
              <a:gd name="T95" fmla="*/ 80 h 84"/>
              <a:gd name="T96" fmla="*/ 5 w 54"/>
              <a:gd name="T97" fmla="*/ 81 h 84"/>
              <a:gd name="T98" fmla="*/ 8 w 54"/>
              <a:gd name="T99" fmla="*/ 79 h 84"/>
              <a:gd name="T100" fmla="*/ 8 w 54"/>
              <a:gd name="T101" fmla="*/ 83 h 84"/>
              <a:gd name="T102" fmla="*/ 11 w 54"/>
              <a:gd name="T103" fmla="*/ 80 h 84"/>
              <a:gd name="T104" fmla="*/ 11 w 54"/>
              <a:gd name="T105" fmla="*/ 83 h 84"/>
              <a:gd name="T106" fmla="*/ 23 w 54"/>
              <a:gd name="T107" fmla="*/ 80 h 84"/>
              <a:gd name="T108" fmla="*/ 36 w 54"/>
              <a:gd name="T109" fmla="*/ 78 h 84"/>
              <a:gd name="T110" fmla="*/ 46 w 54"/>
              <a:gd name="T111" fmla="*/ 68 h 84"/>
              <a:gd name="T112" fmla="*/ 53 w 54"/>
              <a:gd name="T113" fmla="*/ 59 h 84"/>
              <a:gd name="T114" fmla="*/ 53 w 54"/>
              <a:gd name="T115" fmla="*/ 59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" h="84">
                <a:moveTo>
                  <a:pt x="53" y="59"/>
                </a:moveTo>
                <a:cubicBezTo>
                  <a:pt x="52" y="57"/>
                  <a:pt x="49" y="56"/>
                  <a:pt x="47" y="55"/>
                </a:cubicBezTo>
                <a:cubicBezTo>
                  <a:pt x="44" y="53"/>
                  <a:pt x="48" y="53"/>
                  <a:pt x="49" y="51"/>
                </a:cubicBezTo>
                <a:cubicBezTo>
                  <a:pt x="49" y="51"/>
                  <a:pt x="45" y="45"/>
                  <a:pt x="44" y="44"/>
                </a:cubicBezTo>
                <a:cubicBezTo>
                  <a:pt x="44" y="44"/>
                  <a:pt x="46" y="43"/>
                  <a:pt x="46" y="43"/>
                </a:cubicBezTo>
                <a:cubicBezTo>
                  <a:pt x="46" y="42"/>
                  <a:pt x="44" y="39"/>
                  <a:pt x="44" y="38"/>
                </a:cubicBezTo>
                <a:cubicBezTo>
                  <a:pt x="44" y="37"/>
                  <a:pt x="45" y="37"/>
                  <a:pt x="45" y="36"/>
                </a:cubicBezTo>
                <a:cubicBezTo>
                  <a:pt x="46" y="35"/>
                  <a:pt x="44" y="33"/>
                  <a:pt x="44" y="32"/>
                </a:cubicBezTo>
                <a:cubicBezTo>
                  <a:pt x="42" y="30"/>
                  <a:pt x="40" y="28"/>
                  <a:pt x="42" y="26"/>
                </a:cubicBezTo>
                <a:cubicBezTo>
                  <a:pt x="43" y="25"/>
                  <a:pt x="45" y="24"/>
                  <a:pt x="45" y="23"/>
                </a:cubicBezTo>
                <a:cubicBezTo>
                  <a:pt x="46" y="21"/>
                  <a:pt x="44" y="20"/>
                  <a:pt x="44" y="19"/>
                </a:cubicBezTo>
                <a:cubicBezTo>
                  <a:pt x="43" y="18"/>
                  <a:pt x="36" y="15"/>
                  <a:pt x="38" y="13"/>
                </a:cubicBezTo>
                <a:cubicBezTo>
                  <a:pt x="38" y="13"/>
                  <a:pt x="40" y="12"/>
                  <a:pt x="40" y="12"/>
                </a:cubicBezTo>
                <a:cubicBezTo>
                  <a:pt x="40" y="12"/>
                  <a:pt x="37" y="10"/>
                  <a:pt x="39" y="10"/>
                </a:cubicBezTo>
                <a:cubicBezTo>
                  <a:pt x="42" y="10"/>
                  <a:pt x="44" y="5"/>
                  <a:pt x="41" y="3"/>
                </a:cubicBezTo>
                <a:cubicBezTo>
                  <a:pt x="40" y="2"/>
                  <a:pt x="38" y="2"/>
                  <a:pt x="37" y="1"/>
                </a:cubicBezTo>
                <a:cubicBezTo>
                  <a:pt x="36" y="0"/>
                  <a:pt x="35" y="0"/>
                  <a:pt x="34" y="0"/>
                </a:cubicBezTo>
                <a:cubicBezTo>
                  <a:pt x="32" y="1"/>
                  <a:pt x="31" y="0"/>
                  <a:pt x="29" y="1"/>
                </a:cubicBezTo>
                <a:cubicBezTo>
                  <a:pt x="28" y="2"/>
                  <a:pt x="26" y="4"/>
                  <a:pt x="25" y="5"/>
                </a:cubicBezTo>
                <a:cubicBezTo>
                  <a:pt x="25" y="6"/>
                  <a:pt x="25" y="10"/>
                  <a:pt x="24" y="10"/>
                </a:cubicBezTo>
                <a:cubicBezTo>
                  <a:pt x="23" y="11"/>
                  <a:pt x="22" y="12"/>
                  <a:pt x="21" y="13"/>
                </a:cubicBezTo>
                <a:cubicBezTo>
                  <a:pt x="20" y="13"/>
                  <a:pt x="18" y="11"/>
                  <a:pt x="17" y="11"/>
                </a:cubicBezTo>
                <a:cubicBezTo>
                  <a:pt x="16" y="11"/>
                  <a:pt x="15" y="12"/>
                  <a:pt x="14" y="12"/>
                </a:cubicBezTo>
                <a:cubicBezTo>
                  <a:pt x="11" y="13"/>
                  <a:pt x="9" y="12"/>
                  <a:pt x="7" y="10"/>
                </a:cubicBezTo>
                <a:cubicBezTo>
                  <a:pt x="7" y="9"/>
                  <a:pt x="5" y="7"/>
                  <a:pt x="4" y="7"/>
                </a:cubicBezTo>
                <a:cubicBezTo>
                  <a:pt x="3" y="7"/>
                  <a:pt x="1" y="9"/>
                  <a:pt x="0" y="9"/>
                </a:cubicBezTo>
                <a:cubicBezTo>
                  <a:pt x="2" y="11"/>
                  <a:pt x="5" y="13"/>
                  <a:pt x="8" y="14"/>
                </a:cubicBezTo>
                <a:cubicBezTo>
                  <a:pt x="9" y="14"/>
                  <a:pt x="11" y="15"/>
                  <a:pt x="12" y="16"/>
                </a:cubicBezTo>
                <a:cubicBezTo>
                  <a:pt x="13" y="17"/>
                  <a:pt x="13" y="18"/>
                  <a:pt x="14" y="19"/>
                </a:cubicBezTo>
                <a:cubicBezTo>
                  <a:pt x="14" y="20"/>
                  <a:pt x="13" y="20"/>
                  <a:pt x="14" y="21"/>
                </a:cubicBezTo>
                <a:cubicBezTo>
                  <a:pt x="14" y="22"/>
                  <a:pt x="16" y="23"/>
                  <a:pt x="15" y="24"/>
                </a:cubicBezTo>
                <a:cubicBezTo>
                  <a:pt x="15" y="25"/>
                  <a:pt x="14" y="26"/>
                  <a:pt x="15" y="27"/>
                </a:cubicBezTo>
                <a:cubicBezTo>
                  <a:pt x="15" y="27"/>
                  <a:pt x="16" y="29"/>
                  <a:pt x="16" y="29"/>
                </a:cubicBezTo>
                <a:cubicBezTo>
                  <a:pt x="15" y="30"/>
                  <a:pt x="15" y="32"/>
                  <a:pt x="15" y="33"/>
                </a:cubicBezTo>
                <a:cubicBezTo>
                  <a:pt x="15" y="33"/>
                  <a:pt x="17" y="36"/>
                  <a:pt x="17" y="36"/>
                </a:cubicBezTo>
                <a:cubicBezTo>
                  <a:pt x="18" y="37"/>
                  <a:pt x="20" y="38"/>
                  <a:pt x="21" y="38"/>
                </a:cubicBezTo>
                <a:cubicBezTo>
                  <a:pt x="22" y="39"/>
                  <a:pt x="22" y="40"/>
                  <a:pt x="22" y="41"/>
                </a:cubicBezTo>
                <a:cubicBezTo>
                  <a:pt x="22" y="42"/>
                  <a:pt x="23" y="43"/>
                  <a:pt x="23" y="44"/>
                </a:cubicBezTo>
                <a:cubicBezTo>
                  <a:pt x="23" y="45"/>
                  <a:pt x="21" y="44"/>
                  <a:pt x="20" y="44"/>
                </a:cubicBezTo>
                <a:cubicBezTo>
                  <a:pt x="19" y="44"/>
                  <a:pt x="16" y="48"/>
                  <a:pt x="16" y="49"/>
                </a:cubicBezTo>
                <a:cubicBezTo>
                  <a:pt x="15" y="50"/>
                  <a:pt x="14" y="50"/>
                  <a:pt x="13" y="51"/>
                </a:cubicBezTo>
                <a:cubicBezTo>
                  <a:pt x="12" y="52"/>
                  <a:pt x="11" y="53"/>
                  <a:pt x="10" y="54"/>
                </a:cubicBezTo>
                <a:cubicBezTo>
                  <a:pt x="9" y="54"/>
                  <a:pt x="4" y="58"/>
                  <a:pt x="4" y="57"/>
                </a:cubicBezTo>
                <a:cubicBezTo>
                  <a:pt x="4" y="59"/>
                  <a:pt x="2" y="60"/>
                  <a:pt x="2" y="62"/>
                </a:cubicBezTo>
                <a:cubicBezTo>
                  <a:pt x="3" y="64"/>
                  <a:pt x="2" y="67"/>
                  <a:pt x="4" y="67"/>
                </a:cubicBezTo>
                <a:cubicBezTo>
                  <a:pt x="5" y="67"/>
                  <a:pt x="4" y="72"/>
                  <a:pt x="4" y="73"/>
                </a:cubicBezTo>
                <a:cubicBezTo>
                  <a:pt x="4" y="75"/>
                  <a:pt x="2" y="77"/>
                  <a:pt x="4" y="78"/>
                </a:cubicBezTo>
                <a:cubicBezTo>
                  <a:pt x="4" y="78"/>
                  <a:pt x="8" y="79"/>
                  <a:pt x="7" y="80"/>
                </a:cubicBezTo>
                <a:cubicBezTo>
                  <a:pt x="7" y="80"/>
                  <a:pt x="5" y="81"/>
                  <a:pt x="5" y="81"/>
                </a:cubicBezTo>
                <a:cubicBezTo>
                  <a:pt x="7" y="81"/>
                  <a:pt x="7" y="79"/>
                  <a:pt x="8" y="79"/>
                </a:cubicBezTo>
                <a:cubicBezTo>
                  <a:pt x="10" y="78"/>
                  <a:pt x="8" y="83"/>
                  <a:pt x="8" y="83"/>
                </a:cubicBezTo>
                <a:cubicBezTo>
                  <a:pt x="8" y="83"/>
                  <a:pt x="11" y="80"/>
                  <a:pt x="11" y="80"/>
                </a:cubicBezTo>
                <a:cubicBezTo>
                  <a:pt x="12" y="79"/>
                  <a:pt x="11" y="83"/>
                  <a:pt x="11" y="83"/>
                </a:cubicBezTo>
                <a:cubicBezTo>
                  <a:pt x="14" y="84"/>
                  <a:pt x="20" y="81"/>
                  <a:pt x="23" y="80"/>
                </a:cubicBezTo>
                <a:cubicBezTo>
                  <a:pt x="27" y="79"/>
                  <a:pt x="31" y="79"/>
                  <a:pt x="36" y="78"/>
                </a:cubicBezTo>
                <a:cubicBezTo>
                  <a:pt x="39" y="74"/>
                  <a:pt x="43" y="71"/>
                  <a:pt x="46" y="68"/>
                </a:cubicBezTo>
                <a:cubicBezTo>
                  <a:pt x="48" y="66"/>
                  <a:pt x="54" y="62"/>
                  <a:pt x="53" y="59"/>
                </a:cubicBezTo>
                <a:cubicBezTo>
                  <a:pt x="52" y="57"/>
                  <a:pt x="54" y="62"/>
                  <a:pt x="53" y="59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92" name="Freeform 719">
            <a:extLst>
              <a:ext uri="{FF2B5EF4-FFF2-40B4-BE49-F238E27FC236}">
                <a16:creationId xmlns:a16="http://schemas.microsoft.com/office/drawing/2014/main" id="{48C81148-41B7-3741-89C1-6CBB5B50D442}"/>
              </a:ext>
            </a:extLst>
          </p:cNvPr>
          <p:cNvSpPr>
            <a:spLocks/>
          </p:cNvSpPr>
          <p:nvPr/>
        </p:nvSpPr>
        <p:spPr bwMode="auto">
          <a:xfrm>
            <a:off x="6922687" y="1970588"/>
            <a:ext cx="667605" cy="591554"/>
          </a:xfrm>
          <a:custGeom>
            <a:avLst/>
            <a:gdLst>
              <a:gd name="T0" fmla="*/ 38 w 128"/>
              <a:gd name="T1" fmla="*/ 87 h 107"/>
              <a:gd name="T2" fmla="*/ 38 w 128"/>
              <a:gd name="T3" fmla="*/ 63 h 107"/>
              <a:gd name="T4" fmla="*/ 47 w 128"/>
              <a:gd name="T5" fmla="*/ 52 h 107"/>
              <a:gd name="T6" fmla="*/ 56 w 128"/>
              <a:gd name="T7" fmla="*/ 34 h 107"/>
              <a:gd name="T8" fmla="*/ 72 w 128"/>
              <a:gd name="T9" fmla="*/ 25 h 107"/>
              <a:gd name="T10" fmla="*/ 86 w 128"/>
              <a:gd name="T11" fmla="*/ 22 h 107"/>
              <a:gd name="T12" fmla="*/ 102 w 128"/>
              <a:gd name="T13" fmla="*/ 20 h 107"/>
              <a:gd name="T14" fmla="*/ 112 w 128"/>
              <a:gd name="T15" fmla="*/ 10 h 107"/>
              <a:gd name="T16" fmla="*/ 120 w 128"/>
              <a:gd name="T17" fmla="*/ 13 h 107"/>
              <a:gd name="T18" fmla="*/ 127 w 128"/>
              <a:gd name="T19" fmla="*/ 6 h 107"/>
              <a:gd name="T20" fmla="*/ 114 w 128"/>
              <a:gd name="T21" fmla="*/ 5 h 107"/>
              <a:gd name="T22" fmla="*/ 116 w 128"/>
              <a:gd name="T23" fmla="*/ 2 h 107"/>
              <a:gd name="T24" fmla="*/ 106 w 128"/>
              <a:gd name="T25" fmla="*/ 3 h 107"/>
              <a:gd name="T26" fmla="*/ 100 w 128"/>
              <a:gd name="T27" fmla="*/ 1 h 107"/>
              <a:gd name="T28" fmla="*/ 95 w 128"/>
              <a:gd name="T29" fmla="*/ 3 h 107"/>
              <a:gd name="T30" fmla="*/ 91 w 128"/>
              <a:gd name="T31" fmla="*/ 6 h 107"/>
              <a:gd name="T32" fmla="*/ 90 w 128"/>
              <a:gd name="T33" fmla="*/ 11 h 107"/>
              <a:gd name="T34" fmla="*/ 84 w 128"/>
              <a:gd name="T35" fmla="*/ 10 h 107"/>
              <a:gd name="T36" fmla="*/ 80 w 128"/>
              <a:gd name="T37" fmla="*/ 13 h 107"/>
              <a:gd name="T38" fmla="*/ 76 w 128"/>
              <a:gd name="T39" fmla="*/ 15 h 107"/>
              <a:gd name="T40" fmla="*/ 72 w 128"/>
              <a:gd name="T41" fmla="*/ 16 h 107"/>
              <a:gd name="T42" fmla="*/ 68 w 128"/>
              <a:gd name="T43" fmla="*/ 10 h 107"/>
              <a:gd name="T44" fmla="*/ 67 w 128"/>
              <a:gd name="T45" fmla="*/ 14 h 107"/>
              <a:gd name="T46" fmla="*/ 65 w 128"/>
              <a:gd name="T47" fmla="*/ 14 h 107"/>
              <a:gd name="T48" fmla="*/ 62 w 128"/>
              <a:gd name="T49" fmla="*/ 18 h 107"/>
              <a:gd name="T50" fmla="*/ 61 w 128"/>
              <a:gd name="T51" fmla="*/ 21 h 107"/>
              <a:gd name="T52" fmla="*/ 57 w 128"/>
              <a:gd name="T53" fmla="*/ 20 h 107"/>
              <a:gd name="T54" fmla="*/ 54 w 128"/>
              <a:gd name="T55" fmla="*/ 20 h 107"/>
              <a:gd name="T56" fmla="*/ 51 w 128"/>
              <a:gd name="T57" fmla="*/ 22 h 107"/>
              <a:gd name="T58" fmla="*/ 49 w 128"/>
              <a:gd name="T59" fmla="*/ 23 h 107"/>
              <a:gd name="T60" fmla="*/ 54 w 128"/>
              <a:gd name="T61" fmla="*/ 25 h 107"/>
              <a:gd name="T62" fmla="*/ 56 w 128"/>
              <a:gd name="T63" fmla="*/ 25 h 107"/>
              <a:gd name="T64" fmla="*/ 57 w 128"/>
              <a:gd name="T65" fmla="*/ 28 h 107"/>
              <a:gd name="T66" fmla="*/ 49 w 128"/>
              <a:gd name="T67" fmla="*/ 31 h 107"/>
              <a:gd name="T68" fmla="*/ 53 w 128"/>
              <a:gd name="T69" fmla="*/ 33 h 107"/>
              <a:gd name="T70" fmla="*/ 49 w 128"/>
              <a:gd name="T71" fmla="*/ 35 h 107"/>
              <a:gd name="T72" fmla="*/ 43 w 128"/>
              <a:gd name="T73" fmla="*/ 40 h 107"/>
              <a:gd name="T74" fmla="*/ 42 w 128"/>
              <a:gd name="T75" fmla="*/ 43 h 107"/>
              <a:gd name="T76" fmla="*/ 39 w 128"/>
              <a:gd name="T77" fmla="*/ 45 h 107"/>
              <a:gd name="T78" fmla="*/ 39 w 128"/>
              <a:gd name="T79" fmla="*/ 49 h 107"/>
              <a:gd name="T80" fmla="*/ 39 w 128"/>
              <a:gd name="T81" fmla="*/ 52 h 107"/>
              <a:gd name="T82" fmla="*/ 35 w 128"/>
              <a:gd name="T83" fmla="*/ 56 h 107"/>
              <a:gd name="T84" fmla="*/ 27 w 128"/>
              <a:gd name="T85" fmla="*/ 62 h 107"/>
              <a:gd name="T86" fmla="*/ 31 w 128"/>
              <a:gd name="T87" fmla="*/ 64 h 107"/>
              <a:gd name="T88" fmla="*/ 28 w 128"/>
              <a:gd name="T89" fmla="*/ 66 h 107"/>
              <a:gd name="T90" fmla="*/ 19 w 128"/>
              <a:gd name="T91" fmla="*/ 68 h 107"/>
              <a:gd name="T92" fmla="*/ 16 w 128"/>
              <a:gd name="T93" fmla="*/ 72 h 107"/>
              <a:gd name="T94" fmla="*/ 10 w 128"/>
              <a:gd name="T95" fmla="*/ 73 h 107"/>
              <a:gd name="T96" fmla="*/ 10 w 128"/>
              <a:gd name="T97" fmla="*/ 74 h 107"/>
              <a:gd name="T98" fmla="*/ 5 w 128"/>
              <a:gd name="T99" fmla="*/ 75 h 107"/>
              <a:gd name="T100" fmla="*/ 4 w 128"/>
              <a:gd name="T101" fmla="*/ 81 h 107"/>
              <a:gd name="T102" fmla="*/ 1 w 128"/>
              <a:gd name="T103" fmla="*/ 86 h 107"/>
              <a:gd name="T104" fmla="*/ 6 w 128"/>
              <a:gd name="T105" fmla="*/ 92 h 107"/>
              <a:gd name="T106" fmla="*/ 7 w 128"/>
              <a:gd name="T107" fmla="*/ 94 h 107"/>
              <a:gd name="T108" fmla="*/ 3 w 128"/>
              <a:gd name="T109" fmla="*/ 93 h 107"/>
              <a:gd name="T110" fmla="*/ 5 w 128"/>
              <a:gd name="T111" fmla="*/ 97 h 107"/>
              <a:gd name="T112" fmla="*/ 5 w 128"/>
              <a:gd name="T113" fmla="*/ 103 h 107"/>
              <a:gd name="T114" fmla="*/ 27 w 128"/>
              <a:gd name="T115" fmla="*/ 99 h 107"/>
              <a:gd name="T116" fmla="*/ 34 w 128"/>
              <a:gd name="T117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8" h="107">
                <a:moveTo>
                  <a:pt x="34" y="101"/>
                </a:moveTo>
                <a:cubicBezTo>
                  <a:pt x="34" y="101"/>
                  <a:pt x="35" y="98"/>
                  <a:pt x="35" y="97"/>
                </a:cubicBezTo>
                <a:cubicBezTo>
                  <a:pt x="35" y="95"/>
                  <a:pt x="36" y="94"/>
                  <a:pt x="38" y="93"/>
                </a:cubicBezTo>
                <a:cubicBezTo>
                  <a:pt x="40" y="91"/>
                  <a:pt x="38" y="88"/>
                  <a:pt x="38" y="87"/>
                </a:cubicBezTo>
                <a:cubicBezTo>
                  <a:pt x="38" y="84"/>
                  <a:pt x="42" y="84"/>
                  <a:pt x="39" y="82"/>
                </a:cubicBezTo>
                <a:cubicBezTo>
                  <a:pt x="37" y="80"/>
                  <a:pt x="36" y="80"/>
                  <a:pt x="37" y="77"/>
                </a:cubicBezTo>
                <a:cubicBezTo>
                  <a:pt x="38" y="75"/>
                  <a:pt x="37" y="73"/>
                  <a:pt x="37" y="71"/>
                </a:cubicBezTo>
                <a:cubicBezTo>
                  <a:pt x="36" y="68"/>
                  <a:pt x="35" y="65"/>
                  <a:pt x="38" y="63"/>
                </a:cubicBezTo>
                <a:cubicBezTo>
                  <a:pt x="39" y="62"/>
                  <a:pt x="41" y="62"/>
                  <a:pt x="42" y="61"/>
                </a:cubicBezTo>
                <a:cubicBezTo>
                  <a:pt x="43" y="61"/>
                  <a:pt x="44" y="62"/>
                  <a:pt x="45" y="61"/>
                </a:cubicBezTo>
                <a:cubicBezTo>
                  <a:pt x="46" y="59"/>
                  <a:pt x="45" y="58"/>
                  <a:pt x="44" y="57"/>
                </a:cubicBezTo>
                <a:cubicBezTo>
                  <a:pt x="44" y="55"/>
                  <a:pt x="46" y="54"/>
                  <a:pt x="47" y="52"/>
                </a:cubicBezTo>
                <a:cubicBezTo>
                  <a:pt x="47" y="51"/>
                  <a:pt x="48" y="48"/>
                  <a:pt x="48" y="46"/>
                </a:cubicBezTo>
                <a:cubicBezTo>
                  <a:pt x="48" y="44"/>
                  <a:pt x="52" y="44"/>
                  <a:pt x="51" y="43"/>
                </a:cubicBezTo>
                <a:cubicBezTo>
                  <a:pt x="51" y="41"/>
                  <a:pt x="53" y="40"/>
                  <a:pt x="54" y="38"/>
                </a:cubicBezTo>
                <a:cubicBezTo>
                  <a:pt x="56" y="36"/>
                  <a:pt x="56" y="37"/>
                  <a:pt x="56" y="34"/>
                </a:cubicBezTo>
                <a:cubicBezTo>
                  <a:pt x="55" y="33"/>
                  <a:pt x="59" y="28"/>
                  <a:pt x="60" y="28"/>
                </a:cubicBezTo>
                <a:cubicBezTo>
                  <a:pt x="61" y="27"/>
                  <a:pt x="64" y="28"/>
                  <a:pt x="65" y="28"/>
                </a:cubicBezTo>
                <a:cubicBezTo>
                  <a:pt x="65" y="26"/>
                  <a:pt x="65" y="25"/>
                  <a:pt x="65" y="23"/>
                </a:cubicBezTo>
                <a:cubicBezTo>
                  <a:pt x="68" y="24"/>
                  <a:pt x="70" y="24"/>
                  <a:pt x="72" y="25"/>
                </a:cubicBezTo>
                <a:cubicBezTo>
                  <a:pt x="76" y="25"/>
                  <a:pt x="74" y="21"/>
                  <a:pt x="75" y="19"/>
                </a:cubicBezTo>
                <a:cubicBezTo>
                  <a:pt x="75" y="19"/>
                  <a:pt x="77" y="19"/>
                  <a:pt x="78" y="19"/>
                </a:cubicBezTo>
                <a:cubicBezTo>
                  <a:pt x="79" y="18"/>
                  <a:pt x="81" y="16"/>
                  <a:pt x="82" y="18"/>
                </a:cubicBezTo>
                <a:cubicBezTo>
                  <a:pt x="84" y="19"/>
                  <a:pt x="84" y="21"/>
                  <a:pt x="86" y="22"/>
                </a:cubicBezTo>
                <a:cubicBezTo>
                  <a:pt x="87" y="22"/>
                  <a:pt x="89" y="22"/>
                  <a:pt x="90" y="22"/>
                </a:cubicBezTo>
                <a:cubicBezTo>
                  <a:pt x="91" y="22"/>
                  <a:pt x="92" y="21"/>
                  <a:pt x="94" y="21"/>
                </a:cubicBezTo>
                <a:cubicBezTo>
                  <a:pt x="95" y="21"/>
                  <a:pt x="96" y="23"/>
                  <a:pt x="98" y="23"/>
                </a:cubicBezTo>
                <a:cubicBezTo>
                  <a:pt x="98" y="22"/>
                  <a:pt x="102" y="20"/>
                  <a:pt x="102" y="20"/>
                </a:cubicBezTo>
                <a:cubicBezTo>
                  <a:pt x="102" y="17"/>
                  <a:pt x="102" y="16"/>
                  <a:pt x="103" y="14"/>
                </a:cubicBezTo>
                <a:cubicBezTo>
                  <a:pt x="104" y="13"/>
                  <a:pt x="106" y="11"/>
                  <a:pt x="107" y="11"/>
                </a:cubicBezTo>
                <a:cubicBezTo>
                  <a:pt x="108" y="11"/>
                  <a:pt x="109" y="11"/>
                  <a:pt x="110" y="11"/>
                </a:cubicBezTo>
                <a:cubicBezTo>
                  <a:pt x="111" y="11"/>
                  <a:pt x="111" y="10"/>
                  <a:pt x="112" y="10"/>
                </a:cubicBezTo>
                <a:cubicBezTo>
                  <a:pt x="113" y="10"/>
                  <a:pt x="115" y="12"/>
                  <a:pt x="116" y="12"/>
                </a:cubicBezTo>
                <a:cubicBezTo>
                  <a:pt x="118" y="13"/>
                  <a:pt x="119" y="14"/>
                  <a:pt x="119" y="17"/>
                </a:cubicBezTo>
                <a:cubicBezTo>
                  <a:pt x="121" y="17"/>
                  <a:pt x="126" y="14"/>
                  <a:pt x="124" y="12"/>
                </a:cubicBezTo>
                <a:cubicBezTo>
                  <a:pt x="126" y="13"/>
                  <a:pt x="121" y="13"/>
                  <a:pt x="120" y="13"/>
                </a:cubicBezTo>
                <a:cubicBezTo>
                  <a:pt x="125" y="12"/>
                  <a:pt x="118" y="9"/>
                  <a:pt x="117" y="10"/>
                </a:cubicBezTo>
                <a:cubicBezTo>
                  <a:pt x="118" y="9"/>
                  <a:pt x="119" y="10"/>
                  <a:pt x="119" y="10"/>
                </a:cubicBezTo>
                <a:cubicBezTo>
                  <a:pt x="121" y="10"/>
                  <a:pt x="123" y="10"/>
                  <a:pt x="124" y="9"/>
                </a:cubicBezTo>
                <a:cubicBezTo>
                  <a:pt x="125" y="9"/>
                  <a:pt x="128" y="7"/>
                  <a:pt x="127" y="6"/>
                </a:cubicBezTo>
                <a:cubicBezTo>
                  <a:pt x="125" y="5"/>
                  <a:pt x="122" y="4"/>
                  <a:pt x="119" y="3"/>
                </a:cubicBezTo>
                <a:cubicBezTo>
                  <a:pt x="118" y="2"/>
                  <a:pt x="117" y="4"/>
                  <a:pt x="116" y="5"/>
                </a:cubicBezTo>
                <a:cubicBezTo>
                  <a:pt x="116" y="5"/>
                  <a:pt x="114" y="8"/>
                  <a:pt x="114" y="7"/>
                </a:cubicBezTo>
                <a:cubicBezTo>
                  <a:pt x="114" y="7"/>
                  <a:pt x="114" y="6"/>
                  <a:pt x="114" y="5"/>
                </a:cubicBezTo>
                <a:cubicBezTo>
                  <a:pt x="114" y="5"/>
                  <a:pt x="112" y="5"/>
                  <a:pt x="112" y="5"/>
                </a:cubicBezTo>
                <a:cubicBezTo>
                  <a:pt x="113" y="4"/>
                  <a:pt x="115" y="5"/>
                  <a:pt x="115" y="4"/>
                </a:cubicBezTo>
                <a:cubicBezTo>
                  <a:pt x="115" y="4"/>
                  <a:pt x="112" y="4"/>
                  <a:pt x="112" y="4"/>
                </a:cubicBezTo>
                <a:cubicBezTo>
                  <a:pt x="112" y="3"/>
                  <a:pt x="116" y="3"/>
                  <a:pt x="116" y="2"/>
                </a:cubicBezTo>
                <a:cubicBezTo>
                  <a:pt x="115" y="1"/>
                  <a:pt x="109" y="0"/>
                  <a:pt x="110" y="2"/>
                </a:cubicBezTo>
                <a:cubicBezTo>
                  <a:pt x="111" y="3"/>
                  <a:pt x="111" y="3"/>
                  <a:pt x="110" y="4"/>
                </a:cubicBezTo>
                <a:cubicBezTo>
                  <a:pt x="109" y="5"/>
                  <a:pt x="107" y="7"/>
                  <a:pt x="106" y="7"/>
                </a:cubicBezTo>
                <a:cubicBezTo>
                  <a:pt x="105" y="7"/>
                  <a:pt x="106" y="3"/>
                  <a:pt x="106" y="3"/>
                </a:cubicBezTo>
                <a:cubicBezTo>
                  <a:pt x="106" y="2"/>
                  <a:pt x="101" y="9"/>
                  <a:pt x="100" y="9"/>
                </a:cubicBezTo>
                <a:cubicBezTo>
                  <a:pt x="97" y="9"/>
                  <a:pt x="100" y="5"/>
                  <a:pt x="101" y="4"/>
                </a:cubicBezTo>
                <a:cubicBezTo>
                  <a:pt x="102" y="4"/>
                  <a:pt x="103" y="2"/>
                  <a:pt x="103" y="2"/>
                </a:cubicBezTo>
                <a:cubicBezTo>
                  <a:pt x="102" y="1"/>
                  <a:pt x="100" y="0"/>
                  <a:pt x="100" y="1"/>
                </a:cubicBezTo>
                <a:cubicBezTo>
                  <a:pt x="100" y="1"/>
                  <a:pt x="101" y="2"/>
                  <a:pt x="101" y="2"/>
                </a:cubicBezTo>
                <a:cubicBezTo>
                  <a:pt x="101" y="2"/>
                  <a:pt x="99" y="2"/>
                  <a:pt x="98" y="2"/>
                </a:cubicBezTo>
                <a:cubicBezTo>
                  <a:pt x="97" y="3"/>
                  <a:pt x="98" y="2"/>
                  <a:pt x="97" y="1"/>
                </a:cubicBezTo>
                <a:cubicBezTo>
                  <a:pt x="97" y="1"/>
                  <a:pt x="95" y="3"/>
                  <a:pt x="95" y="3"/>
                </a:cubicBezTo>
                <a:cubicBezTo>
                  <a:pt x="95" y="4"/>
                  <a:pt x="97" y="5"/>
                  <a:pt x="96" y="5"/>
                </a:cubicBezTo>
                <a:cubicBezTo>
                  <a:pt x="95" y="5"/>
                  <a:pt x="95" y="5"/>
                  <a:pt x="95" y="5"/>
                </a:cubicBezTo>
                <a:cubicBezTo>
                  <a:pt x="94" y="5"/>
                  <a:pt x="94" y="6"/>
                  <a:pt x="94" y="7"/>
                </a:cubicBezTo>
                <a:cubicBezTo>
                  <a:pt x="95" y="5"/>
                  <a:pt x="91" y="6"/>
                  <a:pt x="91" y="6"/>
                </a:cubicBezTo>
                <a:cubicBezTo>
                  <a:pt x="91" y="6"/>
                  <a:pt x="93" y="5"/>
                  <a:pt x="93" y="4"/>
                </a:cubicBezTo>
                <a:cubicBezTo>
                  <a:pt x="93" y="5"/>
                  <a:pt x="89" y="6"/>
                  <a:pt x="88" y="6"/>
                </a:cubicBezTo>
                <a:cubicBezTo>
                  <a:pt x="87" y="6"/>
                  <a:pt x="91" y="9"/>
                  <a:pt x="91" y="9"/>
                </a:cubicBezTo>
                <a:cubicBezTo>
                  <a:pt x="91" y="9"/>
                  <a:pt x="90" y="11"/>
                  <a:pt x="90" y="11"/>
                </a:cubicBezTo>
                <a:cubicBezTo>
                  <a:pt x="90" y="11"/>
                  <a:pt x="87" y="8"/>
                  <a:pt x="87" y="8"/>
                </a:cubicBezTo>
                <a:cubicBezTo>
                  <a:pt x="87" y="8"/>
                  <a:pt x="85" y="11"/>
                  <a:pt x="85" y="8"/>
                </a:cubicBezTo>
                <a:cubicBezTo>
                  <a:pt x="84" y="7"/>
                  <a:pt x="81" y="9"/>
                  <a:pt x="80" y="8"/>
                </a:cubicBezTo>
                <a:cubicBezTo>
                  <a:pt x="81" y="9"/>
                  <a:pt x="84" y="9"/>
                  <a:pt x="84" y="10"/>
                </a:cubicBezTo>
                <a:cubicBezTo>
                  <a:pt x="84" y="10"/>
                  <a:pt x="83" y="10"/>
                  <a:pt x="83" y="11"/>
                </a:cubicBezTo>
                <a:cubicBezTo>
                  <a:pt x="83" y="12"/>
                  <a:pt x="84" y="12"/>
                  <a:pt x="84" y="13"/>
                </a:cubicBezTo>
                <a:cubicBezTo>
                  <a:pt x="84" y="13"/>
                  <a:pt x="81" y="12"/>
                  <a:pt x="81" y="11"/>
                </a:cubicBezTo>
                <a:cubicBezTo>
                  <a:pt x="80" y="11"/>
                  <a:pt x="80" y="12"/>
                  <a:pt x="80" y="13"/>
                </a:cubicBezTo>
                <a:cubicBezTo>
                  <a:pt x="79" y="13"/>
                  <a:pt x="79" y="12"/>
                  <a:pt x="79" y="11"/>
                </a:cubicBezTo>
                <a:cubicBezTo>
                  <a:pt x="79" y="11"/>
                  <a:pt x="77" y="13"/>
                  <a:pt x="77" y="13"/>
                </a:cubicBezTo>
                <a:cubicBezTo>
                  <a:pt x="76" y="14"/>
                  <a:pt x="78" y="14"/>
                  <a:pt x="78" y="15"/>
                </a:cubicBezTo>
                <a:cubicBezTo>
                  <a:pt x="78" y="15"/>
                  <a:pt x="76" y="15"/>
                  <a:pt x="76" y="15"/>
                </a:cubicBezTo>
                <a:cubicBezTo>
                  <a:pt x="75" y="14"/>
                  <a:pt x="76" y="13"/>
                  <a:pt x="76" y="12"/>
                </a:cubicBezTo>
                <a:cubicBezTo>
                  <a:pt x="76" y="12"/>
                  <a:pt x="73" y="14"/>
                  <a:pt x="73" y="14"/>
                </a:cubicBezTo>
                <a:cubicBezTo>
                  <a:pt x="73" y="14"/>
                  <a:pt x="73" y="14"/>
                  <a:pt x="74" y="14"/>
                </a:cubicBezTo>
                <a:cubicBezTo>
                  <a:pt x="73" y="14"/>
                  <a:pt x="72" y="16"/>
                  <a:pt x="72" y="16"/>
                </a:cubicBezTo>
                <a:cubicBezTo>
                  <a:pt x="71" y="15"/>
                  <a:pt x="73" y="14"/>
                  <a:pt x="72" y="14"/>
                </a:cubicBezTo>
                <a:cubicBezTo>
                  <a:pt x="71" y="13"/>
                  <a:pt x="70" y="13"/>
                  <a:pt x="70" y="12"/>
                </a:cubicBezTo>
                <a:cubicBezTo>
                  <a:pt x="70" y="12"/>
                  <a:pt x="72" y="12"/>
                  <a:pt x="72" y="12"/>
                </a:cubicBezTo>
                <a:cubicBezTo>
                  <a:pt x="72" y="11"/>
                  <a:pt x="69" y="10"/>
                  <a:pt x="68" y="10"/>
                </a:cubicBezTo>
                <a:cubicBezTo>
                  <a:pt x="68" y="11"/>
                  <a:pt x="69" y="13"/>
                  <a:pt x="69" y="13"/>
                </a:cubicBezTo>
                <a:cubicBezTo>
                  <a:pt x="69" y="13"/>
                  <a:pt x="65" y="14"/>
                  <a:pt x="66" y="14"/>
                </a:cubicBezTo>
                <a:cubicBezTo>
                  <a:pt x="66" y="14"/>
                  <a:pt x="68" y="14"/>
                  <a:pt x="68" y="14"/>
                </a:cubicBezTo>
                <a:cubicBezTo>
                  <a:pt x="68" y="14"/>
                  <a:pt x="67" y="14"/>
                  <a:pt x="67" y="14"/>
                </a:cubicBezTo>
                <a:cubicBezTo>
                  <a:pt x="68" y="16"/>
                  <a:pt x="70" y="14"/>
                  <a:pt x="69" y="14"/>
                </a:cubicBezTo>
                <a:cubicBezTo>
                  <a:pt x="70" y="15"/>
                  <a:pt x="69" y="16"/>
                  <a:pt x="69" y="16"/>
                </a:cubicBezTo>
                <a:cubicBezTo>
                  <a:pt x="69" y="17"/>
                  <a:pt x="67" y="15"/>
                  <a:pt x="67" y="15"/>
                </a:cubicBezTo>
                <a:cubicBezTo>
                  <a:pt x="66" y="15"/>
                  <a:pt x="66" y="14"/>
                  <a:pt x="65" y="14"/>
                </a:cubicBezTo>
                <a:cubicBezTo>
                  <a:pt x="65" y="14"/>
                  <a:pt x="64" y="16"/>
                  <a:pt x="63" y="15"/>
                </a:cubicBezTo>
                <a:cubicBezTo>
                  <a:pt x="63" y="14"/>
                  <a:pt x="60" y="16"/>
                  <a:pt x="60" y="16"/>
                </a:cubicBezTo>
                <a:cubicBezTo>
                  <a:pt x="60" y="16"/>
                  <a:pt x="60" y="19"/>
                  <a:pt x="60" y="19"/>
                </a:cubicBezTo>
                <a:cubicBezTo>
                  <a:pt x="60" y="20"/>
                  <a:pt x="61" y="17"/>
                  <a:pt x="62" y="18"/>
                </a:cubicBezTo>
                <a:cubicBezTo>
                  <a:pt x="62" y="18"/>
                  <a:pt x="64" y="19"/>
                  <a:pt x="64" y="18"/>
                </a:cubicBezTo>
                <a:cubicBezTo>
                  <a:pt x="64" y="19"/>
                  <a:pt x="63" y="19"/>
                  <a:pt x="63" y="20"/>
                </a:cubicBezTo>
                <a:cubicBezTo>
                  <a:pt x="62" y="20"/>
                  <a:pt x="63" y="22"/>
                  <a:pt x="62" y="22"/>
                </a:cubicBezTo>
                <a:cubicBezTo>
                  <a:pt x="62" y="23"/>
                  <a:pt x="61" y="21"/>
                  <a:pt x="61" y="21"/>
                </a:cubicBezTo>
                <a:cubicBezTo>
                  <a:pt x="60" y="21"/>
                  <a:pt x="60" y="23"/>
                  <a:pt x="59" y="23"/>
                </a:cubicBezTo>
                <a:cubicBezTo>
                  <a:pt x="59" y="23"/>
                  <a:pt x="59" y="21"/>
                  <a:pt x="59" y="21"/>
                </a:cubicBezTo>
                <a:cubicBezTo>
                  <a:pt x="58" y="21"/>
                  <a:pt x="58" y="22"/>
                  <a:pt x="57" y="22"/>
                </a:cubicBezTo>
                <a:cubicBezTo>
                  <a:pt x="57" y="22"/>
                  <a:pt x="57" y="20"/>
                  <a:pt x="57" y="20"/>
                </a:cubicBezTo>
                <a:cubicBezTo>
                  <a:pt x="57" y="19"/>
                  <a:pt x="56" y="22"/>
                  <a:pt x="55" y="22"/>
                </a:cubicBezTo>
                <a:cubicBezTo>
                  <a:pt x="53" y="23"/>
                  <a:pt x="56" y="17"/>
                  <a:pt x="56" y="17"/>
                </a:cubicBezTo>
                <a:cubicBezTo>
                  <a:pt x="55" y="17"/>
                  <a:pt x="53" y="18"/>
                  <a:pt x="53" y="18"/>
                </a:cubicBezTo>
                <a:cubicBezTo>
                  <a:pt x="52" y="19"/>
                  <a:pt x="54" y="20"/>
                  <a:pt x="54" y="20"/>
                </a:cubicBezTo>
                <a:cubicBezTo>
                  <a:pt x="53" y="20"/>
                  <a:pt x="53" y="20"/>
                  <a:pt x="52" y="20"/>
                </a:cubicBezTo>
                <a:cubicBezTo>
                  <a:pt x="52" y="20"/>
                  <a:pt x="52" y="21"/>
                  <a:pt x="51" y="22"/>
                </a:cubicBezTo>
                <a:cubicBezTo>
                  <a:pt x="52" y="21"/>
                  <a:pt x="47" y="21"/>
                  <a:pt x="49" y="22"/>
                </a:cubicBezTo>
                <a:cubicBezTo>
                  <a:pt x="49" y="23"/>
                  <a:pt x="51" y="22"/>
                  <a:pt x="51" y="22"/>
                </a:cubicBezTo>
                <a:cubicBezTo>
                  <a:pt x="51" y="22"/>
                  <a:pt x="50" y="23"/>
                  <a:pt x="51" y="23"/>
                </a:cubicBezTo>
                <a:cubicBezTo>
                  <a:pt x="51" y="23"/>
                  <a:pt x="52" y="23"/>
                  <a:pt x="52" y="22"/>
                </a:cubicBezTo>
                <a:cubicBezTo>
                  <a:pt x="52" y="22"/>
                  <a:pt x="52" y="24"/>
                  <a:pt x="51" y="24"/>
                </a:cubicBezTo>
                <a:cubicBezTo>
                  <a:pt x="50" y="24"/>
                  <a:pt x="50" y="23"/>
                  <a:pt x="49" y="23"/>
                </a:cubicBezTo>
                <a:cubicBezTo>
                  <a:pt x="48" y="24"/>
                  <a:pt x="48" y="26"/>
                  <a:pt x="47" y="26"/>
                </a:cubicBezTo>
                <a:cubicBezTo>
                  <a:pt x="47" y="26"/>
                  <a:pt x="44" y="26"/>
                  <a:pt x="44" y="26"/>
                </a:cubicBezTo>
                <a:cubicBezTo>
                  <a:pt x="44" y="29"/>
                  <a:pt x="51" y="25"/>
                  <a:pt x="51" y="25"/>
                </a:cubicBezTo>
                <a:cubicBezTo>
                  <a:pt x="52" y="25"/>
                  <a:pt x="53" y="24"/>
                  <a:pt x="54" y="25"/>
                </a:cubicBezTo>
                <a:cubicBezTo>
                  <a:pt x="56" y="25"/>
                  <a:pt x="55" y="23"/>
                  <a:pt x="54" y="23"/>
                </a:cubicBezTo>
                <a:cubicBezTo>
                  <a:pt x="55" y="23"/>
                  <a:pt x="55" y="23"/>
                  <a:pt x="55" y="23"/>
                </a:cubicBezTo>
                <a:cubicBezTo>
                  <a:pt x="56" y="25"/>
                  <a:pt x="57" y="23"/>
                  <a:pt x="58" y="23"/>
                </a:cubicBezTo>
                <a:cubicBezTo>
                  <a:pt x="57" y="23"/>
                  <a:pt x="57" y="25"/>
                  <a:pt x="56" y="25"/>
                </a:cubicBezTo>
                <a:cubicBezTo>
                  <a:pt x="57" y="25"/>
                  <a:pt x="58" y="25"/>
                  <a:pt x="58" y="25"/>
                </a:cubicBezTo>
                <a:cubicBezTo>
                  <a:pt x="58" y="25"/>
                  <a:pt x="56" y="26"/>
                  <a:pt x="56" y="27"/>
                </a:cubicBezTo>
                <a:cubicBezTo>
                  <a:pt x="56" y="27"/>
                  <a:pt x="61" y="25"/>
                  <a:pt x="61" y="26"/>
                </a:cubicBezTo>
                <a:cubicBezTo>
                  <a:pt x="60" y="27"/>
                  <a:pt x="57" y="26"/>
                  <a:pt x="57" y="28"/>
                </a:cubicBezTo>
                <a:cubicBezTo>
                  <a:pt x="56" y="31"/>
                  <a:pt x="54" y="27"/>
                  <a:pt x="54" y="27"/>
                </a:cubicBezTo>
                <a:cubicBezTo>
                  <a:pt x="54" y="26"/>
                  <a:pt x="54" y="29"/>
                  <a:pt x="54" y="29"/>
                </a:cubicBezTo>
                <a:cubicBezTo>
                  <a:pt x="54" y="29"/>
                  <a:pt x="53" y="27"/>
                  <a:pt x="52" y="27"/>
                </a:cubicBezTo>
                <a:cubicBezTo>
                  <a:pt x="51" y="28"/>
                  <a:pt x="49" y="30"/>
                  <a:pt x="49" y="31"/>
                </a:cubicBezTo>
                <a:cubicBezTo>
                  <a:pt x="49" y="31"/>
                  <a:pt x="51" y="30"/>
                  <a:pt x="51" y="30"/>
                </a:cubicBezTo>
                <a:cubicBezTo>
                  <a:pt x="51" y="31"/>
                  <a:pt x="53" y="30"/>
                  <a:pt x="53" y="31"/>
                </a:cubicBezTo>
                <a:cubicBezTo>
                  <a:pt x="53" y="30"/>
                  <a:pt x="50" y="31"/>
                  <a:pt x="50" y="32"/>
                </a:cubicBezTo>
                <a:cubicBezTo>
                  <a:pt x="51" y="33"/>
                  <a:pt x="54" y="31"/>
                  <a:pt x="53" y="33"/>
                </a:cubicBezTo>
                <a:cubicBezTo>
                  <a:pt x="54" y="31"/>
                  <a:pt x="47" y="34"/>
                  <a:pt x="47" y="34"/>
                </a:cubicBezTo>
                <a:cubicBezTo>
                  <a:pt x="47" y="33"/>
                  <a:pt x="53" y="35"/>
                  <a:pt x="52" y="35"/>
                </a:cubicBezTo>
                <a:cubicBezTo>
                  <a:pt x="51" y="36"/>
                  <a:pt x="50" y="34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6"/>
                  <a:pt x="46" y="34"/>
                  <a:pt x="45" y="36"/>
                </a:cubicBezTo>
                <a:cubicBezTo>
                  <a:pt x="45" y="36"/>
                  <a:pt x="48" y="36"/>
                  <a:pt x="48" y="36"/>
                </a:cubicBezTo>
                <a:cubicBezTo>
                  <a:pt x="46" y="38"/>
                  <a:pt x="44" y="36"/>
                  <a:pt x="45" y="39"/>
                </a:cubicBezTo>
                <a:cubicBezTo>
                  <a:pt x="45" y="39"/>
                  <a:pt x="43" y="40"/>
                  <a:pt x="43" y="40"/>
                </a:cubicBezTo>
                <a:cubicBezTo>
                  <a:pt x="42" y="41"/>
                  <a:pt x="42" y="41"/>
                  <a:pt x="42" y="41"/>
                </a:cubicBezTo>
                <a:cubicBezTo>
                  <a:pt x="42" y="42"/>
                  <a:pt x="41" y="42"/>
                  <a:pt x="41" y="42"/>
                </a:cubicBezTo>
                <a:cubicBezTo>
                  <a:pt x="41" y="43"/>
                  <a:pt x="42" y="42"/>
                  <a:pt x="42" y="42"/>
                </a:cubicBezTo>
                <a:cubicBezTo>
                  <a:pt x="43" y="42"/>
                  <a:pt x="42" y="43"/>
                  <a:pt x="42" y="43"/>
                </a:cubicBezTo>
                <a:cubicBezTo>
                  <a:pt x="43" y="43"/>
                  <a:pt x="45" y="44"/>
                  <a:pt x="46" y="43"/>
                </a:cubicBezTo>
                <a:cubicBezTo>
                  <a:pt x="44" y="44"/>
                  <a:pt x="44" y="44"/>
                  <a:pt x="42" y="44"/>
                </a:cubicBezTo>
                <a:cubicBezTo>
                  <a:pt x="41" y="44"/>
                  <a:pt x="38" y="44"/>
                  <a:pt x="38" y="45"/>
                </a:cubicBezTo>
                <a:cubicBezTo>
                  <a:pt x="38" y="45"/>
                  <a:pt x="39" y="45"/>
                  <a:pt x="39" y="45"/>
                </a:cubicBezTo>
                <a:cubicBezTo>
                  <a:pt x="39" y="45"/>
                  <a:pt x="38" y="46"/>
                  <a:pt x="38" y="46"/>
                </a:cubicBezTo>
                <a:cubicBezTo>
                  <a:pt x="38" y="46"/>
                  <a:pt x="40" y="45"/>
                  <a:pt x="40" y="46"/>
                </a:cubicBezTo>
                <a:cubicBezTo>
                  <a:pt x="40" y="46"/>
                  <a:pt x="38" y="48"/>
                  <a:pt x="38" y="48"/>
                </a:cubicBezTo>
                <a:cubicBezTo>
                  <a:pt x="38" y="48"/>
                  <a:pt x="39" y="48"/>
                  <a:pt x="39" y="49"/>
                </a:cubicBezTo>
                <a:cubicBezTo>
                  <a:pt x="39" y="49"/>
                  <a:pt x="37" y="49"/>
                  <a:pt x="37" y="49"/>
                </a:cubicBezTo>
                <a:cubicBezTo>
                  <a:pt x="37" y="49"/>
                  <a:pt x="39" y="50"/>
                  <a:pt x="39" y="50"/>
                </a:cubicBezTo>
                <a:cubicBezTo>
                  <a:pt x="38" y="50"/>
                  <a:pt x="37" y="50"/>
                  <a:pt x="37" y="50"/>
                </a:cubicBezTo>
                <a:cubicBezTo>
                  <a:pt x="37" y="51"/>
                  <a:pt x="38" y="52"/>
                  <a:pt x="39" y="52"/>
                </a:cubicBezTo>
                <a:cubicBezTo>
                  <a:pt x="37" y="52"/>
                  <a:pt x="35" y="52"/>
                  <a:pt x="34" y="54"/>
                </a:cubicBezTo>
                <a:cubicBezTo>
                  <a:pt x="34" y="55"/>
                  <a:pt x="30" y="54"/>
                  <a:pt x="30" y="54"/>
                </a:cubicBezTo>
                <a:cubicBezTo>
                  <a:pt x="30" y="57"/>
                  <a:pt x="36" y="54"/>
                  <a:pt x="37" y="54"/>
                </a:cubicBezTo>
                <a:cubicBezTo>
                  <a:pt x="36" y="54"/>
                  <a:pt x="35" y="56"/>
                  <a:pt x="35" y="56"/>
                </a:cubicBezTo>
                <a:cubicBezTo>
                  <a:pt x="32" y="56"/>
                  <a:pt x="34" y="57"/>
                  <a:pt x="33" y="58"/>
                </a:cubicBezTo>
                <a:cubicBezTo>
                  <a:pt x="32" y="59"/>
                  <a:pt x="30" y="57"/>
                  <a:pt x="29" y="58"/>
                </a:cubicBezTo>
                <a:cubicBezTo>
                  <a:pt x="29" y="59"/>
                  <a:pt x="26" y="61"/>
                  <a:pt x="26" y="61"/>
                </a:cubicBezTo>
                <a:cubicBezTo>
                  <a:pt x="26" y="62"/>
                  <a:pt x="27" y="62"/>
                  <a:pt x="27" y="62"/>
                </a:cubicBezTo>
                <a:cubicBezTo>
                  <a:pt x="27" y="63"/>
                  <a:pt x="24" y="63"/>
                  <a:pt x="24" y="63"/>
                </a:cubicBezTo>
                <a:cubicBezTo>
                  <a:pt x="24" y="63"/>
                  <a:pt x="25" y="64"/>
                  <a:pt x="25" y="65"/>
                </a:cubicBezTo>
                <a:cubicBezTo>
                  <a:pt x="25" y="66"/>
                  <a:pt x="27" y="65"/>
                  <a:pt x="28" y="65"/>
                </a:cubicBezTo>
                <a:cubicBezTo>
                  <a:pt x="29" y="64"/>
                  <a:pt x="30" y="65"/>
                  <a:pt x="31" y="64"/>
                </a:cubicBezTo>
                <a:cubicBezTo>
                  <a:pt x="31" y="64"/>
                  <a:pt x="30" y="63"/>
                  <a:pt x="30" y="62"/>
                </a:cubicBezTo>
                <a:cubicBezTo>
                  <a:pt x="30" y="62"/>
                  <a:pt x="32" y="63"/>
                  <a:pt x="33" y="64"/>
                </a:cubicBezTo>
                <a:cubicBezTo>
                  <a:pt x="33" y="64"/>
                  <a:pt x="30" y="66"/>
                  <a:pt x="30" y="66"/>
                </a:cubicBezTo>
                <a:cubicBezTo>
                  <a:pt x="29" y="66"/>
                  <a:pt x="28" y="67"/>
                  <a:pt x="28" y="66"/>
                </a:cubicBezTo>
                <a:cubicBezTo>
                  <a:pt x="27" y="65"/>
                  <a:pt x="26" y="67"/>
                  <a:pt x="25" y="67"/>
                </a:cubicBezTo>
                <a:cubicBezTo>
                  <a:pt x="24" y="66"/>
                  <a:pt x="24" y="63"/>
                  <a:pt x="23" y="66"/>
                </a:cubicBezTo>
                <a:cubicBezTo>
                  <a:pt x="21" y="70"/>
                  <a:pt x="20" y="65"/>
                  <a:pt x="21" y="65"/>
                </a:cubicBezTo>
                <a:cubicBezTo>
                  <a:pt x="19" y="65"/>
                  <a:pt x="21" y="69"/>
                  <a:pt x="19" y="68"/>
                </a:cubicBezTo>
                <a:cubicBezTo>
                  <a:pt x="15" y="68"/>
                  <a:pt x="18" y="70"/>
                  <a:pt x="17" y="71"/>
                </a:cubicBezTo>
                <a:cubicBezTo>
                  <a:pt x="16" y="71"/>
                  <a:pt x="16" y="69"/>
                  <a:pt x="16" y="69"/>
                </a:cubicBezTo>
                <a:cubicBezTo>
                  <a:pt x="14" y="69"/>
                  <a:pt x="12" y="70"/>
                  <a:pt x="11" y="71"/>
                </a:cubicBezTo>
                <a:cubicBezTo>
                  <a:pt x="11" y="72"/>
                  <a:pt x="15" y="72"/>
                  <a:pt x="16" y="72"/>
                </a:cubicBezTo>
                <a:cubicBezTo>
                  <a:pt x="16" y="72"/>
                  <a:pt x="19" y="71"/>
                  <a:pt x="19" y="71"/>
                </a:cubicBezTo>
                <a:cubicBezTo>
                  <a:pt x="20" y="72"/>
                  <a:pt x="15" y="72"/>
                  <a:pt x="15" y="72"/>
                </a:cubicBezTo>
                <a:cubicBezTo>
                  <a:pt x="14" y="72"/>
                  <a:pt x="14" y="73"/>
                  <a:pt x="13" y="73"/>
                </a:cubicBezTo>
                <a:cubicBezTo>
                  <a:pt x="12" y="73"/>
                  <a:pt x="11" y="73"/>
                  <a:pt x="10" y="73"/>
                </a:cubicBezTo>
                <a:cubicBezTo>
                  <a:pt x="8" y="72"/>
                  <a:pt x="7" y="73"/>
                  <a:pt x="9" y="74"/>
                </a:cubicBezTo>
                <a:cubicBezTo>
                  <a:pt x="10" y="74"/>
                  <a:pt x="12" y="74"/>
                  <a:pt x="12" y="76"/>
                </a:cubicBezTo>
                <a:cubicBezTo>
                  <a:pt x="12" y="76"/>
                  <a:pt x="11" y="78"/>
                  <a:pt x="11" y="77"/>
                </a:cubicBezTo>
                <a:cubicBezTo>
                  <a:pt x="10" y="77"/>
                  <a:pt x="12" y="75"/>
                  <a:pt x="10" y="74"/>
                </a:cubicBezTo>
                <a:cubicBezTo>
                  <a:pt x="7" y="74"/>
                  <a:pt x="9" y="75"/>
                  <a:pt x="8" y="76"/>
                </a:cubicBezTo>
                <a:cubicBezTo>
                  <a:pt x="8" y="76"/>
                  <a:pt x="8" y="73"/>
                  <a:pt x="7" y="73"/>
                </a:cubicBezTo>
                <a:cubicBezTo>
                  <a:pt x="7" y="72"/>
                  <a:pt x="5" y="78"/>
                  <a:pt x="6" y="77"/>
                </a:cubicBezTo>
                <a:cubicBezTo>
                  <a:pt x="5" y="77"/>
                  <a:pt x="5" y="75"/>
                  <a:pt x="5" y="75"/>
                </a:cubicBezTo>
                <a:cubicBezTo>
                  <a:pt x="4" y="75"/>
                  <a:pt x="4" y="77"/>
                  <a:pt x="4" y="77"/>
                </a:cubicBezTo>
                <a:cubicBezTo>
                  <a:pt x="3" y="78"/>
                  <a:pt x="1" y="77"/>
                  <a:pt x="1" y="78"/>
                </a:cubicBezTo>
                <a:cubicBezTo>
                  <a:pt x="1" y="79"/>
                  <a:pt x="0" y="80"/>
                  <a:pt x="1" y="80"/>
                </a:cubicBezTo>
                <a:cubicBezTo>
                  <a:pt x="2" y="80"/>
                  <a:pt x="3" y="80"/>
                  <a:pt x="4" y="81"/>
                </a:cubicBezTo>
                <a:cubicBezTo>
                  <a:pt x="4" y="81"/>
                  <a:pt x="0" y="82"/>
                  <a:pt x="1" y="83"/>
                </a:cubicBezTo>
                <a:cubicBezTo>
                  <a:pt x="1" y="84"/>
                  <a:pt x="3" y="84"/>
                  <a:pt x="3" y="84"/>
                </a:cubicBezTo>
                <a:cubicBezTo>
                  <a:pt x="3" y="84"/>
                  <a:pt x="6" y="83"/>
                  <a:pt x="6" y="84"/>
                </a:cubicBezTo>
                <a:cubicBezTo>
                  <a:pt x="5" y="85"/>
                  <a:pt x="2" y="84"/>
                  <a:pt x="1" y="86"/>
                </a:cubicBezTo>
                <a:cubicBezTo>
                  <a:pt x="0" y="87"/>
                  <a:pt x="6" y="87"/>
                  <a:pt x="4" y="89"/>
                </a:cubicBezTo>
                <a:cubicBezTo>
                  <a:pt x="4" y="89"/>
                  <a:pt x="3" y="87"/>
                  <a:pt x="2" y="88"/>
                </a:cubicBezTo>
                <a:cubicBezTo>
                  <a:pt x="1" y="89"/>
                  <a:pt x="1" y="90"/>
                  <a:pt x="2" y="91"/>
                </a:cubicBezTo>
                <a:cubicBezTo>
                  <a:pt x="3" y="91"/>
                  <a:pt x="5" y="92"/>
                  <a:pt x="6" y="92"/>
                </a:cubicBezTo>
                <a:cubicBezTo>
                  <a:pt x="7" y="91"/>
                  <a:pt x="8" y="89"/>
                  <a:pt x="9" y="90"/>
                </a:cubicBezTo>
                <a:cubicBezTo>
                  <a:pt x="8" y="90"/>
                  <a:pt x="7" y="91"/>
                  <a:pt x="7" y="91"/>
                </a:cubicBezTo>
                <a:cubicBezTo>
                  <a:pt x="7" y="92"/>
                  <a:pt x="6" y="92"/>
                  <a:pt x="5" y="92"/>
                </a:cubicBezTo>
                <a:cubicBezTo>
                  <a:pt x="5" y="92"/>
                  <a:pt x="7" y="93"/>
                  <a:pt x="7" y="94"/>
                </a:cubicBezTo>
                <a:cubicBezTo>
                  <a:pt x="7" y="94"/>
                  <a:pt x="4" y="92"/>
                  <a:pt x="5" y="94"/>
                </a:cubicBezTo>
                <a:cubicBezTo>
                  <a:pt x="5" y="95"/>
                  <a:pt x="8" y="96"/>
                  <a:pt x="8" y="96"/>
                </a:cubicBezTo>
                <a:cubicBezTo>
                  <a:pt x="8" y="97"/>
                  <a:pt x="5" y="95"/>
                  <a:pt x="4" y="96"/>
                </a:cubicBezTo>
                <a:cubicBezTo>
                  <a:pt x="2" y="96"/>
                  <a:pt x="4" y="93"/>
                  <a:pt x="3" y="93"/>
                </a:cubicBezTo>
                <a:cubicBezTo>
                  <a:pt x="3" y="93"/>
                  <a:pt x="1" y="95"/>
                  <a:pt x="2" y="96"/>
                </a:cubicBezTo>
                <a:cubicBezTo>
                  <a:pt x="3" y="96"/>
                  <a:pt x="2" y="98"/>
                  <a:pt x="2" y="98"/>
                </a:cubicBezTo>
                <a:cubicBezTo>
                  <a:pt x="3" y="99"/>
                  <a:pt x="4" y="97"/>
                  <a:pt x="5" y="96"/>
                </a:cubicBezTo>
                <a:cubicBezTo>
                  <a:pt x="5" y="96"/>
                  <a:pt x="5" y="97"/>
                  <a:pt x="5" y="97"/>
                </a:cubicBezTo>
                <a:cubicBezTo>
                  <a:pt x="6" y="97"/>
                  <a:pt x="6" y="96"/>
                  <a:pt x="7" y="96"/>
                </a:cubicBezTo>
                <a:cubicBezTo>
                  <a:pt x="7" y="96"/>
                  <a:pt x="7" y="98"/>
                  <a:pt x="6" y="98"/>
                </a:cubicBezTo>
                <a:cubicBezTo>
                  <a:pt x="4" y="99"/>
                  <a:pt x="8" y="101"/>
                  <a:pt x="8" y="100"/>
                </a:cubicBezTo>
                <a:cubicBezTo>
                  <a:pt x="8" y="102"/>
                  <a:pt x="1" y="100"/>
                  <a:pt x="5" y="103"/>
                </a:cubicBezTo>
                <a:cubicBezTo>
                  <a:pt x="7" y="104"/>
                  <a:pt x="8" y="105"/>
                  <a:pt x="10" y="105"/>
                </a:cubicBezTo>
                <a:cubicBezTo>
                  <a:pt x="10" y="105"/>
                  <a:pt x="13" y="107"/>
                  <a:pt x="14" y="107"/>
                </a:cubicBezTo>
                <a:cubicBezTo>
                  <a:pt x="17" y="107"/>
                  <a:pt x="21" y="104"/>
                  <a:pt x="23" y="102"/>
                </a:cubicBezTo>
                <a:cubicBezTo>
                  <a:pt x="24" y="100"/>
                  <a:pt x="25" y="100"/>
                  <a:pt x="27" y="99"/>
                </a:cubicBezTo>
                <a:cubicBezTo>
                  <a:pt x="28" y="98"/>
                  <a:pt x="28" y="95"/>
                  <a:pt x="29" y="95"/>
                </a:cubicBezTo>
                <a:cubicBezTo>
                  <a:pt x="29" y="95"/>
                  <a:pt x="29" y="98"/>
                  <a:pt x="30" y="98"/>
                </a:cubicBezTo>
                <a:cubicBezTo>
                  <a:pt x="32" y="99"/>
                  <a:pt x="31" y="99"/>
                  <a:pt x="31" y="100"/>
                </a:cubicBezTo>
                <a:cubicBezTo>
                  <a:pt x="32" y="100"/>
                  <a:pt x="33" y="100"/>
                  <a:pt x="34" y="101"/>
                </a:cubicBezTo>
                <a:cubicBezTo>
                  <a:pt x="34" y="102"/>
                  <a:pt x="33" y="100"/>
                  <a:pt x="34" y="10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93" name="Freeform 720">
            <a:extLst>
              <a:ext uri="{FF2B5EF4-FFF2-40B4-BE49-F238E27FC236}">
                <a16:creationId xmlns:a16="http://schemas.microsoft.com/office/drawing/2014/main" id="{F2AE3122-28D3-5043-9152-063A68F01599}"/>
              </a:ext>
            </a:extLst>
          </p:cNvPr>
          <p:cNvSpPr>
            <a:spLocks noEditPoints="1"/>
          </p:cNvSpPr>
          <p:nvPr/>
        </p:nvSpPr>
        <p:spPr bwMode="auto">
          <a:xfrm>
            <a:off x="7490595" y="1616410"/>
            <a:ext cx="4228163" cy="1559890"/>
          </a:xfrm>
          <a:custGeom>
            <a:avLst/>
            <a:gdLst>
              <a:gd name="T0" fmla="*/ 785 w 810"/>
              <a:gd name="T1" fmla="*/ 109 h 282"/>
              <a:gd name="T2" fmla="*/ 725 w 810"/>
              <a:gd name="T3" fmla="*/ 77 h 282"/>
              <a:gd name="T4" fmla="*/ 665 w 810"/>
              <a:gd name="T5" fmla="*/ 80 h 282"/>
              <a:gd name="T6" fmla="*/ 607 w 810"/>
              <a:gd name="T7" fmla="*/ 65 h 282"/>
              <a:gd name="T8" fmla="*/ 578 w 810"/>
              <a:gd name="T9" fmla="*/ 56 h 282"/>
              <a:gd name="T10" fmla="*/ 555 w 810"/>
              <a:gd name="T11" fmla="*/ 61 h 282"/>
              <a:gd name="T12" fmla="*/ 521 w 810"/>
              <a:gd name="T13" fmla="*/ 59 h 282"/>
              <a:gd name="T14" fmla="*/ 495 w 810"/>
              <a:gd name="T15" fmla="*/ 44 h 282"/>
              <a:gd name="T16" fmla="*/ 469 w 810"/>
              <a:gd name="T17" fmla="*/ 49 h 282"/>
              <a:gd name="T18" fmla="*/ 423 w 810"/>
              <a:gd name="T19" fmla="*/ 43 h 282"/>
              <a:gd name="T20" fmla="*/ 383 w 810"/>
              <a:gd name="T21" fmla="*/ 50 h 282"/>
              <a:gd name="T22" fmla="*/ 423 w 810"/>
              <a:gd name="T23" fmla="*/ 17 h 282"/>
              <a:gd name="T24" fmla="*/ 378 w 810"/>
              <a:gd name="T25" fmla="*/ 7 h 282"/>
              <a:gd name="T26" fmla="*/ 355 w 810"/>
              <a:gd name="T27" fmla="*/ 17 h 282"/>
              <a:gd name="T28" fmla="*/ 320 w 810"/>
              <a:gd name="T29" fmla="*/ 22 h 282"/>
              <a:gd name="T30" fmla="*/ 297 w 810"/>
              <a:gd name="T31" fmla="*/ 32 h 282"/>
              <a:gd name="T32" fmla="*/ 269 w 810"/>
              <a:gd name="T33" fmla="*/ 49 h 282"/>
              <a:gd name="T34" fmla="*/ 247 w 810"/>
              <a:gd name="T35" fmla="*/ 58 h 282"/>
              <a:gd name="T36" fmla="*/ 242 w 810"/>
              <a:gd name="T37" fmla="*/ 50 h 282"/>
              <a:gd name="T38" fmla="*/ 259 w 810"/>
              <a:gd name="T39" fmla="*/ 97 h 282"/>
              <a:gd name="T40" fmla="*/ 227 w 810"/>
              <a:gd name="T41" fmla="*/ 107 h 282"/>
              <a:gd name="T42" fmla="*/ 231 w 810"/>
              <a:gd name="T43" fmla="*/ 88 h 282"/>
              <a:gd name="T44" fmla="*/ 206 w 810"/>
              <a:gd name="T45" fmla="*/ 60 h 282"/>
              <a:gd name="T46" fmla="*/ 191 w 810"/>
              <a:gd name="T47" fmla="*/ 83 h 282"/>
              <a:gd name="T48" fmla="*/ 131 w 810"/>
              <a:gd name="T49" fmla="*/ 90 h 282"/>
              <a:gd name="T50" fmla="*/ 92 w 810"/>
              <a:gd name="T51" fmla="*/ 100 h 282"/>
              <a:gd name="T52" fmla="*/ 84 w 810"/>
              <a:gd name="T53" fmla="*/ 107 h 282"/>
              <a:gd name="T54" fmla="*/ 53 w 810"/>
              <a:gd name="T55" fmla="*/ 120 h 282"/>
              <a:gd name="T56" fmla="*/ 31 w 810"/>
              <a:gd name="T57" fmla="*/ 102 h 282"/>
              <a:gd name="T58" fmla="*/ 29 w 810"/>
              <a:gd name="T59" fmla="*/ 84 h 282"/>
              <a:gd name="T60" fmla="*/ 5 w 810"/>
              <a:gd name="T61" fmla="*/ 88 h 282"/>
              <a:gd name="T62" fmla="*/ 7 w 810"/>
              <a:gd name="T63" fmla="*/ 152 h 282"/>
              <a:gd name="T64" fmla="*/ 16 w 810"/>
              <a:gd name="T65" fmla="*/ 187 h 282"/>
              <a:gd name="T66" fmla="*/ 40 w 810"/>
              <a:gd name="T67" fmla="*/ 223 h 282"/>
              <a:gd name="T68" fmla="*/ 53 w 810"/>
              <a:gd name="T69" fmla="*/ 244 h 282"/>
              <a:gd name="T70" fmla="*/ 82 w 810"/>
              <a:gd name="T71" fmla="*/ 272 h 282"/>
              <a:gd name="T72" fmla="*/ 109 w 810"/>
              <a:gd name="T73" fmla="*/ 250 h 282"/>
              <a:gd name="T74" fmla="*/ 108 w 810"/>
              <a:gd name="T75" fmla="*/ 222 h 282"/>
              <a:gd name="T76" fmla="*/ 160 w 810"/>
              <a:gd name="T77" fmla="*/ 223 h 282"/>
              <a:gd name="T78" fmla="*/ 196 w 810"/>
              <a:gd name="T79" fmla="*/ 196 h 282"/>
              <a:gd name="T80" fmla="*/ 252 w 810"/>
              <a:gd name="T81" fmla="*/ 204 h 282"/>
              <a:gd name="T82" fmla="*/ 331 w 810"/>
              <a:gd name="T83" fmla="*/ 226 h 282"/>
              <a:gd name="T84" fmla="*/ 415 w 810"/>
              <a:gd name="T85" fmla="*/ 231 h 282"/>
              <a:gd name="T86" fmla="*/ 483 w 810"/>
              <a:gd name="T87" fmla="*/ 207 h 282"/>
              <a:gd name="T88" fmla="*/ 521 w 810"/>
              <a:gd name="T89" fmla="*/ 258 h 282"/>
              <a:gd name="T90" fmla="*/ 558 w 810"/>
              <a:gd name="T91" fmla="*/ 226 h 282"/>
              <a:gd name="T92" fmla="*/ 543 w 810"/>
              <a:gd name="T93" fmla="*/ 199 h 282"/>
              <a:gd name="T94" fmla="*/ 591 w 810"/>
              <a:gd name="T95" fmla="*/ 162 h 282"/>
              <a:gd name="T96" fmla="*/ 627 w 810"/>
              <a:gd name="T97" fmla="*/ 165 h 282"/>
              <a:gd name="T98" fmla="*/ 657 w 810"/>
              <a:gd name="T99" fmla="*/ 153 h 282"/>
              <a:gd name="T100" fmla="*/ 669 w 810"/>
              <a:gd name="T101" fmla="*/ 154 h 282"/>
              <a:gd name="T102" fmla="*/ 649 w 810"/>
              <a:gd name="T103" fmla="*/ 210 h 282"/>
              <a:gd name="T104" fmla="*/ 667 w 810"/>
              <a:gd name="T105" fmla="*/ 171 h 282"/>
              <a:gd name="T106" fmla="*/ 710 w 810"/>
              <a:gd name="T107" fmla="*/ 156 h 282"/>
              <a:gd name="T108" fmla="*/ 738 w 810"/>
              <a:gd name="T109" fmla="*/ 121 h 282"/>
              <a:gd name="T110" fmla="*/ 765 w 810"/>
              <a:gd name="T111" fmla="*/ 116 h 282"/>
              <a:gd name="T112" fmla="*/ 802 w 810"/>
              <a:gd name="T113" fmla="*/ 115 h 282"/>
              <a:gd name="T114" fmla="*/ 388 w 810"/>
              <a:gd name="T115" fmla="*/ 212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10" h="282">
                <a:moveTo>
                  <a:pt x="808" y="111"/>
                </a:moveTo>
                <a:cubicBezTo>
                  <a:pt x="806" y="109"/>
                  <a:pt x="803" y="108"/>
                  <a:pt x="801" y="106"/>
                </a:cubicBezTo>
                <a:cubicBezTo>
                  <a:pt x="800" y="105"/>
                  <a:pt x="799" y="104"/>
                  <a:pt x="797" y="103"/>
                </a:cubicBezTo>
                <a:cubicBezTo>
                  <a:pt x="796" y="103"/>
                  <a:pt x="794" y="103"/>
                  <a:pt x="793" y="102"/>
                </a:cubicBezTo>
                <a:cubicBezTo>
                  <a:pt x="793" y="103"/>
                  <a:pt x="794" y="103"/>
                  <a:pt x="794" y="103"/>
                </a:cubicBezTo>
                <a:cubicBezTo>
                  <a:pt x="795" y="103"/>
                  <a:pt x="792" y="104"/>
                  <a:pt x="791" y="103"/>
                </a:cubicBezTo>
                <a:cubicBezTo>
                  <a:pt x="791" y="103"/>
                  <a:pt x="792" y="103"/>
                  <a:pt x="792" y="102"/>
                </a:cubicBezTo>
                <a:cubicBezTo>
                  <a:pt x="791" y="101"/>
                  <a:pt x="786" y="103"/>
                  <a:pt x="785" y="102"/>
                </a:cubicBezTo>
                <a:cubicBezTo>
                  <a:pt x="787" y="103"/>
                  <a:pt x="787" y="103"/>
                  <a:pt x="787" y="106"/>
                </a:cubicBezTo>
                <a:cubicBezTo>
                  <a:pt x="786" y="107"/>
                  <a:pt x="788" y="109"/>
                  <a:pt x="788" y="109"/>
                </a:cubicBezTo>
                <a:cubicBezTo>
                  <a:pt x="787" y="109"/>
                  <a:pt x="787" y="108"/>
                  <a:pt x="787" y="108"/>
                </a:cubicBezTo>
                <a:cubicBezTo>
                  <a:pt x="786" y="107"/>
                  <a:pt x="786" y="109"/>
                  <a:pt x="785" y="109"/>
                </a:cubicBezTo>
                <a:cubicBezTo>
                  <a:pt x="785" y="109"/>
                  <a:pt x="783" y="105"/>
                  <a:pt x="783" y="105"/>
                </a:cubicBezTo>
                <a:cubicBezTo>
                  <a:pt x="783" y="104"/>
                  <a:pt x="783" y="104"/>
                  <a:pt x="783" y="104"/>
                </a:cubicBezTo>
                <a:cubicBezTo>
                  <a:pt x="783" y="103"/>
                  <a:pt x="782" y="102"/>
                  <a:pt x="783" y="101"/>
                </a:cubicBezTo>
                <a:cubicBezTo>
                  <a:pt x="784" y="99"/>
                  <a:pt x="782" y="100"/>
                  <a:pt x="781" y="99"/>
                </a:cubicBezTo>
                <a:cubicBezTo>
                  <a:pt x="781" y="98"/>
                  <a:pt x="779" y="97"/>
                  <a:pt x="778" y="97"/>
                </a:cubicBezTo>
                <a:cubicBezTo>
                  <a:pt x="771" y="93"/>
                  <a:pt x="765" y="89"/>
                  <a:pt x="758" y="87"/>
                </a:cubicBezTo>
                <a:cubicBezTo>
                  <a:pt x="756" y="86"/>
                  <a:pt x="755" y="85"/>
                  <a:pt x="754" y="84"/>
                </a:cubicBezTo>
                <a:cubicBezTo>
                  <a:pt x="753" y="83"/>
                  <a:pt x="751" y="82"/>
                  <a:pt x="749" y="82"/>
                </a:cubicBezTo>
                <a:cubicBezTo>
                  <a:pt x="746" y="81"/>
                  <a:pt x="743" y="80"/>
                  <a:pt x="739" y="78"/>
                </a:cubicBezTo>
                <a:cubicBezTo>
                  <a:pt x="736" y="78"/>
                  <a:pt x="732" y="78"/>
                  <a:pt x="730" y="78"/>
                </a:cubicBezTo>
                <a:cubicBezTo>
                  <a:pt x="728" y="78"/>
                  <a:pt x="727" y="78"/>
                  <a:pt x="726" y="78"/>
                </a:cubicBezTo>
                <a:cubicBezTo>
                  <a:pt x="726" y="78"/>
                  <a:pt x="725" y="77"/>
                  <a:pt x="725" y="77"/>
                </a:cubicBezTo>
                <a:cubicBezTo>
                  <a:pt x="724" y="78"/>
                  <a:pt x="724" y="79"/>
                  <a:pt x="723" y="78"/>
                </a:cubicBezTo>
                <a:cubicBezTo>
                  <a:pt x="720" y="78"/>
                  <a:pt x="717" y="77"/>
                  <a:pt x="714" y="76"/>
                </a:cubicBezTo>
                <a:cubicBezTo>
                  <a:pt x="713" y="76"/>
                  <a:pt x="710" y="75"/>
                  <a:pt x="710" y="77"/>
                </a:cubicBezTo>
                <a:cubicBezTo>
                  <a:pt x="709" y="79"/>
                  <a:pt x="708" y="79"/>
                  <a:pt x="710" y="80"/>
                </a:cubicBezTo>
                <a:cubicBezTo>
                  <a:pt x="712" y="82"/>
                  <a:pt x="714" y="86"/>
                  <a:pt x="709" y="87"/>
                </a:cubicBezTo>
                <a:cubicBezTo>
                  <a:pt x="708" y="88"/>
                  <a:pt x="705" y="88"/>
                  <a:pt x="704" y="86"/>
                </a:cubicBezTo>
                <a:cubicBezTo>
                  <a:pt x="703" y="85"/>
                  <a:pt x="703" y="84"/>
                  <a:pt x="700" y="84"/>
                </a:cubicBezTo>
                <a:cubicBezTo>
                  <a:pt x="697" y="83"/>
                  <a:pt x="699" y="82"/>
                  <a:pt x="698" y="81"/>
                </a:cubicBezTo>
                <a:cubicBezTo>
                  <a:pt x="698" y="80"/>
                  <a:pt x="695" y="79"/>
                  <a:pt x="694" y="80"/>
                </a:cubicBezTo>
                <a:cubicBezTo>
                  <a:pt x="691" y="83"/>
                  <a:pt x="686" y="80"/>
                  <a:pt x="682" y="80"/>
                </a:cubicBezTo>
                <a:cubicBezTo>
                  <a:pt x="678" y="80"/>
                  <a:pt x="674" y="79"/>
                  <a:pt x="670" y="79"/>
                </a:cubicBezTo>
                <a:cubicBezTo>
                  <a:pt x="668" y="79"/>
                  <a:pt x="667" y="79"/>
                  <a:pt x="665" y="80"/>
                </a:cubicBezTo>
                <a:cubicBezTo>
                  <a:pt x="663" y="81"/>
                  <a:pt x="664" y="84"/>
                  <a:pt x="664" y="86"/>
                </a:cubicBezTo>
                <a:cubicBezTo>
                  <a:pt x="664" y="86"/>
                  <a:pt x="664" y="86"/>
                  <a:pt x="664" y="86"/>
                </a:cubicBezTo>
                <a:cubicBezTo>
                  <a:pt x="663" y="86"/>
                  <a:pt x="662" y="81"/>
                  <a:pt x="661" y="80"/>
                </a:cubicBezTo>
                <a:cubicBezTo>
                  <a:pt x="660" y="80"/>
                  <a:pt x="656" y="80"/>
                  <a:pt x="655" y="78"/>
                </a:cubicBezTo>
                <a:cubicBezTo>
                  <a:pt x="655" y="75"/>
                  <a:pt x="659" y="74"/>
                  <a:pt x="655" y="71"/>
                </a:cubicBezTo>
                <a:cubicBezTo>
                  <a:pt x="653" y="70"/>
                  <a:pt x="651" y="69"/>
                  <a:pt x="648" y="68"/>
                </a:cubicBezTo>
                <a:cubicBezTo>
                  <a:pt x="642" y="66"/>
                  <a:pt x="635" y="68"/>
                  <a:pt x="629" y="69"/>
                </a:cubicBezTo>
                <a:cubicBezTo>
                  <a:pt x="626" y="69"/>
                  <a:pt x="623" y="69"/>
                  <a:pt x="619" y="69"/>
                </a:cubicBezTo>
                <a:cubicBezTo>
                  <a:pt x="618" y="69"/>
                  <a:pt x="618" y="69"/>
                  <a:pt x="617" y="69"/>
                </a:cubicBezTo>
                <a:cubicBezTo>
                  <a:pt x="615" y="68"/>
                  <a:pt x="617" y="68"/>
                  <a:pt x="618" y="67"/>
                </a:cubicBezTo>
                <a:cubicBezTo>
                  <a:pt x="618" y="66"/>
                  <a:pt x="613" y="65"/>
                  <a:pt x="613" y="65"/>
                </a:cubicBezTo>
                <a:cubicBezTo>
                  <a:pt x="612" y="64"/>
                  <a:pt x="608" y="65"/>
                  <a:pt x="607" y="65"/>
                </a:cubicBezTo>
                <a:cubicBezTo>
                  <a:pt x="607" y="65"/>
                  <a:pt x="611" y="64"/>
                  <a:pt x="610" y="63"/>
                </a:cubicBezTo>
                <a:cubicBezTo>
                  <a:pt x="609" y="63"/>
                  <a:pt x="608" y="64"/>
                  <a:pt x="607" y="64"/>
                </a:cubicBezTo>
                <a:cubicBezTo>
                  <a:pt x="606" y="63"/>
                  <a:pt x="604" y="62"/>
                  <a:pt x="604" y="62"/>
                </a:cubicBezTo>
                <a:cubicBezTo>
                  <a:pt x="603" y="62"/>
                  <a:pt x="600" y="60"/>
                  <a:pt x="602" y="60"/>
                </a:cubicBezTo>
                <a:cubicBezTo>
                  <a:pt x="603" y="60"/>
                  <a:pt x="605" y="60"/>
                  <a:pt x="606" y="60"/>
                </a:cubicBezTo>
                <a:cubicBezTo>
                  <a:pt x="609" y="60"/>
                  <a:pt x="605" y="57"/>
                  <a:pt x="604" y="57"/>
                </a:cubicBezTo>
                <a:cubicBezTo>
                  <a:pt x="602" y="55"/>
                  <a:pt x="597" y="56"/>
                  <a:pt x="594" y="55"/>
                </a:cubicBezTo>
                <a:cubicBezTo>
                  <a:pt x="592" y="55"/>
                  <a:pt x="591" y="57"/>
                  <a:pt x="589" y="59"/>
                </a:cubicBezTo>
                <a:cubicBezTo>
                  <a:pt x="589" y="59"/>
                  <a:pt x="582" y="63"/>
                  <a:pt x="582" y="60"/>
                </a:cubicBezTo>
                <a:cubicBezTo>
                  <a:pt x="583" y="58"/>
                  <a:pt x="584" y="60"/>
                  <a:pt x="586" y="59"/>
                </a:cubicBezTo>
                <a:cubicBezTo>
                  <a:pt x="586" y="59"/>
                  <a:pt x="585" y="56"/>
                  <a:pt x="584" y="56"/>
                </a:cubicBezTo>
                <a:cubicBezTo>
                  <a:pt x="584" y="56"/>
                  <a:pt x="578" y="56"/>
                  <a:pt x="578" y="56"/>
                </a:cubicBezTo>
                <a:cubicBezTo>
                  <a:pt x="579" y="55"/>
                  <a:pt x="581" y="54"/>
                  <a:pt x="583" y="54"/>
                </a:cubicBezTo>
                <a:cubicBezTo>
                  <a:pt x="584" y="55"/>
                  <a:pt x="591" y="55"/>
                  <a:pt x="591" y="55"/>
                </a:cubicBezTo>
                <a:cubicBezTo>
                  <a:pt x="591" y="54"/>
                  <a:pt x="585" y="54"/>
                  <a:pt x="584" y="53"/>
                </a:cubicBezTo>
                <a:cubicBezTo>
                  <a:pt x="582" y="53"/>
                  <a:pt x="580" y="53"/>
                  <a:pt x="578" y="53"/>
                </a:cubicBezTo>
                <a:cubicBezTo>
                  <a:pt x="574" y="52"/>
                  <a:pt x="570" y="52"/>
                  <a:pt x="566" y="51"/>
                </a:cubicBezTo>
                <a:cubicBezTo>
                  <a:pt x="565" y="51"/>
                  <a:pt x="561" y="50"/>
                  <a:pt x="561" y="50"/>
                </a:cubicBezTo>
                <a:cubicBezTo>
                  <a:pt x="561" y="51"/>
                  <a:pt x="562" y="52"/>
                  <a:pt x="561" y="52"/>
                </a:cubicBezTo>
                <a:cubicBezTo>
                  <a:pt x="560" y="53"/>
                  <a:pt x="559" y="53"/>
                  <a:pt x="558" y="53"/>
                </a:cubicBezTo>
                <a:cubicBezTo>
                  <a:pt x="557" y="53"/>
                  <a:pt x="552" y="54"/>
                  <a:pt x="553" y="56"/>
                </a:cubicBezTo>
                <a:cubicBezTo>
                  <a:pt x="554" y="58"/>
                  <a:pt x="556" y="55"/>
                  <a:pt x="557" y="56"/>
                </a:cubicBezTo>
                <a:cubicBezTo>
                  <a:pt x="557" y="56"/>
                  <a:pt x="554" y="57"/>
                  <a:pt x="555" y="59"/>
                </a:cubicBezTo>
                <a:cubicBezTo>
                  <a:pt x="556" y="59"/>
                  <a:pt x="555" y="60"/>
                  <a:pt x="555" y="61"/>
                </a:cubicBezTo>
                <a:cubicBezTo>
                  <a:pt x="556" y="61"/>
                  <a:pt x="557" y="62"/>
                  <a:pt x="557" y="63"/>
                </a:cubicBezTo>
                <a:cubicBezTo>
                  <a:pt x="557" y="63"/>
                  <a:pt x="553" y="63"/>
                  <a:pt x="552" y="63"/>
                </a:cubicBezTo>
                <a:cubicBezTo>
                  <a:pt x="550" y="63"/>
                  <a:pt x="552" y="62"/>
                  <a:pt x="552" y="62"/>
                </a:cubicBezTo>
                <a:cubicBezTo>
                  <a:pt x="551" y="61"/>
                  <a:pt x="548" y="62"/>
                  <a:pt x="548" y="62"/>
                </a:cubicBezTo>
                <a:cubicBezTo>
                  <a:pt x="546" y="63"/>
                  <a:pt x="544" y="62"/>
                  <a:pt x="543" y="62"/>
                </a:cubicBezTo>
                <a:cubicBezTo>
                  <a:pt x="542" y="62"/>
                  <a:pt x="546" y="63"/>
                  <a:pt x="546" y="63"/>
                </a:cubicBezTo>
                <a:cubicBezTo>
                  <a:pt x="549" y="64"/>
                  <a:pt x="546" y="66"/>
                  <a:pt x="545" y="65"/>
                </a:cubicBezTo>
                <a:cubicBezTo>
                  <a:pt x="544" y="65"/>
                  <a:pt x="544" y="64"/>
                  <a:pt x="544" y="63"/>
                </a:cubicBezTo>
                <a:cubicBezTo>
                  <a:pt x="543" y="63"/>
                  <a:pt x="542" y="63"/>
                  <a:pt x="541" y="63"/>
                </a:cubicBezTo>
                <a:cubicBezTo>
                  <a:pt x="539" y="62"/>
                  <a:pt x="537" y="61"/>
                  <a:pt x="534" y="62"/>
                </a:cubicBezTo>
                <a:cubicBezTo>
                  <a:pt x="531" y="62"/>
                  <a:pt x="529" y="65"/>
                  <a:pt x="526" y="63"/>
                </a:cubicBezTo>
                <a:cubicBezTo>
                  <a:pt x="524" y="62"/>
                  <a:pt x="522" y="61"/>
                  <a:pt x="521" y="59"/>
                </a:cubicBezTo>
                <a:cubicBezTo>
                  <a:pt x="520" y="58"/>
                  <a:pt x="518" y="62"/>
                  <a:pt x="517" y="62"/>
                </a:cubicBezTo>
                <a:cubicBezTo>
                  <a:pt x="516" y="64"/>
                  <a:pt x="515" y="70"/>
                  <a:pt x="512" y="69"/>
                </a:cubicBezTo>
                <a:cubicBezTo>
                  <a:pt x="510" y="68"/>
                  <a:pt x="508" y="68"/>
                  <a:pt x="506" y="66"/>
                </a:cubicBezTo>
                <a:cubicBezTo>
                  <a:pt x="505" y="65"/>
                  <a:pt x="503" y="63"/>
                  <a:pt x="502" y="62"/>
                </a:cubicBezTo>
                <a:cubicBezTo>
                  <a:pt x="501" y="60"/>
                  <a:pt x="499" y="59"/>
                  <a:pt x="498" y="58"/>
                </a:cubicBezTo>
                <a:cubicBezTo>
                  <a:pt x="496" y="56"/>
                  <a:pt x="500" y="57"/>
                  <a:pt x="501" y="57"/>
                </a:cubicBezTo>
                <a:cubicBezTo>
                  <a:pt x="502" y="57"/>
                  <a:pt x="504" y="56"/>
                  <a:pt x="504" y="55"/>
                </a:cubicBezTo>
                <a:cubicBezTo>
                  <a:pt x="504" y="55"/>
                  <a:pt x="499" y="52"/>
                  <a:pt x="499" y="52"/>
                </a:cubicBezTo>
                <a:cubicBezTo>
                  <a:pt x="499" y="52"/>
                  <a:pt x="502" y="52"/>
                  <a:pt x="502" y="51"/>
                </a:cubicBezTo>
                <a:cubicBezTo>
                  <a:pt x="501" y="50"/>
                  <a:pt x="499" y="50"/>
                  <a:pt x="499" y="50"/>
                </a:cubicBezTo>
                <a:cubicBezTo>
                  <a:pt x="499" y="48"/>
                  <a:pt x="504" y="47"/>
                  <a:pt x="499" y="46"/>
                </a:cubicBezTo>
                <a:cubicBezTo>
                  <a:pt x="498" y="46"/>
                  <a:pt x="497" y="44"/>
                  <a:pt x="495" y="44"/>
                </a:cubicBezTo>
                <a:cubicBezTo>
                  <a:pt x="494" y="44"/>
                  <a:pt x="492" y="43"/>
                  <a:pt x="491" y="44"/>
                </a:cubicBezTo>
                <a:cubicBezTo>
                  <a:pt x="490" y="44"/>
                  <a:pt x="490" y="45"/>
                  <a:pt x="489" y="45"/>
                </a:cubicBezTo>
                <a:cubicBezTo>
                  <a:pt x="488" y="44"/>
                  <a:pt x="488" y="44"/>
                  <a:pt x="487" y="44"/>
                </a:cubicBezTo>
                <a:cubicBezTo>
                  <a:pt x="486" y="44"/>
                  <a:pt x="484" y="44"/>
                  <a:pt x="483" y="43"/>
                </a:cubicBezTo>
                <a:cubicBezTo>
                  <a:pt x="482" y="43"/>
                  <a:pt x="481" y="43"/>
                  <a:pt x="480" y="41"/>
                </a:cubicBezTo>
                <a:cubicBezTo>
                  <a:pt x="479" y="41"/>
                  <a:pt x="480" y="40"/>
                  <a:pt x="478" y="41"/>
                </a:cubicBezTo>
                <a:cubicBezTo>
                  <a:pt x="478" y="41"/>
                  <a:pt x="477" y="42"/>
                  <a:pt x="476" y="42"/>
                </a:cubicBezTo>
                <a:cubicBezTo>
                  <a:pt x="475" y="42"/>
                  <a:pt x="475" y="41"/>
                  <a:pt x="474" y="42"/>
                </a:cubicBezTo>
                <a:cubicBezTo>
                  <a:pt x="474" y="43"/>
                  <a:pt x="473" y="44"/>
                  <a:pt x="473" y="45"/>
                </a:cubicBezTo>
                <a:cubicBezTo>
                  <a:pt x="473" y="46"/>
                  <a:pt x="475" y="46"/>
                  <a:pt x="474" y="47"/>
                </a:cubicBezTo>
                <a:cubicBezTo>
                  <a:pt x="473" y="48"/>
                  <a:pt x="474" y="48"/>
                  <a:pt x="473" y="48"/>
                </a:cubicBezTo>
                <a:cubicBezTo>
                  <a:pt x="472" y="48"/>
                  <a:pt x="470" y="48"/>
                  <a:pt x="469" y="49"/>
                </a:cubicBezTo>
                <a:cubicBezTo>
                  <a:pt x="470" y="48"/>
                  <a:pt x="473" y="50"/>
                  <a:pt x="473" y="50"/>
                </a:cubicBezTo>
                <a:cubicBezTo>
                  <a:pt x="472" y="51"/>
                  <a:pt x="469" y="49"/>
                  <a:pt x="467" y="49"/>
                </a:cubicBezTo>
                <a:cubicBezTo>
                  <a:pt x="465" y="49"/>
                  <a:pt x="462" y="49"/>
                  <a:pt x="459" y="49"/>
                </a:cubicBezTo>
                <a:cubicBezTo>
                  <a:pt x="458" y="49"/>
                  <a:pt x="458" y="48"/>
                  <a:pt x="457" y="48"/>
                </a:cubicBezTo>
                <a:cubicBezTo>
                  <a:pt x="456" y="47"/>
                  <a:pt x="453" y="48"/>
                  <a:pt x="452" y="48"/>
                </a:cubicBezTo>
                <a:cubicBezTo>
                  <a:pt x="451" y="47"/>
                  <a:pt x="449" y="47"/>
                  <a:pt x="448" y="46"/>
                </a:cubicBezTo>
                <a:cubicBezTo>
                  <a:pt x="448" y="45"/>
                  <a:pt x="450" y="45"/>
                  <a:pt x="450" y="44"/>
                </a:cubicBezTo>
                <a:cubicBezTo>
                  <a:pt x="451" y="43"/>
                  <a:pt x="442" y="43"/>
                  <a:pt x="441" y="43"/>
                </a:cubicBezTo>
                <a:cubicBezTo>
                  <a:pt x="436" y="42"/>
                  <a:pt x="432" y="43"/>
                  <a:pt x="427" y="43"/>
                </a:cubicBezTo>
                <a:cubicBezTo>
                  <a:pt x="424" y="43"/>
                  <a:pt x="425" y="43"/>
                  <a:pt x="426" y="45"/>
                </a:cubicBezTo>
                <a:cubicBezTo>
                  <a:pt x="426" y="46"/>
                  <a:pt x="424" y="45"/>
                  <a:pt x="424" y="45"/>
                </a:cubicBezTo>
                <a:cubicBezTo>
                  <a:pt x="422" y="45"/>
                  <a:pt x="423" y="44"/>
                  <a:pt x="423" y="43"/>
                </a:cubicBezTo>
                <a:cubicBezTo>
                  <a:pt x="423" y="41"/>
                  <a:pt x="422" y="38"/>
                  <a:pt x="420" y="40"/>
                </a:cubicBezTo>
                <a:cubicBezTo>
                  <a:pt x="420" y="42"/>
                  <a:pt x="416" y="42"/>
                  <a:pt x="414" y="41"/>
                </a:cubicBezTo>
                <a:cubicBezTo>
                  <a:pt x="413" y="40"/>
                  <a:pt x="415" y="38"/>
                  <a:pt x="411" y="39"/>
                </a:cubicBezTo>
                <a:cubicBezTo>
                  <a:pt x="410" y="39"/>
                  <a:pt x="409" y="39"/>
                  <a:pt x="408" y="39"/>
                </a:cubicBezTo>
                <a:cubicBezTo>
                  <a:pt x="407" y="38"/>
                  <a:pt x="406" y="39"/>
                  <a:pt x="404" y="40"/>
                </a:cubicBezTo>
                <a:cubicBezTo>
                  <a:pt x="402" y="42"/>
                  <a:pt x="407" y="41"/>
                  <a:pt x="407" y="42"/>
                </a:cubicBezTo>
                <a:cubicBezTo>
                  <a:pt x="407" y="44"/>
                  <a:pt x="403" y="43"/>
                  <a:pt x="402" y="44"/>
                </a:cubicBezTo>
                <a:cubicBezTo>
                  <a:pt x="401" y="45"/>
                  <a:pt x="399" y="45"/>
                  <a:pt x="397" y="46"/>
                </a:cubicBezTo>
                <a:cubicBezTo>
                  <a:pt x="395" y="47"/>
                  <a:pt x="393" y="47"/>
                  <a:pt x="390" y="47"/>
                </a:cubicBezTo>
                <a:cubicBezTo>
                  <a:pt x="388" y="47"/>
                  <a:pt x="388" y="47"/>
                  <a:pt x="387" y="49"/>
                </a:cubicBezTo>
                <a:cubicBezTo>
                  <a:pt x="386" y="50"/>
                  <a:pt x="382" y="51"/>
                  <a:pt x="381" y="51"/>
                </a:cubicBezTo>
                <a:cubicBezTo>
                  <a:pt x="381" y="50"/>
                  <a:pt x="383" y="50"/>
                  <a:pt x="383" y="50"/>
                </a:cubicBezTo>
                <a:cubicBezTo>
                  <a:pt x="385" y="49"/>
                  <a:pt x="385" y="47"/>
                  <a:pt x="386" y="46"/>
                </a:cubicBezTo>
                <a:cubicBezTo>
                  <a:pt x="387" y="44"/>
                  <a:pt x="388" y="46"/>
                  <a:pt x="389" y="45"/>
                </a:cubicBezTo>
                <a:cubicBezTo>
                  <a:pt x="390" y="45"/>
                  <a:pt x="390" y="44"/>
                  <a:pt x="391" y="44"/>
                </a:cubicBezTo>
                <a:cubicBezTo>
                  <a:pt x="394" y="42"/>
                  <a:pt x="398" y="41"/>
                  <a:pt x="401" y="39"/>
                </a:cubicBezTo>
                <a:cubicBezTo>
                  <a:pt x="403" y="38"/>
                  <a:pt x="405" y="37"/>
                  <a:pt x="407" y="36"/>
                </a:cubicBezTo>
                <a:cubicBezTo>
                  <a:pt x="411" y="33"/>
                  <a:pt x="416" y="31"/>
                  <a:pt x="420" y="29"/>
                </a:cubicBezTo>
                <a:cubicBezTo>
                  <a:pt x="423" y="28"/>
                  <a:pt x="426" y="26"/>
                  <a:pt x="423" y="23"/>
                </a:cubicBezTo>
                <a:cubicBezTo>
                  <a:pt x="422" y="22"/>
                  <a:pt x="422" y="24"/>
                  <a:pt x="421" y="23"/>
                </a:cubicBezTo>
                <a:cubicBezTo>
                  <a:pt x="420" y="22"/>
                  <a:pt x="419" y="22"/>
                  <a:pt x="418" y="21"/>
                </a:cubicBezTo>
                <a:cubicBezTo>
                  <a:pt x="418" y="20"/>
                  <a:pt x="423" y="22"/>
                  <a:pt x="423" y="22"/>
                </a:cubicBezTo>
                <a:cubicBezTo>
                  <a:pt x="424" y="22"/>
                  <a:pt x="427" y="22"/>
                  <a:pt x="425" y="20"/>
                </a:cubicBezTo>
                <a:cubicBezTo>
                  <a:pt x="424" y="19"/>
                  <a:pt x="424" y="18"/>
                  <a:pt x="423" y="17"/>
                </a:cubicBezTo>
                <a:cubicBezTo>
                  <a:pt x="422" y="15"/>
                  <a:pt x="421" y="19"/>
                  <a:pt x="420" y="19"/>
                </a:cubicBezTo>
                <a:cubicBezTo>
                  <a:pt x="420" y="18"/>
                  <a:pt x="420" y="17"/>
                  <a:pt x="420" y="17"/>
                </a:cubicBezTo>
                <a:cubicBezTo>
                  <a:pt x="420" y="16"/>
                  <a:pt x="420" y="16"/>
                  <a:pt x="419" y="15"/>
                </a:cubicBezTo>
                <a:cubicBezTo>
                  <a:pt x="419" y="14"/>
                  <a:pt x="417" y="13"/>
                  <a:pt x="416" y="13"/>
                </a:cubicBezTo>
                <a:cubicBezTo>
                  <a:pt x="414" y="12"/>
                  <a:pt x="413" y="12"/>
                  <a:pt x="411" y="11"/>
                </a:cubicBezTo>
                <a:cubicBezTo>
                  <a:pt x="409" y="11"/>
                  <a:pt x="409" y="11"/>
                  <a:pt x="406" y="12"/>
                </a:cubicBezTo>
                <a:cubicBezTo>
                  <a:pt x="404" y="12"/>
                  <a:pt x="397" y="9"/>
                  <a:pt x="396" y="12"/>
                </a:cubicBezTo>
                <a:cubicBezTo>
                  <a:pt x="395" y="13"/>
                  <a:pt x="389" y="14"/>
                  <a:pt x="388" y="13"/>
                </a:cubicBezTo>
                <a:cubicBezTo>
                  <a:pt x="388" y="13"/>
                  <a:pt x="394" y="9"/>
                  <a:pt x="392" y="8"/>
                </a:cubicBezTo>
                <a:cubicBezTo>
                  <a:pt x="392" y="8"/>
                  <a:pt x="385" y="9"/>
                  <a:pt x="384" y="8"/>
                </a:cubicBezTo>
                <a:cubicBezTo>
                  <a:pt x="384" y="7"/>
                  <a:pt x="386" y="7"/>
                  <a:pt x="386" y="7"/>
                </a:cubicBezTo>
                <a:cubicBezTo>
                  <a:pt x="386" y="6"/>
                  <a:pt x="378" y="7"/>
                  <a:pt x="378" y="7"/>
                </a:cubicBezTo>
                <a:cubicBezTo>
                  <a:pt x="379" y="5"/>
                  <a:pt x="383" y="6"/>
                  <a:pt x="384" y="5"/>
                </a:cubicBezTo>
                <a:cubicBezTo>
                  <a:pt x="385" y="4"/>
                  <a:pt x="387" y="5"/>
                  <a:pt x="386" y="4"/>
                </a:cubicBezTo>
                <a:cubicBezTo>
                  <a:pt x="386" y="3"/>
                  <a:pt x="386" y="2"/>
                  <a:pt x="385" y="2"/>
                </a:cubicBezTo>
                <a:cubicBezTo>
                  <a:pt x="382" y="2"/>
                  <a:pt x="381" y="1"/>
                  <a:pt x="378" y="1"/>
                </a:cubicBezTo>
                <a:cubicBezTo>
                  <a:pt x="376" y="0"/>
                  <a:pt x="374" y="1"/>
                  <a:pt x="372" y="2"/>
                </a:cubicBezTo>
                <a:cubicBezTo>
                  <a:pt x="368" y="3"/>
                  <a:pt x="364" y="6"/>
                  <a:pt x="362" y="8"/>
                </a:cubicBezTo>
                <a:cubicBezTo>
                  <a:pt x="361" y="9"/>
                  <a:pt x="361" y="9"/>
                  <a:pt x="362" y="10"/>
                </a:cubicBezTo>
                <a:cubicBezTo>
                  <a:pt x="363" y="10"/>
                  <a:pt x="362" y="11"/>
                  <a:pt x="362" y="12"/>
                </a:cubicBezTo>
                <a:cubicBezTo>
                  <a:pt x="362" y="14"/>
                  <a:pt x="366" y="13"/>
                  <a:pt x="366" y="14"/>
                </a:cubicBezTo>
                <a:cubicBezTo>
                  <a:pt x="366" y="13"/>
                  <a:pt x="361" y="14"/>
                  <a:pt x="360" y="14"/>
                </a:cubicBezTo>
                <a:cubicBezTo>
                  <a:pt x="359" y="14"/>
                  <a:pt x="353" y="13"/>
                  <a:pt x="352" y="14"/>
                </a:cubicBezTo>
                <a:cubicBezTo>
                  <a:pt x="352" y="13"/>
                  <a:pt x="355" y="17"/>
                  <a:pt x="355" y="17"/>
                </a:cubicBezTo>
                <a:cubicBezTo>
                  <a:pt x="356" y="18"/>
                  <a:pt x="351" y="16"/>
                  <a:pt x="350" y="16"/>
                </a:cubicBezTo>
                <a:cubicBezTo>
                  <a:pt x="349" y="16"/>
                  <a:pt x="347" y="17"/>
                  <a:pt x="345" y="18"/>
                </a:cubicBezTo>
                <a:cubicBezTo>
                  <a:pt x="345" y="18"/>
                  <a:pt x="345" y="18"/>
                  <a:pt x="344" y="18"/>
                </a:cubicBezTo>
                <a:cubicBezTo>
                  <a:pt x="342" y="18"/>
                  <a:pt x="344" y="18"/>
                  <a:pt x="343" y="17"/>
                </a:cubicBezTo>
                <a:cubicBezTo>
                  <a:pt x="343" y="18"/>
                  <a:pt x="338" y="20"/>
                  <a:pt x="338" y="20"/>
                </a:cubicBezTo>
                <a:cubicBezTo>
                  <a:pt x="338" y="19"/>
                  <a:pt x="340" y="18"/>
                  <a:pt x="340" y="18"/>
                </a:cubicBezTo>
                <a:cubicBezTo>
                  <a:pt x="340" y="17"/>
                  <a:pt x="335" y="18"/>
                  <a:pt x="334" y="17"/>
                </a:cubicBezTo>
                <a:cubicBezTo>
                  <a:pt x="334" y="17"/>
                  <a:pt x="336" y="16"/>
                  <a:pt x="336" y="16"/>
                </a:cubicBezTo>
                <a:cubicBezTo>
                  <a:pt x="335" y="17"/>
                  <a:pt x="330" y="18"/>
                  <a:pt x="328" y="18"/>
                </a:cubicBezTo>
                <a:cubicBezTo>
                  <a:pt x="323" y="19"/>
                  <a:pt x="329" y="19"/>
                  <a:pt x="330" y="20"/>
                </a:cubicBezTo>
                <a:cubicBezTo>
                  <a:pt x="329" y="19"/>
                  <a:pt x="324" y="21"/>
                  <a:pt x="323" y="21"/>
                </a:cubicBezTo>
                <a:cubicBezTo>
                  <a:pt x="322" y="21"/>
                  <a:pt x="321" y="21"/>
                  <a:pt x="320" y="22"/>
                </a:cubicBezTo>
                <a:cubicBezTo>
                  <a:pt x="319" y="23"/>
                  <a:pt x="317" y="22"/>
                  <a:pt x="315" y="22"/>
                </a:cubicBezTo>
                <a:cubicBezTo>
                  <a:pt x="314" y="22"/>
                  <a:pt x="313" y="24"/>
                  <a:pt x="311" y="24"/>
                </a:cubicBezTo>
                <a:cubicBezTo>
                  <a:pt x="309" y="25"/>
                  <a:pt x="308" y="24"/>
                  <a:pt x="307" y="25"/>
                </a:cubicBezTo>
                <a:cubicBezTo>
                  <a:pt x="306" y="26"/>
                  <a:pt x="305" y="27"/>
                  <a:pt x="304" y="27"/>
                </a:cubicBezTo>
                <a:cubicBezTo>
                  <a:pt x="302" y="27"/>
                  <a:pt x="300" y="27"/>
                  <a:pt x="299" y="27"/>
                </a:cubicBezTo>
                <a:cubicBezTo>
                  <a:pt x="299" y="27"/>
                  <a:pt x="302" y="29"/>
                  <a:pt x="302" y="29"/>
                </a:cubicBezTo>
                <a:cubicBezTo>
                  <a:pt x="301" y="30"/>
                  <a:pt x="295" y="30"/>
                  <a:pt x="295" y="30"/>
                </a:cubicBezTo>
                <a:cubicBezTo>
                  <a:pt x="295" y="30"/>
                  <a:pt x="299" y="30"/>
                  <a:pt x="299" y="30"/>
                </a:cubicBezTo>
                <a:cubicBezTo>
                  <a:pt x="299" y="30"/>
                  <a:pt x="297" y="30"/>
                  <a:pt x="296" y="30"/>
                </a:cubicBezTo>
                <a:cubicBezTo>
                  <a:pt x="297" y="30"/>
                  <a:pt x="299" y="31"/>
                  <a:pt x="299" y="31"/>
                </a:cubicBezTo>
                <a:cubicBezTo>
                  <a:pt x="298" y="31"/>
                  <a:pt x="298" y="31"/>
                  <a:pt x="297" y="31"/>
                </a:cubicBezTo>
                <a:cubicBezTo>
                  <a:pt x="298" y="31"/>
                  <a:pt x="297" y="32"/>
                  <a:pt x="297" y="32"/>
                </a:cubicBezTo>
                <a:cubicBezTo>
                  <a:pt x="297" y="33"/>
                  <a:pt x="294" y="32"/>
                  <a:pt x="294" y="32"/>
                </a:cubicBezTo>
                <a:cubicBezTo>
                  <a:pt x="294" y="33"/>
                  <a:pt x="296" y="33"/>
                  <a:pt x="296" y="34"/>
                </a:cubicBezTo>
                <a:cubicBezTo>
                  <a:pt x="297" y="34"/>
                  <a:pt x="295" y="34"/>
                  <a:pt x="295" y="34"/>
                </a:cubicBezTo>
                <a:cubicBezTo>
                  <a:pt x="295" y="36"/>
                  <a:pt x="299" y="34"/>
                  <a:pt x="298" y="36"/>
                </a:cubicBezTo>
                <a:cubicBezTo>
                  <a:pt x="296" y="38"/>
                  <a:pt x="301" y="39"/>
                  <a:pt x="298" y="40"/>
                </a:cubicBezTo>
                <a:cubicBezTo>
                  <a:pt x="296" y="40"/>
                  <a:pt x="294" y="40"/>
                  <a:pt x="292" y="40"/>
                </a:cubicBezTo>
                <a:cubicBezTo>
                  <a:pt x="291" y="41"/>
                  <a:pt x="291" y="42"/>
                  <a:pt x="289" y="41"/>
                </a:cubicBezTo>
                <a:cubicBezTo>
                  <a:pt x="288" y="41"/>
                  <a:pt x="287" y="41"/>
                  <a:pt x="286" y="41"/>
                </a:cubicBezTo>
                <a:cubicBezTo>
                  <a:pt x="282" y="42"/>
                  <a:pt x="278" y="42"/>
                  <a:pt x="274" y="42"/>
                </a:cubicBezTo>
                <a:cubicBezTo>
                  <a:pt x="272" y="42"/>
                  <a:pt x="270" y="42"/>
                  <a:pt x="269" y="43"/>
                </a:cubicBezTo>
                <a:cubicBezTo>
                  <a:pt x="268" y="44"/>
                  <a:pt x="267" y="45"/>
                  <a:pt x="267" y="46"/>
                </a:cubicBezTo>
                <a:cubicBezTo>
                  <a:pt x="267" y="47"/>
                  <a:pt x="269" y="48"/>
                  <a:pt x="269" y="49"/>
                </a:cubicBezTo>
                <a:cubicBezTo>
                  <a:pt x="268" y="51"/>
                  <a:pt x="268" y="52"/>
                  <a:pt x="269" y="53"/>
                </a:cubicBezTo>
                <a:cubicBezTo>
                  <a:pt x="271" y="55"/>
                  <a:pt x="274" y="54"/>
                  <a:pt x="276" y="56"/>
                </a:cubicBezTo>
                <a:cubicBezTo>
                  <a:pt x="276" y="56"/>
                  <a:pt x="278" y="60"/>
                  <a:pt x="278" y="60"/>
                </a:cubicBezTo>
                <a:cubicBezTo>
                  <a:pt x="274" y="60"/>
                  <a:pt x="273" y="60"/>
                  <a:pt x="270" y="58"/>
                </a:cubicBezTo>
                <a:cubicBezTo>
                  <a:pt x="267" y="56"/>
                  <a:pt x="262" y="54"/>
                  <a:pt x="258" y="54"/>
                </a:cubicBezTo>
                <a:cubicBezTo>
                  <a:pt x="256" y="54"/>
                  <a:pt x="257" y="53"/>
                  <a:pt x="255" y="52"/>
                </a:cubicBezTo>
                <a:cubicBezTo>
                  <a:pt x="254" y="52"/>
                  <a:pt x="250" y="52"/>
                  <a:pt x="250" y="54"/>
                </a:cubicBezTo>
                <a:cubicBezTo>
                  <a:pt x="250" y="55"/>
                  <a:pt x="254" y="55"/>
                  <a:pt x="254" y="55"/>
                </a:cubicBezTo>
                <a:cubicBezTo>
                  <a:pt x="254" y="55"/>
                  <a:pt x="251" y="56"/>
                  <a:pt x="252" y="56"/>
                </a:cubicBezTo>
                <a:cubicBezTo>
                  <a:pt x="254" y="57"/>
                  <a:pt x="255" y="56"/>
                  <a:pt x="256" y="58"/>
                </a:cubicBezTo>
                <a:cubicBezTo>
                  <a:pt x="256" y="60"/>
                  <a:pt x="253" y="59"/>
                  <a:pt x="252" y="59"/>
                </a:cubicBezTo>
                <a:cubicBezTo>
                  <a:pt x="250" y="58"/>
                  <a:pt x="249" y="57"/>
                  <a:pt x="247" y="58"/>
                </a:cubicBezTo>
                <a:cubicBezTo>
                  <a:pt x="245" y="58"/>
                  <a:pt x="246" y="61"/>
                  <a:pt x="247" y="62"/>
                </a:cubicBezTo>
                <a:cubicBezTo>
                  <a:pt x="248" y="63"/>
                  <a:pt x="250" y="63"/>
                  <a:pt x="251" y="63"/>
                </a:cubicBezTo>
                <a:cubicBezTo>
                  <a:pt x="253" y="64"/>
                  <a:pt x="255" y="64"/>
                  <a:pt x="256" y="65"/>
                </a:cubicBezTo>
                <a:cubicBezTo>
                  <a:pt x="257" y="66"/>
                  <a:pt x="257" y="67"/>
                  <a:pt x="257" y="67"/>
                </a:cubicBezTo>
                <a:cubicBezTo>
                  <a:pt x="258" y="67"/>
                  <a:pt x="259" y="67"/>
                  <a:pt x="260" y="67"/>
                </a:cubicBezTo>
                <a:cubicBezTo>
                  <a:pt x="260" y="67"/>
                  <a:pt x="257" y="68"/>
                  <a:pt x="257" y="68"/>
                </a:cubicBezTo>
                <a:cubicBezTo>
                  <a:pt x="255" y="68"/>
                  <a:pt x="255" y="67"/>
                  <a:pt x="254" y="66"/>
                </a:cubicBezTo>
                <a:cubicBezTo>
                  <a:pt x="252" y="65"/>
                  <a:pt x="249" y="65"/>
                  <a:pt x="246" y="65"/>
                </a:cubicBezTo>
                <a:cubicBezTo>
                  <a:pt x="245" y="65"/>
                  <a:pt x="240" y="64"/>
                  <a:pt x="242" y="62"/>
                </a:cubicBezTo>
                <a:cubicBezTo>
                  <a:pt x="243" y="62"/>
                  <a:pt x="242" y="61"/>
                  <a:pt x="242" y="60"/>
                </a:cubicBezTo>
                <a:cubicBezTo>
                  <a:pt x="241" y="59"/>
                  <a:pt x="242" y="58"/>
                  <a:pt x="242" y="57"/>
                </a:cubicBezTo>
                <a:cubicBezTo>
                  <a:pt x="243" y="55"/>
                  <a:pt x="244" y="51"/>
                  <a:pt x="242" y="50"/>
                </a:cubicBezTo>
                <a:cubicBezTo>
                  <a:pt x="238" y="49"/>
                  <a:pt x="241" y="54"/>
                  <a:pt x="240" y="56"/>
                </a:cubicBezTo>
                <a:cubicBezTo>
                  <a:pt x="238" y="58"/>
                  <a:pt x="235" y="59"/>
                  <a:pt x="233" y="61"/>
                </a:cubicBezTo>
                <a:cubicBezTo>
                  <a:pt x="230" y="64"/>
                  <a:pt x="231" y="63"/>
                  <a:pt x="233" y="65"/>
                </a:cubicBezTo>
                <a:cubicBezTo>
                  <a:pt x="234" y="66"/>
                  <a:pt x="237" y="69"/>
                  <a:pt x="237" y="71"/>
                </a:cubicBezTo>
                <a:cubicBezTo>
                  <a:pt x="237" y="71"/>
                  <a:pt x="236" y="73"/>
                  <a:pt x="235" y="73"/>
                </a:cubicBezTo>
                <a:cubicBezTo>
                  <a:pt x="234" y="75"/>
                  <a:pt x="233" y="77"/>
                  <a:pt x="233" y="79"/>
                </a:cubicBezTo>
                <a:cubicBezTo>
                  <a:pt x="233" y="79"/>
                  <a:pt x="234" y="84"/>
                  <a:pt x="235" y="84"/>
                </a:cubicBezTo>
                <a:cubicBezTo>
                  <a:pt x="237" y="84"/>
                  <a:pt x="239" y="84"/>
                  <a:pt x="241" y="83"/>
                </a:cubicBezTo>
                <a:cubicBezTo>
                  <a:pt x="243" y="82"/>
                  <a:pt x="246" y="83"/>
                  <a:pt x="248" y="84"/>
                </a:cubicBezTo>
                <a:cubicBezTo>
                  <a:pt x="251" y="84"/>
                  <a:pt x="253" y="86"/>
                  <a:pt x="254" y="89"/>
                </a:cubicBezTo>
                <a:cubicBezTo>
                  <a:pt x="255" y="91"/>
                  <a:pt x="251" y="94"/>
                  <a:pt x="253" y="95"/>
                </a:cubicBezTo>
                <a:cubicBezTo>
                  <a:pt x="253" y="95"/>
                  <a:pt x="259" y="97"/>
                  <a:pt x="259" y="97"/>
                </a:cubicBezTo>
                <a:cubicBezTo>
                  <a:pt x="259" y="98"/>
                  <a:pt x="252" y="96"/>
                  <a:pt x="251" y="96"/>
                </a:cubicBezTo>
                <a:cubicBezTo>
                  <a:pt x="251" y="96"/>
                  <a:pt x="250" y="93"/>
                  <a:pt x="250" y="93"/>
                </a:cubicBezTo>
                <a:cubicBezTo>
                  <a:pt x="251" y="91"/>
                  <a:pt x="252" y="90"/>
                  <a:pt x="250" y="89"/>
                </a:cubicBezTo>
                <a:cubicBezTo>
                  <a:pt x="248" y="88"/>
                  <a:pt x="249" y="86"/>
                  <a:pt x="247" y="85"/>
                </a:cubicBezTo>
                <a:cubicBezTo>
                  <a:pt x="245" y="85"/>
                  <a:pt x="243" y="86"/>
                  <a:pt x="241" y="86"/>
                </a:cubicBezTo>
                <a:cubicBezTo>
                  <a:pt x="241" y="86"/>
                  <a:pt x="237" y="87"/>
                  <a:pt x="237" y="88"/>
                </a:cubicBezTo>
                <a:cubicBezTo>
                  <a:pt x="238" y="88"/>
                  <a:pt x="239" y="88"/>
                  <a:pt x="238" y="88"/>
                </a:cubicBezTo>
                <a:cubicBezTo>
                  <a:pt x="238" y="89"/>
                  <a:pt x="236" y="90"/>
                  <a:pt x="237" y="91"/>
                </a:cubicBezTo>
                <a:cubicBezTo>
                  <a:pt x="241" y="93"/>
                  <a:pt x="238" y="96"/>
                  <a:pt x="236" y="98"/>
                </a:cubicBezTo>
                <a:cubicBezTo>
                  <a:pt x="235" y="99"/>
                  <a:pt x="234" y="101"/>
                  <a:pt x="234" y="102"/>
                </a:cubicBezTo>
                <a:cubicBezTo>
                  <a:pt x="233" y="103"/>
                  <a:pt x="231" y="104"/>
                  <a:pt x="229" y="104"/>
                </a:cubicBezTo>
                <a:cubicBezTo>
                  <a:pt x="228" y="105"/>
                  <a:pt x="227" y="105"/>
                  <a:pt x="227" y="107"/>
                </a:cubicBezTo>
                <a:cubicBezTo>
                  <a:pt x="226" y="109"/>
                  <a:pt x="224" y="108"/>
                  <a:pt x="223" y="108"/>
                </a:cubicBezTo>
                <a:cubicBezTo>
                  <a:pt x="220" y="107"/>
                  <a:pt x="218" y="108"/>
                  <a:pt x="216" y="107"/>
                </a:cubicBezTo>
                <a:cubicBezTo>
                  <a:pt x="215" y="107"/>
                  <a:pt x="214" y="106"/>
                  <a:pt x="213" y="106"/>
                </a:cubicBezTo>
                <a:cubicBezTo>
                  <a:pt x="211" y="106"/>
                  <a:pt x="211" y="105"/>
                  <a:pt x="210" y="104"/>
                </a:cubicBezTo>
                <a:cubicBezTo>
                  <a:pt x="210" y="104"/>
                  <a:pt x="212" y="103"/>
                  <a:pt x="212" y="104"/>
                </a:cubicBezTo>
                <a:cubicBezTo>
                  <a:pt x="213" y="106"/>
                  <a:pt x="215" y="106"/>
                  <a:pt x="215" y="105"/>
                </a:cubicBezTo>
                <a:cubicBezTo>
                  <a:pt x="216" y="104"/>
                  <a:pt x="221" y="107"/>
                  <a:pt x="223" y="105"/>
                </a:cubicBezTo>
                <a:cubicBezTo>
                  <a:pt x="223" y="104"/>
                  <a:pt x="221" y="103"/>
                  <a:pt x="223" y="103"/>
                </a:cubicBezTo>
                <a:cubicBezTo>
                  <a:pt x="224" y="102"/>
                  <a:pt x="226" y="101"/>
                  <a:pt x="227" y="100"/>
                </a:cubicBezTo>
                <a:cubicBezTo>
                  <a:pt x="228" y="98"/>
                  <a:pt x="227" y="98"/>
                  <a:pt x="230" y="97"/>
                </a:cubicBezTo>
                <a:cubicBezTo>
                  <a:pt x="233" y="95"/>
                  <a:pt x="229" y="93"/>
                  <a:pt x="231" y="91"/>
                </a:cubicBezTo>
                <a:cubicBezTo>
                  <a:pt x="233" y="90"/>
                  <a:pt x="233" y="89"/>
                  <a:pt x="231" y="88"/>
                </a:cubicBezTo>
                <a:cubicBezTo>
                  <a:pt x="230" y="88"/>
                  <a:pt x="229" y="87"/>
                  <a:pt x="228" y="86"/>
                </a:cubicBezTo>
                <a:cubicBezTo>
                  <a:pt x="227" y="84"/>
                  <a:pt x="228" y="81"/>
                  <a:pt x="228" y="79"/>
                </a:cubicBezTo>
                <a:cubicBezTo>
                  <a:pt x="228" y="77"/>
                  <a:pt x="227" y="75"/>
                  <a:pt x="228" y="73"/>
                </a:cubicBezTo>
                <a:cubicBezTo>
                  <a:pt x="228" y="71"/>
                  <a:pt x="230" y="71"/>
                  <a:pt x="230" y="69"/>
                </a:cubicBezTo>
                <a:cubicBezTo>
                  <a:pt x="229" y="67"/>
                  <a:pt x="227" y="66"/>
                  <a:pt x="226" y="65"/>
                </a:cubicBezTo>
                <a:cubicBezTo>
                  <a:pt x="225" y="64"/>
                  <a:pt x="224" y="63"/>
                  <a:pt x="225" y="62"/>
                </a:cubicBezTo>
                <a:cubicBezTo>
                  <a:pt x="227" y="61"/>
                  <a:pt x="227" y="59"/>
                  <a:pt x="228" y="57"/>
                </a:cubicBezTo>
                <a:cubicBezTo>
                  <a:pt x="229" y="56"/>
                  <a:pt x="230" y="53"/>
                  <a:pt x="229" y="52"/>
                </a:cubicBezTo>
                <a:cubicBezTo>
                  <a:pt x="229" y="51"/>
                  <a:pt x="225" y="50"/>
                  <a:pt x="223" y="49"/>
                </a:cubicBezTo>
                <a:cubicBezTo>
                  <a:pt x="221" y="49"/>
                  <a:pt x="219" y="49"/>
                  <a:pt x="217" y="49"/>
                </a:cubicBezTo>
                <a:cubicBezTo>
                  <a:pt x="216" y="49"/>
                  <a:pt x="213" y="48"/>
                  <a:pt x="212" y="49"/>
                </a:cubicBezTo>
                <a:cubicBezTo>
                  <a:pt x="209" y="51"/>
                  <a:pt x="209" y="58"/>
                  <a:pt x="206" y="60"/>
                </a:cubicBezTo>
                <a:cubicBezTo>
                  <a:pt x="204" y="63"/>
                  <a:pt x="198" y="64"/>
                  <a:pt x="198" y="68"/>
                </a:cubicBezTo>
                <a:cubicBezTo>
                  <a:pt x="198" y="69"/>
                  <a:pt x="201" y="68"/>
                  <a:pt x="201" y="68"/>
                </a:cubicBezTo>
                <a:cubicBezTo>
                  <a:pt x="202" y="69"/>
                  <a:pt x="201" y="73"/>
                  <a:pt x="201" y="73"/>
                </a:cubicBezTo>
                <a:cubicBezTo>
                  <a:pt x="200" y="75"/>
                  <a:pt x="202" y="76"/>
                  <a:pt x="199" y="76"/>
                </a:cubicBezTo>
                <a:cubicBezTo>
                  <a:pt x="199" y="77"/>
                  <a:pt x="198" y="77"/>
                  <a:pt x="198" y="78"/>
                </a:cubicBezTo>
                <a:cubicBezTo>
                  <a:pt x="199" y="79"/>
                  <a:pt x="200" y="79"/>
                  <a:pt x="201" y="79"/>
                </a:cubicBezTo>
                <a:cubicBezTo>
                  <a:pt x="202" y="79"/>
                  <a:pt x="206" y="79"/>
                  <a:pt x="206" y="80"/>
                </a:cubicBezTo>
                <a:cubicBezTo>
                  <a:pt x="206" y="82"/>
                  <a:pt x="206" y="84"/>
                  <a:pt x="208" y="85"/>
                </a:cubicBezTo>
                <a:cubicBezTo>
                  <a:pt x="210" y="86"/>
                  <a:pt x="212" y="85"/>
                  <a:pt x="210" y="87"/>
                </a:cubicBezTo>
                <a:cubicBezTo>
                  <a:pt x="209" y="88"/>
                  <a:pt x="209" y="90"/>
                  <a:pt x="208" y="91"/>
                </a:cubicBezTo>
                <a:cubicBezTo>
                  <a:pt x="207" y="93"/>
                  <a:pt x="202" y="88"/>
                  <a:pt x="201" y="87"/>
                </a:cubicBezTo>
                <a:cubicBezTo>
                  <a:pt x="198" y="85"/>
                  <a:pt x="194" y="84"/>
                  <a:pt x="191" y="83"/>
                </a:cubicBezTo>
                <a:cubicBezTo>
                  <a:pt x="189" y="82"/>
                  <a:pt x="188" y="81"/>
                  <a:pt x="186" y="80"/>
                </a:cubicBezTo>
                <a:cubicBezTo>
                  <a:pt x="185" y="80"/>
                  <a:pt x="183" y="79"/>
                  <a:pt x="182" y="79"/>
                </a:cubicBezTo>
                <a:cubicBezTo>
                  <a:pt x="179" y="79"/>
                  <a:pt x="176" y="78"/>
                  <a:pt x="173" y="78"/>
                </a:cubicBezTo>
                <a:cubicBezTo>
                  <a:pt x="169" y="78"/>
                  <a:pt x="165" y="78"/>
                  <a:pt x="168" y="83"/>
                </a:cubicBezTo>
                <a:cubicBezTo>
                  <a:pt x="170" y="84"/>
                  <a:pt x="169" y="86"/>
                  <a:pt x="167" y="87"/>
                </a:cubicBezTo>
                <a:cubicBezTo>
                  <a:pt x="166" y="88"/>
                  <a:pt x="163" y="86"/>
                  <a:pt x="164" y="89"/>
                </a:cubicBezTo>
                <a:cubicBezTo>
                  <a:pt x="165" y="90"/>
                  <a:pt x="157" y="90"/>
                  <a:pt x="161" y="87"/>
                </a:cubicBezTo>
                <a:cubicBezTo>
                  <a:pt x="162" y="86"/>
                  <a:pt x="159" y="84"/>
                  <a:pt x="158" y="85"/>
                </a:cubicBezTo>
                <a:cubicBezTo>
                  <a:pt x="156" y="85"/>
                  <a:pt x="154" y="86"/>
                  <a:pt x="153" y="87"/>
                </a:cubicBezTo>
                <a:cubicBezTo>
                  <a:pt x="150" y="89"/>
                  <a:pt x="147" y="87"/>
                  <a:pt x="144" y="88"/>
                </a:cubicBezTo>
                <a:cubicBezTo>
                  <a:pt x="141" y="89"/>
                  <a:pt x="139" y="91"/>
                  <a:pt x="137" y="91"/>
                </a:cubicBezTo>
                <a:cubicBezTo>
                  <a:pt x="136" y="91"/>
                  <a:pt x="130" y="91"/>
                  <a:pt x="131" y="90"/>
                </a:cubicBezTo>
                <a:cubicBezTo>
                  <a:pt x="133" y="90"/>
                  <a:pt x="133" y="90"/>
                  <a:pt x="133" y="89"/>
                </a:cubicBezTo>
                <a:cubicBezTo>
                  <a:pt x="133" y="86"/>
                  <a:pt x="135" y="87"/>
                  <a:pt x="135" y="85"/>
                </a:cubicBezTo>
                <a:cubicBezTo>
                  <a:pt x="136" y="84"/>
                  <a:pt x="129" y="86"/>
                  <a:pt x="129" y="86"/>
                </a:cubicBezTo>
                <a:cubicBezTo>
                  <a:pt x="128" y="86"/>
                  <a:pt x="127" y="86"/>
                  <a:pt x="127" y="87"/>
                </a:cubicBezTo>
                <a:cubicBezTo>
                  <a:pt x="127" y="88"/>
                  <a:pt x="127" y="89"/>
                  <a:pt x="127" y="90"/>
                </a:cubicBezTo>
                <a:cubicBezTo>
                  <a:pt x="126" y="90"/>
                  <a:pt x="124" y="89"/>
                  <a:pt x="123" y="89"/>
                </a:cubicBezTo>
                <a:cubicBezTo>
                  <a:pt x="121" y="89"/>
                  <a:pt x="118" y="90"/>
                  <a:pt x="116" y="91"/>
                </a:cubicBezTo>
                <a:cubicBezTo>
                  <a:pt x="113" y="92"/>
                  <a:pt x="110" y="94"/>
                  <a:pt x="107" y="95"/>
                </a:cubicBezTo>
                <a:cubicBezTo>
                  <a:pt x="105" y="95"/>
                  <a:pt x="104" y="96"/>
                  <a:pt x="103" y="98"/>
                </a:cubicBezTo>
                <a:cubicBezTo>
                  <a:pt x="103" y="99"/>
                  <a:pt x="103" y="102"/>
                  <a:pt x="101" y="102"/>
                </a:cubicBezTo>
                <a:cubicBezTo>
                  <a:pt x="99" y="102"/>
                  <a:pt x="97" y="103"/>
                  <a:pt x="95" y="103"/>
                </a:cubicBezTo>
                <a:cubicBezTo>
                  <a:pt x="94" y="103"/>
                  <a:pt x="93" y="101"/>
                  <a:pt x="92" y="100"/>
                </a:cubicBezTo>
                <a:cubicBezTo>
                  <a:pt x="90" y="98"/>
                  <a:pt x="87" y="99"/>
                  <a:pt x="89" y="96"/>
                </a:cubicBezTo>
                <a:cubicBezTo>
                  <a:pt x="90" y="94"/>
                  <a:pt x="93" y="95"/>
                  <a:pt x="94" y="94"/>
                </a:cubicBezTo>
                <a:cubicBezTo>
                  <a:pt x="96" y="94"/>
                  <a:pt x="98" y="95"/>
                  <a:pt x="97" y="93"/>
                </a:cubicBezTo>
                <a:cubicBezTo>
                  <a:pt x="96" y="92"/>
                  <a:pt x="95" y="90"/>
                  <a:pt x="94" y="89"/>
                </a:cubicBezTo>
                <a:cubicBezTo>
                  <a:pt x="92" y="87"/>
                  <a:pt x="89" y="88"/>
                  <a:pt x="87" y="88"/>
                </a:cubicBezTo>
                <a:cubicBezTo>
                  <a:pt x="86" y="88"/>
                  <a:pt x="80" y="87"/>
                  <a:pt x="80" y="87"/>
                </a:cubicBezTo>
                <a:cubicBezTo>
                  <a:pt x="80" y="87"/>
                  <a:pt x="83" y="88"/>
                  <a:pt x="83" y="88"/>
                </a:cubicBezTo>
                <a:cubicBezTo>
                  <a:pt x="84" y="89"/>
                  <a:pt x="84" y="90"/>
                  <a:pt x="84" y="91"/>
                </a:cubicBezTo>
                <a:cubicBezTo>
                  <a:pt x="84" y="92"/>
                  <a:pt x="84" y="94"/>
                  <a:pt x="84" y="95"/>
                </a:cubicBezTo>
                <a:cubicBezTo>
                  <a:pt x="83" y="96"/>
                  <a:pt x="82" y="97"/>
                  <a:pt x="82" y="98"/>
                </a:cubicBezTo>
                <a:cubicBezTo>
                  <a:pt x="83" y="100"/>
                  <a:pt x="87" y="100"/>
                  <a:pt x="86" y="103"/>
                </a:cubicBezTo>
                <a:cubicBezTo>
                  <a:pt x="85" y="104"/>
                  <a:pt x="84" y="106"/>
                  <a:pt x="84" y="107"/>
                </a:cubicBezTo>
                <a:cubicBezTo>
                  <a:pt x="84" y="107"/>
                  <a:pt x="84" y="111"/>
                  <a:pt x="84" y="111"/>
                </a:cubicBezTo>
                <a:cubicBezTo>
                  <a:pt x="84" y="111"/>
                  <a:pt x="83" y="108"/>
                  <a:pt x="83" y="108"/>
                </a:cubicBezTo>
                <a:cubicBezTo>
                  <a:pt x="82" y="108"/>
                  <a:pt x="81" y="110"/>
                  <a:pt x="80" y="109"/>
                </a:cubicBezTo>
                <a:cubicBezTo>
                  <a:pt x="80" y="109"/>
                  <a:pt x="82" y="108"/>
                  <a:pt x="82" y="107"/>
                </a:cubicBezTo>
                <a:cubicBezTo>
                  <a:pt x="81" y="106"/>
                  <a:pt x="79" y="106"/>
                  <a:pt x="78" y="106"/>
                </a:cubicBezTo>
                <a:cubicBezTo>
                  <a:pt x="77" y="106"/>
                  <a:pt x="76" y="105"/>
                  <a:pt x="75" y="106"/>
                </a:cubicBezTo>
                <a:cubicBezTo>
                  <a:pt x="73" y="106"/>
                  <a:pt x="72" y="108"/>
                  <a:pt x="70" y="108"/>
                </a:cubicBezTo>
                <a:cubicBezTo>
                  <a:pt x="68" y="110"/>
                  <a:pt x="67" y="110"/>
                  <a:pt x="65" y="112"/>
                </a:cubicBezTo>
                <a:cubicBezTo>
                  <a:pt x="63" y="114"/>
                  <a:pt x="61" y="114"/>
                  <a:pt x="64" y="116"/>
                </a:cubicBezTo>
                <a:cubicBezTo>
                  <a:pt x="65" y="117"/>
                  <a:pt x="67" y="120"/>
                  <a:pt x="66" y="121"/>
                </a:cubicBezTo>
                <a:cubicBezTo>
                  <a:pt x="65" y="122"/>
                  <a:pt x="59" y="120"/>
                  <a:pt x="58" y="120"/>
                </a:cubicBezTo>
                <a:cubicBezTo>
                  <a:pt x="57" y="119"/>
                  <a:pt x="54" y="120"/>
                  <a:pt x="53" y="120"/>
                </a:cubicBezTo>
                <a:cubicBezTo>
                  <a:pt x="54" y="119"/>
                  <a:pt x="49" y="115"/>
                  <a:pt x="48" y="117"/>
                </a:cubicBezTo>
                <a:cubicBezTo>
                  <a:pt x="43" y="121"/>
                  <a:pt x="54" y="122"/>
                  <a:pt x="54" y="124"/>
                </a:cubicBezTo>
                <a:cubicBezTo>
                  <a:pt x="53" y="128"/>
                  <a:pt x="50" y="126"/>
                  <a:pt x="47" y="126"/>
                </a:cubicBezTo>
                <a:cubicBezTo>
                  <a:pt x="44" y="125"/>
                  <a:pt x="43" y="123"/>
                  <a:pt x="40" y="122"/>
                </a:cubicBezTo>
                <a:cubicBezTo>
                  <a:pt x="38" y="121"/>
                  <a:pt x="38" y="120"/>
                  <a:pt x="37" y="118"/>
                </a:cubicBezTo>
                <a:cubicBezTo>
                  <a:pt x="37" y="116"/>
                  <a:pt x="36" y="116"/>
                  <a:pt x="35" y="115"/>
                </a:cubicBezTo>
                <a:cubicBezTo>
                  <a:pt x="35" y="114"/>
                  <a:pt x="38" y="112"/>
                  <a:pt x="38" y="112"/>
                </a:cubicBezTo>
                <a:cubicBezTo>
                  <a:pt x="39" y="109"/>
                  <a:pt x="34" y="107"/>
                  <a:pt x="32" y="107"/>
                </a:cubicBezTo>
                <a:cubicBezTo>
                  <a:pt x="30" y="106"/>
                  <a:pt x="30" y="104"/>
                  <a:pt x="28" y="104"/>
                </a:cubicBezTo>
                <a:cubicBezTo>
                  <a:pt x="29" y="103"/>
                  <a:pt x="24" y="99"/>
                  <a:pt x="24" y="99"/>
                </a:cubicBezTo>
                <a:cubicBezTo>
                  <a:pt x="26" y="98"/>
                  <a:pt x="28" y="101"/>
                  <a:pt x="29" y="102"/>
                </a:cubicBezTo>
                <a:cubicBezTo>
                  <a:pt x="30" y="103"/>
                  <a:pt x="31" y="103"/>
                  <a:pt x="31" y="102"/>
                </a:cubicBezTo>
                <a:cubicBezTo>
                  <a:pt x="32" y="102"/>
                  <a:pt x="33" y="103"/>
                  <a:pt x="33" y="103"/>
                </a:cubicBezTo>
                <a:cubicBezTo>
                  <a:pt x="36" y="104"/>
                  <a:pt x="38" y="105"/>
                  <a:pt x="41" y="105"/>
                </a:cubicBezTo>
                <a:cubicBezTo>
                  <a:pt x="43" y="106"/>
                  <a:pt x="46" y="106"/>
                  <a:pt x="49" y="107"/>
                </a:cubicBezTo>
                <a:cubicBezTo>
                  <a:pt x="54" y="109"/>
                  <a:pt x="58" y="109"/>
                  <a:pt x="63" y="106"/>
                </a:cubicBezTo>
                <a:cubicBezTo>
                  <a:pt x="65" y="105"/>
                  <a:pt x="66" y="104"/>
                  <a:pt x="68" y="103"/>
                </a:cubicBezTo>
                <a:cubicBezTo>
                  <a:pt x="71" y="101"/>
                  <a:pt x="69" y="100"/>
                  <a:pt x="69" y="97"/>
                </a:cubicBezTo>
                <a:cubicBezTo>
                  <a:pt x="69" y="94"/>
                  <a:pt x="62" y="93"/>
                  <a:pt x="60" y="91"/>
                </a:cubicBezTo>
                <a:cubicBezTo>
                  <a:pt x="57" y="89"/>
                  <a:pt x="53" y="87"/>
                  <a:pt x="50" y="86"/>
                </a:cubicBezTo>
                <a:cubicBezTo>
                  <a:pt x="47" y="84"/>
                  <a:pt x="43" y="82"/>
                  <a:pt x="40" y="82"/>
                </a:cubicBezTo>
                <a:cubicBezTo>
                  <a:pt x="39" y="81"/>
                  <a:pt x="39" y="82"/>
                  <a:pt x="38" y="82"/>
                </a:cubicBezTo>
                <a:cubicBezTo>
                  <a:pt x="37" y="82"/>
                  <a:pt x="36" y="81"/>
                  <a:pt x="35" y="81"/>
                </a:cubicBezTo>
                <a:cubicBezTo>
                  <a:pt x="33" y="80"/>
                  <a:pt x="31" y="84"/>
                  <a:pt x="29" y="84"/>
                </a:cubicBezTo>
                <a:cubicBezTo>
                  <a:pt x="29" y="83"/>
                  <a:pt x="33" y="80"/>
                  <a:pt x="29" y="80"/>
                </a:cubicBezTo>
                <a:cubicBezTo>
                  <a:pt x="28" y="80"/>
                  <a:pt x="24" y="78"/>
                  <a:pt x="24" y="78"/>
                </a:cubicBezTo>
                <a:cubicBezTo>
                  <a:pt x="25" y="77"/>
                  <a:pt x="29" y="80"/>
                  <a:pt x="29" y="78"/>
                </a:cubicBezTo>
                <a:cubicBezTo>
                  <a:pt x="29" y="77"/>
                  <a:pt x="25" y="75"/>
                  <a:pt x="24" y="75"/>
                </a:cubicBezTo>
                <a:cubicBezTo>
                  <a:pt x="23" y="76"/>
                  <a:pt x="20" y="78"/>
                  <a:pt x="20" y="78"/>
                </a:cubicBezTo>
                <a:cubicBezTo>
                  <a:pt x="20" y="77"/>
                  <a:pt x="20" y="77"/>
                  <a:pt x="19" y="76"/>
                </a:cubicBezTo>
                <a:cubicBezTo>
                  <a:pt x="17" y="76"/>
                  <a:pt x="17" y="77"/>
                  <a:pt x="16" y="78"/>
                </a:cubicBezTo>
                <a:cubicBezTo>
                  <a:pt x="16" y="78"/>
                  <a:pt x="16" y="78"/>
                  <a:pt x="16" y="77"/>
                </a:cubicBezTo>
                <a:cubicBezTo>
                  <a:pt x="15" y="78"/>
                  <a:pt x="14" y="80"/>
                  <a:pt x="13" y="80"/>
                </a:cubicBezTo>
                <a:cubicBezTo>
                  <a:pt x="12" y="81"/>
                  <a:pt x="10" y="81"/>
                  <a:pt x="10" y="81"/>
                </a:cubicBezTo>
                <a:cubicBezTo>
                  <a:pt x="9" y="83"/>
                  <a:pt x="5" y="83"/>
                  <a:pt x="6" y="85"/>
                </a:cubicBezTo>
                <a:cubicBezTo>
                  <a:pt x="9" y="87"/>
                  <a:pt x="5" y="85"/>
                  <a:pt x="5" y="88"/>
                </a:cubicBezTo>
                <a:cubicBezTo>
                  <a:pt x="5" y="90"/>
                  <a:pt x="9" y="91"/>
                  <a:pt x="10" y="92"/>
                </a:cubicBezTo>
                <a:cubicBezTo>
                  <a:pt x="12" y="93"/>
                  <a:pt x="14" y="95"/>
                  <a:pt x="13" y="97"/>
                </a:cubicBezTo>
                <a:cubicBezTo>
                  <a:pt x="12" y="99"/>
                  <a:pt x="9" y="100"/>
                  <a:pt x="9" y="102"/>
                </a:cubicBezTo>
                <a:cubicBezTo>
                  <a:pt x="10" y="104"/>
                  <a:pt x="12" y="106"/>
                  <a:pt x="13" y="108"/>
                </a:cubicBezTo>
                <a:cubicBezTo>
                  <a:pt x="14" y="110"/>
                  <a:pt x="12" y="110"/>
                  <a:pt x="12" y="112"/>
                </a:cubicBezTo>
                <a:cubicBezTo>
                  <a:pt x="12" y="114"/>
                  <a:pt x="15" y="116"/>
                  <a:pt x="13" y="117"/>
                </a:cubicBezTo>
                <a:cubicBezTo>
                  <a:pt x="11" y="118"/>
                  <a:pt x="14" y="121"/>
                  <a:pt x="14" y="122"/>
                </a:cubicBezTo>
                <a:cubicBezTo>
                  <a:pt x="16" y="124"/>
                  <a:pt x="18" y="124"/>
                  <a:pt x="15" y="126"/>
                </a:cubicBezTo>
                <a:cubicBezTo>
                  <a:pt x="13" y="128"/>
                  <a:pt x="14" y="128"/>
                  <a:pt x="15" y="129"/>
                </a:cubicBezTo>
                <a:cubicBezTo>
                  <a:pt x="20" y="132"/>
                  <a:pt x="23" y="134"/>
                  <a:pt x="18" y="138"/>
                </a:cubicBezTo>
                <a:cubicBezTo>
                  <a:pt x="13" y="143"/>
                  <a:pt x="8" y="147"/>
                  <a:pt x="4" y="152"/>
                </a:cubicBezTo>
                <a:cubicBezTo>
                  <a:pt x="6" y="152"/>
                  <a:pt x="6" y="151"/>
                  <a:pt x="7" y="152"/>
                </a:cubicBezTo>
                <a:cubicBezTo>
                  <a:pt x="8" y="154"/>
                  <a:pt x="10" y="154"/>
                  <a:pt x="11" y="155"/>
                </a:cubicBezTo>
                <a:cubicBezTo>
                  <a:pt x="17" y="157"/>
                  <a:pt x="9" y="157"/>
                  <a:pt x="7" y="157"/>
                </a:cubicBezTo>
                <a:cubicBezTo>
                  <a:pt x="5" y="157"/>
                  <a:pt x="4" y="158"/>
                  <a:pt x="4" y="160"/>
                </a:cubicBezTo>
                <a:cubicBezTo>
                  <a:pt x="4" y="162"/>
                  <a:pt x="2" y="163"/>
                  <a:pt x="1" y="165"/>
                </a:cubicBezTo>
                <a:cubicBezTo>
                  <a:pt x="0" y="166"/>
                  <a:pt x="1" y="168"/>
                  <a:pt x="2" y="170"/>
                </a:cubicBezTo>
                <a:cubicBezTo>
                  <a:pt x="2" y="172"/>
                  <a:pt x="0" y="174"/>
                  <a:pt x="1" y="175"/>
                </a:cubicBezTo>
                <a:cubicBezTo>
                  <a:pt x="3" y="176"/>
                  <a:pt x="3" y="176"/>
                  <a:pt x="3" y="178"/>
                </a:cubicBezTo>
                <a:cubicBezTo>
                  <a:pt x="2" y="180"/>
                  <a:pt x="4" y="181"/>
                  <a:pt x="4" y="183"/>
                </a:cubicBezTo>
                <a:cubicBezTo>
                  <a:pt x="4" y="184"/>
                  <a:pt x="7" y="186"/>
                  <a:pt x="8" y="186"/>
                </a:cubicBezTo>
                <a:cubicBezTo>
                  <a:pt x="8" y="186"/>
                  <a:pt x="9" y="185"/>
                  <a:pt x="10" y="185"/>
                </a:cubicBezTo>
                <a:cubicBezTo>
                  <a:pt x="11" y="185"/>
                  <a:pt x="11" y="187"/>
                  <a:pt x="12" y="187"/>
                </a:cubicBezTo>
                <a:cubicBezTo>
                  <a:pt x="14" y="186"/>
                  <a:pt x="14" y="185"/>
                  <a:pt x="16" y="187"/>
                </a:cubicBezTo>
                <a:cubicBezTo>
                  <a:pt x="18" y="188"/>
                  <a:pt x="18" y="188"/>
                  <a:pt x="18" y="190"/>
                </a:cubicBezTo>
                <a:cubicBezTo>
                  <a:pt x="17" y="195"/>
                  <a:pt x="21" y="199"/>
                  <a:pt x="24" y="201"/>
                </a:cubicBezTo>
                <a:cubicBezTo>
                  <a:pt x="26" y="202"/>
                  <a:pt x="27" y="203"/>
                  <a:pt x="25" y="204"/>
                </a:cubicBezTo>
                <a:cubicBezTo>
                  <a:pt x="24" y="206"/>
                  <a:pt x="23" y="205"/>
                  <a:pt x="21" y="205"/>
                </a:cubicBezTo>
                <a:cubicBezTo>
                  <a:pt x="19" y="205"/>
                  <a:pt x="22" y="214"/>
                  <a:pt x="24" y="213"/>
                </a:cubicBezTo>
                <a:cubicBezTo>
                  <a:pt x="25" y="212"/>
                  <a:pt x="26" y="209"/>
                  <a:pt x="27" y="210"/>
                </a:cubicBezTo>
                <a:cubicBezTo>
                  <a:pt x="28" y="210"/>
                  <a:pt x="29" y="211"/>
                  <a:pt x="31" y="211"/>
                </a:cubicBezTo>
                <a:cubicBezTo>
                  <a:pt x="33" y="211"/>
                  <a:pt x="35" y="212"/>
                  <a:pt x="35" y="214"/>
                </a:cubicBezTo>
                <a:cubicBezTo>
                  <a:pt x="35" y="215"/>
                  <a:pt x="34" y="215"/>
                  <a:pt x="34" y="215"/>
                </a:cubicBezTo>
                <a:cubicBezTo>
                  <a:pt x="33" y="216"/>
                  <a:pt x="34" y="218"/>
                  <a:pt x="35" y="218"/>
                </a:cubicBezTo>
                <a:cubicBezTo>
                  <a:pt x="36" y="219"/>
                  <a:pt x="38" y="218"/>
                  <a:pt x="39" y="219"/>
                </a:cubicBezTo>
                <a:cubicBezTo>
                  <a:pt x="40" y="220"/>
                  <a:pt x="40" y="222"/>
                  <a:pt x="40" y="223"/>
                </a:cubicBezTo>
                <a:cubicBezTo>
                  <a:pt x="40" y="224"/>
                  <a:pt x="43" y="223"/>
                  <a:pt x="44" y="223"/>
                </a:cubicBezTo>
                <a:cubicBezTo>
                  <a:pt x="45" y="224"/>
                  <a:pt x="47" y="227"/>
                  <a:pt x="48" y="225"/>
                </a:cubicBezTo>
                <a:cubicBezTo>
                  <a:pt x="49" y="223"/>
                  <a:pt x="50" y="224"/>
                  <a:pt x="51" y="225"/>
                </a:cubicBezTo>
                <a:cubicBezTo>
                  <a:pt x="53" y="227"/>
                  <a:pt x="53" y="226"/>
                  <a:pt x="55" y="226"/>
                </a:cubicBezTo>
                <a:cubicBezTo>
                  <a:pt x="56" y="226"/>
                  <a:pt x="57" y="229"/>
                  <a:pt x="58" y="228"/>
                </a:cubicBezTo>
                <a:cubicBezTo>
                  <a:pt x="60" y="227"/>
                  <a:pt x="62" y="229"/>
                  <a:pt x="63" y="230"/>
                </a:cubicBezTo>
                <a:cubicBezTo>
                  <a:pt x="65" y="231"/>
                  <a:pt x="62" y="232"/>
                  <a:pt x="62" y="232"/>
                </a:cubicBezTo>
                <a:cubicBezTo>
                  <a:pt x="60" y="233"/>
                  <a:pt x="63" y="234"/>
                  <a:pt x="63" y="234"/>
                </a:cubicBezTo>
                <a:cubicBezTo>
                  <a:pt x="63" y="234"/>
                  <a:pt x="60" y="234"/>
                  <a:pt x="61" y="236"/>
                </a:cubicBezTo>
                <a:cubicBezTo>
                  <a:pt x="63" y="237"/>
                  <a:pt x="62" y="238"/>
                  <a:pt x="61" y="239"/>
                </a:cubicBezTo>
                <a:cubicBezTo>
                  <a:pt x="61" y="240"/>
                  <a:pt x="58" y="240"/>
                  <a:pt x="57" y="240"/>
                </a:cubicBezTo>
                <a:cubicBezTo>
                  <a:pt x="55" y="240"/>
                  <a:pt x="54" y="242"/>
                  <a:pt x="53" y="244"/>
                </a:cubicBezTo>
                <a:cubicBezTo>
                  <a:pt x="54" y="244"/>
                  <a:pt x="58" y="244"/>
                  <a:pt x="58" y="245"/>
                </a:cubicBezTo>
                <a:cubicBezTo>
                  <a:pt x="58" y="246"/>
                  <a:pt x="53" y="247"/>
                  <a:pt x="53" y="248"/>
                </a:cubicBezTo>
                <a:cubicBezTo>
                  <a:pt x="53" y="249"/>
                  <a:pt x="55" y="249"/>
                  <a:pt x="55" y="251"/>
                </a:cubicBezTo>
                <a:cubicBezTo>
                  <a:pt x="55" y="251"/>
                  <a:pt x="52" y="252"/>
                  <a:pt x="52" y="252"/>
                </a:cubicBezTo>
                <a:cubicBezTo>
                  <a:pt x="51" y="253"/>
                  <a:pt x="51" y="254"/>
                  <a:pt x="50" y="255"/>
                </a:cubicBezTo>
                <a:cubicBezTo>
                  <a:pt x="50" y="256"/>
                  <a:pt x="48" y="255"/>
                  <a:pt x="48" y="257"/>
                </a:cubicBezTo>
                <a:cubicBezTo>
                  <a:pt x="47" y="258"/>
                  <a:pt x="49" y="260"/>
                  <a:pt x="51" y="260"/>
                </a:cubicBezTo>
                <a:cubicBezTo>
                  <a:pt x="53" y="261"/>
                  <a:pt x="55" y="262"/>
                  <a:pt x="58" y="264"/>
                </a:cubicBezTo>
                <a:cubicBezTo>
                  <a:pt x="59" y="265"/>
                  <a:pt x="60" y="266"/>
                  <a:pt x="61" y="266"/>
                </a:cubicBezTo>
                <a:cubicBezTo>
                  <a:pt x="62" y="268"/>
                  <a:pt x="62" y="267"/>
                  <a:pt x="64" y="266"/>
                </a:cubicBezTo>
                <a:cubicBezTo>
                  <a:pt x="67" y="266"/>
                  <a:pt x="70" y="269"/>
                  <a:pt x="73" y="269"/>
                </a:cubicBezTo>
                <a:cubicBezTo>
                  <a:pt x="76" y="269"/>
                  <a:pt x="79" y="271"/>
                  <a:pt x="82" y="272"/>
                </a:cubicBezTo>
                <a:cubicBezTo>
                  <a:pt x="85" y="273"/>
                  <a:pt x="87" y="272"/>
                  <a:pt x="90" y="272"/>
                </a:cubicBezTo>
                <a:cubicBezTo>
                  <a:pt x="91" y="273"/>
                  <a:pt x="92" y="274"/>
                  <a:pt x="92" y="275"/>
                </a:cubicBezTo>
                <a:cubicBezTo>
                  <a:pt x="92" y="276"/>
                  <a:pt x="93" y="276"/>
                  <a:pt x="94" y="276"/>
                </a:cubicBezTo>
                <a:cubicBezTo>
                  <a:pt x="97" y="277"/>
                  <a:pt x="99" y="282"/>
                  <a:pt x="103" y="280"/>
                </a:cubicBezTo>
                <a:cubicBezTo>
                  <a:pt x="104" y="279"/>
                  <a:pt x="106" y="278"/>
                  <a:pt x="105" y="277"/>
                </a:cubicBezTo>
                <a:cubicBezTo>
                  <a:pt x="104" y="276"/>
                  <a:pt x="103" y="275"/>
                  <a:pt x="102" y="274"/>
                </a:cubicBezTo>
                <a:cubicBezTo>
                  <a:pt x="100" y="272"/>
                  <a:pt x="99" y="270"/>
                  <a:pt x="100" y="267"/>
                </a:cubicBezTo>
                <a:cubicBezTo>
                  <a:pt x="100" y="265"/>
                  <a:pt x="99" y="263"/>
                  <a:pt x="97" y="262"/>
                </a:cubicBezTo>
                <a:cubicBezTo>
                  <a:pt x="95" y="261"/>
                  <a:pt x="98" y="259"/>
                  <a:pt x="99" y="258"/>
                </a:cubicBezTo>
                <a:cubicBezTo>
                  <a:pt x="100" y="256"/>
                  <a:pt x="100" y="254"/>
                  <a:pt x="103" y="254"/>
                </a:cubicBezTo>
                <a:cubicBezTo>
                  <a:pt x="104" y="254"/>
                  <a:pt x="105" y="253"/>
                  <a:pt x="106" y="252"/>
                </a:cubicBezTo>
                <a:cubicBezTo>
                  <a:pt x="107" y="251"/>
                  <a:pt x="108" y="251"/>
                  <a:pt x="109" y="250"/>
                </a:cubicBezTo>
                <a:cubicBezTo>
                  <a:pt x="108" y="250"/>
                  <a:pt x="106" y="249"/>
                  <a:pt x="106" y="248"/>
                </a:cubicBezTo>
                <a:cubicBezTo>
                  <a:pt x="106" y="247"/>
                  <a:pt x="108" y="248"/>
                  <a:pt x="108" y="248"/>
                </a:cubicBezTo>
                <a:cubicBezTo>
                  <a:pt x="108" y="247"/>
                  <a:pt x="106" y="244"/>
                  <a:pt x="105" y="243"/>
                </a:cubicBezTo>
                <a:cubicBezTo>
                  <a:pt x="104" y="241"/>
                  <a:pt x="103" y="241"/>
                  <a:pt x="101" y="241"/>
                </a:cubicBezTo>
                <a:cubicBezTo>
                  <a:pt x="98" y="241"/>
                  <a:pt x="100" y="239"/>
                  <a:pt x="98" y="238"/>
                </a:cubicBezTo>
                <a:cubicBezTo>
                  <a:pt x="97" y="237"/>
                  <a:pt x="94" y="237"/>
                  <a:pt x="96" y="235"/>
                </a:cubicBezTo>
                <a:cubicBezTo>
                  <a:pt x="97" y="233"/>
                  <a:pt x="99" y="232"/>
                  <a:pt x="97" y="231"/>
                </a:cubicBezTo>
                <a:cubicBezTo>
                  <a:pt x="96" y="229"/>
                  <a:pt x="98" y="228"/>
                  <a:pt x="99" y="227"/>
                </a:cubicBezTo>
                <a:cubicBezTo>
                  <a:pt x="99" y="226"/>
                  <a:pt x="101" y="223"/>
                  <a:pt x="101" y="224"/>
                </a:cubicBezTo>
                <a:cubicBezTo>
                  <a:pt x="102" y="225"/>
                  <a:pt x="103" y="227"/>
                  <a:pt x="104" y="228"/>
                </a:cubicBezTo>
                <a:cubicBezTo>
                  <a:pt x="106" y="228"/>
                  <a:pt x="107" y="227"/>
                  <a:pt x="107" y="226"/>
                </a:cubicBezTo>
                <a:cubicBezTo>
                  <a:pt x="106" y="224"/>
                  <a:pt x="106" y="223"/>
                  <a:pt x="108" y="222"/>
                </a:cubicBezTo>
                <a:cubicBezTo>
                  <a:pt x="110" y="221"/>
                  <a:pt x="110" y="219"/>
                  <a:pt x="112" y="219"/>
                </a:cubicBezTo>
                <a:cubicBezTo>
                  <a:pt x="114" y="218"/>
                  <a:pt x="116" y="215"/>
                  <a:pt x="118" y="216"/>
                </a:cubicBezTo>
                <a:cubicBezTo>
                  <a:pt x="120" y="216"/>
                  <a:pt x="120" y="218"/>
                  <a:pt x="122" y="216"/>
                </a:cubicBezTo>
                <a:cubicBezTo>
                  <a:pt x="124" y="215"/>
                  <a:pt x="124" y="216"/>
                  <a:pt x="126" y="217"/>
                </a:cubicBezTo>
                <a:cubicBezTo>
                  <a:pt x="128" y="217"/>
                  <a:pt x="130" y="217"/>
                  <a:pt x="132" y="218"/>
                </a:cubicBezTo>
                <a:cubicBezTo>
                  <a:pt x="134" y="219"/>
                  <a:pt x="134" y="221"/>
                  <a:pt x="136" y="223"/>
                </a:cubicBezTo>
                <a:cubicBezTo>
                  <a:pt x="136" y="223"/>
                  <a:pt x="136" y="220"/>
                  <a:pt x="138" y="221"/>
                </a:cubicBezTo>
                <a:cubicBezTo>
                  <a:pt x="139" y="221"/>
                  <a:pt x="140" y="223"/>
                  <a:pt x="142" y="223"/>
                </a:cubicBezTo>
                <a:cubicBezTo>
                  <a:pt x="143" y="224"/>
                  <a:pt x="144" y="222"/>
                  <a:pt x="145" y="221"/>
                </a:cubicBezTo>
                <a:cubicBezTo>
                  <a:pt x="147" y="219"/>
                  <a:pt x="148" y="221"/>
                  <a:pt x="150" y="221"/>
                </a:cubicBezTo>
                <a:cubicBezTo>
                  <a:pt x="152" y="221"/>
                  <a:pt x="153" y="219"/>
                  <a:pt x="155" y="220"/>
                </a:cubicBezTo>
                <a:cubicBezTo>
                  <a:pt x="157" y="221"/>
                  <a:pt x="158" y="222"/>
                  <a:pt x="160" y="223"/>
                </a:cubicBezTo>
                <a:cubicBezTo>
                  <a:pt x="162" y="224"/>
                  <a:pt x="161" y="223"/>
                  <a:pt x="163" y="222"/>
                </a:cubicBezTo>
                <a:cubicBezTo>
                  <a:pt x="164" y="221"/>
                  <a:pt x="168" y="222"/>
                  <a:pt x="169" y="222"/>
                </a:cubicBezTo>
                <a:cubicBezTo>
                  <a:pt x="170" y="222"/>
                  <a:pt x="172" y="220"/>
                  <a:pt x="172" y="219"/>
                </a:cubicBezTo>
                <a:cubicBezTo>
                  <a:pt x="172" y="217"/>
                  <a:pt x="169" y="217"/>
                  <a:pt x="168" y="216"/>
                </a:cubicBezTo>
                <a:cubicBezTo>
                  <a:pt x="161" y="213"/>
                  <a:pt x="171" y="214"/>
                  <a:pt x="169" y="210"/>
                </a:cubicBezTo>
                <a:cubicBezTo>
                  <a:pt x="168" y="209"/>
                  <a:pt x="166" y="209"/>
                  <a:pt x="169" y="208"/>
                </a:cubicBezTo>
                <a:cubicBezTo>
                  <a:pt x="170" y="207"/>
                  <a:pt x="172" y="208"/>
                  <a:pt x="173" y="207"/>
                </a:cubicBezTo>
                <a:cubicBezTo>
                  <a:pt x="177" y="207"/>
                  <a:pt x="166" y="202"/>
                  <a:pt x="171" y="200"/>
                </a:cubicBezTo>
                <a:cubicBezTo>
                  <a:pt x="172" y="200"/>
                  <a:pt x="174" y="200"/>
                  <a:pt x="175" y="200"/>
                </a:cubicBezTo>
                <a:cubicBezTo>
                  <a:pt x="178" y="200"/>
                  <a:pt x="180" y="200"/>
                  <a:pt x="183" y="199"/>
                </a:cubicBezTo>
                <a:cubicBezTo>
                  <a:pt x="185" y="198"/>
                  <a:pt x="187" y="198"/>
                  <a:pt x="189" y="198"/>
                </a:cubicBezTo>
                <a:cubicBezTo>
                  <a:pt x="191" y="197"/>
                  <a:pt x="193" y="196"/>
                  <a:pt x="196" y="196"/>
                </a:cubicBezTo>
                <a:cubicBezTo>
                  <a:pt x="200" y="195"/>
                  <a:pt x="204" y="194"/>
                  <a:pt x="208" y="192"/>
                </a:cubicBezTo>
                <a:cubicBezTo>
                  <a:pt x="211" y="190"/>
                  <a:pt x="217" y="190"/>
                  <a:pt x="219" y="194"/>
                </a:cubicBezTo>
                <a:cubicBezTo>
                  <a:pt x="220" y="196"/>
                  <a:pt x="219" y="196"/>
                  <a:pt x="220" y="198"/>
                </a:cubicBezTo>
                <a:cubicBezTo>
                  <a:pt x="220" y="201"/>
                  <a:pt x="224" y="198"/>
                  <a:pt x="226" y="199"/>
                </a:cubicBezTo>
                <a:cubicBezTo>
                  <a:pt x="227" y="199"/>
                  <a:pt x="226" y="200"/>
                  <a:pt x="227" y="200"/>
                </a:cubicBezTo>
                <a:cubicBezTo>
                  <a:pt x="228" y="201"/>
                  <a:pt x="228" y="200"/>
                  <a:pt x="228" y="200"/>
                </a:cubicBezTo>
                <a:cubicBezTo>
                  <a:pt x="229" y="199"/>
                  <a:pt x="230" y="200"/>
                  <a:pt x="231" y="201"/>
                </a:cubicBezTo>
                <a:cubicBezTo>
                  <a:pt x="232" y="201"/>
                  <a:pt x="232" y="201"/>
                  <a:pt x="231" y="202"/>
                </a:cubicBezTo>
                <a:cubicBezTo>
                  <a:pt x="230" y="205"/>
                  <a:pt x="237" y="203"/>
                  <a:pt x="239" y="202"/>
                </a:cubicBezTo>
                <a:cubicBezTo>
                  <a:pt x="239" y="202"/>
                  <a:pt x="248" y="197"/>
                  <a:pt x="248" y="198"/>
                </a:cubicBezTo>
                <a:cubicBezTo>
                  <a:pt x="248" y="199"/>
                  <a:pt x="246" y="201"/>
                  <a:pt x="248" y="202"/>
                </a:cubicBezTo>
                <a:cubicBezTo>
                  <a:pt x="250" y="202"/>
                  <a:pt x="251" y="203"/>
                  <a:pt x="252" y="204"/>
                </a:cubicBezTo>
                <a:cubicBezTo>
                  <a:pt x="255" y="207"/>
                  <a:pt x="256" y="210"/>
                  <a:pt x="258" y="213"/>
                </a:cubicBezTo>
                <a:cubicBezTo>
                  <a:pt x="260" y="216"/>
                  <a:pt x="261" y="219"/>
                  <a:pt x="263" y="221"/>
                </a:cubicBezTo>
                <a:cubicBezTo>
                  <a:pt x="266" y="224"/>
                  <a:pt x="266" y="217"/>
                  <a:pt x="269" y="220"/>
                </a:cubicBezTo>
                <a:cubicBezTo>
                  <a:pt x="273" y="224"/>
                  <a:pt x="275" y="222"/>
                  <a:pt x="280" y="221"/>
                </a:cubicBezTo>
                <a:cubicBezTo>
                  <a:pt x="282" y="220"/>
                  <a:pt x="283" y="223"/>
                  <a:pt x="284" y="224"/>
                </a:cubicBezTo>
                <a:cubicBezTo>
                  <a:pt x="285" y="226"/>
                  <a:pt x="287" y="226"/>
                  <a:pt x="288" y="228"/>
                </a:cubicBezTo>
                <a:cubicBezTo>
                  <a:pt x="289" y="230"/>
                  <a:pt x="291" y="230"/>
                  <a:pt x="293" y="230"/>
                </a:cubicBezTo>
                <a:cubicBezTo>
                  <a:pt x="296" y="229"/>
                  <a:pt x="295" y="230"/>
                  <a:pt x="296" y="231"/>
                </a:cubicBezTo>
                <a:cubicBezTo>
                  <a:pt x="298" y="235"/>
                  <a:pt x="304" y="230"/>
                  <a:pt x="307" y="230"/>
                </a:cubicBezTo>
                <a:cubicBezTo>
                  <a:pt x="310" y="229"/>
                  <a:pt x="313" y="226"/>
                  <a:pt x="316" y="225"/>
                </a:cubicBezTo>
                <a:cubicBezTo>
                  <a:pt x="320" y="222"/>
                  <a:pt x="322" y="222"/>
                  <a:pt x="327" y="223"/>
                </a:cubicBezTo>
                <a:cubicBezTo>
                  <a:pt x="329" y="223"/>
                  <a:pt x="329" y="224"/>
                  <a:pt x="331" y="226"/>
                </a:cubicBezTo>
                <a:cubicBezTo>
                  <a:pt x="332" y="227"/>
                  <a:pt x="334" y="227"/>
                  <a:pt x="336" y="227"/>
                </a:cubicBezTo>
                <a:cubicBezTo>
                  <a:pt x="338" y="227"/>
                  <a:pt x="339" y="228"/>
                  <a:pt x="341" y="228"/>
                </a:cubicBezTo>
                <a:cubicBezTo>
                  <a:pt x="343" y="230"/>
                  <a:pt x="344" y="228"/>
                  <a:pt x="346" y="227"/>
                </a:cubicBezTo>
                <a:cubicBezTo>
                  <a:pt x="349" y="224"/>
                  <a:pt x="344" y="222"/>
                  <a:pt x="346" y="219"/>
                </a:cubicBezTo>
                <a:cubicBezTo>
                  <a:pt x="347" y="217"/>
                  <a:pt x="351" y="213"/>
                  <a:pt x="353" y="214"/>
                </a:cubicBezTo>
                <a:cubicBezTo>
                  <a:pt x="357" y="216"/>
                  <a:pt x="362" y="216"/>
                  <a:pt x="366" y="218"/>
                </a:cubicBezTo>
                <a:cubicBezTo>
                  <a:pt x="368" y="219"/>
                  <a:pt x="367" y="221"/>
                  <a:pt x="368" y="222"/>
                </a:cubicBezTo>
                <a:cubicBezTo>
                  <a:pt x="369" y="225"/>
                  <a:pt x="371" y="225"/>
                  <a:pt x="374" y="226"/>
                </a:cubicBezTo>
                <a:cubicBezTo>
                  <a:pt x="378" y="227"/>
                  <a:pt x="382" y="224"/>
                  <a:pt x="386" y="225"/>
                </a:cubicBezTo>
                <a:cubicBezTo>
                  <a:pt x="387" y="225"/>
                  <a:pt x="389" y="225"/>
                  <a:pt x="390" y="226"/>
                </a:cubicBezTo>
                <a:cubicBezTo>
                  <a:pt x="392" y="227"/>
                  <a:pt x="394" y="227"/>
                  <a:pt x="396" y="229"/>
                </a:cubicBezTo>
                <a:cubicBezTo>
                  <a:pt x="401" y="233"/>
                  <a:pt x="409" y="233"/>
                  <a:pt x="415" y="231"/>
                </a:cubicBezTo>
                <a:cubicBezTo>
                  <a:pt x="419" y="230"/>
                  <a:pt x="422" y="228"/>
                  <a:pt x="426" y="227"/>
                </a:cubicBezTo>
                <a:cubicBezTo>
                  <a:pt x="428" y="225"/>
                  <a:pt x="431" y="227"/>
                  <a:pt x="433" y="227"/>
                </a:cubicBezTo>
                <a:cubicBezTo>
                  <a:pt x="435" y="228"/>
                  <a:pt x="436" y="226"/>
                  <a:pt x="438" y="227"/>
                </a:cubicBezTo>
                <a:cubicBezTo>
                  <a:pt x="439" y="228"/>
                  <a:pt x="443" y="231"/>
                  <a:pt x="445" y="230"/>
                </a:cubicBezTo>
                <a:cubicBezTo>
                  <a:pt x="446" y="230"/>
                  <a:pt x="448" y="229"/>
                  <a:pt x="449" y="228"/>
                </a:cubicBezTo>
                <a:cubicBezTo>
                  <a:pt x="452" y="227"/>
                  <a:pt x="453" y="227"/>
                  <a:pt x="453" y="225"/>
                </a:cubicBezTo>
                <a:cubicBezTo>
                  <a:pt x="453" y="221"/>
                  <a:pt x="456" y="217"/>
                  <a:pt x="458" y="215"/>
                </a:cubicBezTo>
                <a:cubicBezTo>
                  <a:pt x="459" y="214"/>
                  <a:pt x="460" y="212"/>
                  <a:pt x="459" y="211"/>
                </a:cubicBezTo>
                <a:cubicBezTo>
                  <a:pt x="458" y="210"/>
                  <a:pt x="455" y="210"/>
                  <a:pt x="457" y="208"/>
                </a:cubicBezTo>
                <a:cubicBezTo>
                  <a:pt x="460" y="205"/>
                  <a:pt x="465" y="205"/>
                  <a:pt x="470" y="204"/>
                </a:cubicBezTo>
                <a:cubicBezTo>
                  <a:pt x="472" y="204"/>
                  <a:pt x="474" y="204"/>
                  <a:pt x="476" y="205"/>
                </a:cubicBezTo>
                <a:cubicBezTo>
                  <a:pt x="478" y="206"/>
                  <a:pt x="481" y="206"/>
                  <a:pt x="483" y="207"/>
                </a:cubicBezTo>
                <a:cubicBezTo>
                  <a:pt x="486" y="208"/>
                  <a:pt x="487" y="212"/>
                  <a:pt x="489" y="215"/>
                </a:cubicBezTo>
                <a:cubicBezTo>
                  <a:pt x="490" y="218"/>
                  <a:pt x="492" y="221"/>
                  <a:pt x="493" y="224"/>
                </a:cubicBezTo>
                <a:cubicBezTo>
                  <a:pt x="493" y="225"/>
                  <a:pt x="493" y="227"/>
                  <a:pt x="494" y="229"/>
                </a:cubicBezTo>
                <a:cubicBezTo>
                  <a:pt x="494" y="230"/>
                  <a:pt x="497" y="230"/>
                  <a:pt x="498" y="230"/>
                </a:cubicBezTo>
                <a:cubicBezTo>
                  <a:pt x="502" y="231"/>
                  <a:pt x="507" y="233"/>
                  <a:pt x="508" y="237"/>
                </a:cubicBezTo>
                <a:cubicBezTo>
                  <a:pt x="509" y="240"/>
                  <a:pt x="510" y="242"/>
                  <a:pt x="514" y="242"/>
                </a:cubicBezTo>
                <a:cubicBezTo>
                  <a:pt x="515" y="242"/>
                  <a:pt x="517" y="242"/>
                  <a:pt x="518" y="242"/>
                </a:cubicBezTo>
                <a:cubicBezTo>
                  <a:pt x="520" y="242"/>
                  <a:pt x="520" y="240"/>
                  <a:pt x="522" y="240"/>
                </a:cubicBezTo>
                <a:cubicBezTo>
                  <a:pt x="525" y="240"/>
                  <a:pt x="528" y="237"/>
                  <a:pt x="530" y="241"/>
                </a:cubicBezTo>
                <a:cubicBezTo>
                  <a:pt x="530" y="243"/>
                  <a:pt x="530" y="243"/>
                  <a:pt x="529" y="244"/>
                </a:cubicBezTo>
                <a:cubicBezTo>
                  <a:pt x="527" y="246"/>
                  <a:pt x="527" y="247"/>
                  <a:pt x="526" y="249"/>
                </a:cubicBezTo>
                <a:cubicBezTo>
                  <a:pt x="525" y="252"/>
                  <a:pt x="523" y="255"/>
                  <a:pt x="521" y="258"/>
                </a:cubicBezTo>
                <a:cubicBezTo>
                  <a:pt x="520" y="260"/>
                  <a:pt x="519" y="259"/>
                  <a:pt x="518" y="258"/>
                </a:cubicBezTo>
                <a:cubicBezTo>
                  <a:pt x="516" y="257"/>
                  <a:pt x="516" y="258"/>
                  <a:pt x="514" y="259"/>
                </a:cubicBezTo>
                <a:cubicBezTo>
                  <a:pt x="513" y="259"/>
                  <a:pt x="511" y="260"/>
                  <a:pt x="511" y="260"/>
                </a:cubicBezTo>
                <a:cubicBezTo>
                  <a:pt x="510" y="261"/>
                  <a:pt x="513" y="265"/>
                  <a:pt x="513" y="267"/>
                </a:cubicBezTo>
                <a:cubicBezTo>
                  <a:pt x="512" y="268"/>
                  <a:pt x="512" y="270"/>
                  <a:pt x="512" y="271"/>
                </a:cubicBezTo>
                <a:cubicBezTo>
                  <a:pt x="511" y="273"/>
                  <a:pt x="509" y="272"/>
                  <a:pt x="509" y="274"/>
                </a:cubicBezTo>
                <a:cubicBezTo>
                  <a:pt x="511" y="273"/>
                  <a:pt x="512" y="274"/>
                  <a:pt x="514" y="272"/>
                </a:cubicBezTo>
                <a:cubicBezTo>
                  <a:pt x="515" y="270"/>
                  <a:pt x="517" y="272"/>
                  <a:pt x="519" y="272"/>
                </a:cubicBezTo>
                <a:cubicBezTo>
                  <a:pt x="523" y="274"/>
                  <a:pt x="527" y="272"/>
                  <a:pt x="531" y="269"/>
                </a:cubicBezTo>
                <a:cubicBezTo>
                  <a:pt x="534" y="266"/>
                  <a:pt x="537" y="262"/>
                  <a:pt x="540" y="259"/>
                </a:cubicBezTo>
                <a:cubicBezTo>
                  <a:pt x="543" y="255"/>
                  <a:pt x="546" y="251"/>
                  <a:pt x="549" y="247"/>
                </a:cubicBezTo>
                <a:cubicBezTo>
                  <a:pt x="554" y="240"/>
                  <a:pt x="559" y="235"/>
                  <a:pt x="558" y="226"/>
                </a:cubicBezTo>
                <a:cubicBezTo>
                  <a:pt x="558" y="222"/>
                  <a:pt x="559" y="220"/>
                  <a:pt x="561" y="217"/>
                </a:cubicBezTo>
                <a:cubicBezTo>
                  <a:pt x="562" y="215"/>
                  <a:pt x="562" y="214"/>
                  <a:pt x="563" y="212"/>
                </a:cubicBezTo>
                <a:cubicBezTo>
                  <a:pt x="563" y="212"/>
                  <a:pt x="563" y="211"/>
                  <a:pt x="563" y="210"/>
                </a:cubicBezTo>
                <a:cubicBezTo>
                  <a:pt x="563" y="209"/>
                  <a:pt x="561" y="208"/>
                  <a:pt x="561" y="207"/>
                </a:cubicBezTo>
                <a:cubicBezTo>
                  <a:pt x="561" y="207"/>
                  <a:pt x="563" y="208"/>
                  <a:pt x="563" y="207"/>
                </a:cubicBezTo>
                <a:cubicBezTo>
                  <a:pt x="562" y="206"/>
                  <a:pt x="562" y="205"/>
                  <a:pt x="561" y="205"/>
                </a:cubicBezTo>
                <a:cubicBezTo>
                  <a:pt x="560" y="204"/>
                  <a:pt x="558" y="201"/>
                  <a:pt x="557" y="200"/>
                </a:cubicBezTo>
                <a:cubicBezTo>
                  <a:pt x="556" y="200"/>
                  <a:pt x="551" y="198"/>
                  <a:pt x="550" y="199"/>
                </a:cubicBezTo>
                <a:cubicBezTo>
                  <a:pt x="550" y="200"/>
                  <a:pt x="551" y="201"/>
                  <a:pt x="550" y="201"/>
                </a:cubicBezTo>
                <a:cubicBezTo>
                  <a:pt x="548" y="201"/>
                  <a:pt x="548" y="203"/>
                  <a:pt x="547" y="203"/>
                </a:cubicBezTo>
                <a:cubicBezTo>
                  <a:pt x="545" y="205"/>
                  <a:pt x="544" y="202"/>
                  <a:pt x="544" y="201"/>
                </a:cubicBezTo>
                <a:cubicBezTo>
                  <a:pt x="544" y="199"/>
                  <a:pt x="546" y="198"/>
                  <a:pt x="543" y="199"/>
                </a:cubicBezTo>
                <a:cubicBezTo>
                  <a:pt x="540" y="200"/>
                  <a:pt x="544" y="202"/>
                  <a:pt x="540" y="202"/>
                </a:cubicBezTo>
                <a:cubicBezTo>
                  <a:pt x="539" y="202"/>
                  <a:pt x="541" y="197"/>
                  <a:pt x="540" y="196"/>
                </a:cubicBezTo>
                <a:cubicBezTo>
                  <a:pt x="540" y="197"/>
                  <a:pt x="529" y="197"/>
                  <a:pt x="534" y="194"/>
                </a:cubicBezTo>
                <a:cubicBezTo>
                  <a:pt x="538" y="191"/>
                  <a:pt x="542" y="188"/>
                  <a:pt x="546" y="185"/>
                </a:cubicBezTo>
                <a:cubicBezTo>
                  <a:pt x="547" y="184"/>
                  <a:pt x="548" y="182"/>
                  <a:pt x="549" y="181"/>
                </a:cubicBezTo>
                <a:cubicBezTo>
                  <a:pt x="552" y="179"/>
                  <a:pt x="555" y="177"/>
                  <a:pt x="557" y="175"/>
                </a:cubicBezTo>
                <a:cubicBezTo>
                  <a:pt x="558" y="174"/>
                  <a:pt x="559" y="172"/>
                  <a:pt x="561" y="171"/>
                </a:cubicBezTo>
                <a:cubicBezTo>
                  <a:pt x="563" y="169"/>
                  <a:pt x="565" y="167"/>
                  <a:pt x="567" y="165"/>
                </a:cubicBezTo>
                <a:cubicBezTo>
                  <a:pt x="571" y="162"/>
                  <a:pt x="577" y="162"/>
                  <a:pt x="582" y="162"/>
                </a:cubicBezTo>
                <a:cubicBezTo>
                  <a:pt x="583" y="162"/>
                  <a:pt x="584" y="162"/>
                  <a:pt x="585" y="162"/>
                </a:cubicBezTo>
                <a:cubicBezTo>
                  <a:pt x="586" y="163"/>
                  <a:pt x="586" y="164"/>
                  <a:pt x="587" y="164"/>
                </a:cubicBezTo>
                <a:cubicBezTo>
                  <a:pt x="588" y="163"/>
                  <a:pt x="590" y="163"/>
                  <a:pt x="591" y="162"/>
                </a:cubicBezTo>
                <a:cubicBezTo>
                  <a:pt x="592" y="162"/>
                  <a:pt x="593" y="163"/>
                  <a:pt x="594" y="163"/>
                </a:cubicBezTo>
                <a:cubicBezTo>
                  <a:pt x="595" y="163"/>
                  <a:pt x="596" y="163"/>
                  <a:pt x="597" y="163"/>
                </a:cubicBezTo>
                <a:cubicBezTo>
                  <a:pt x="597" y="162"/>
                  <a:pt x="598" y="163"/>
                  <a:pt x="599" y="163"/>
                </a:cubicBezTo>
                <a:cubicBezTo>
                  <a:pt x="601" y="163"/>
                  <a:pt x="601" y="160"/>
                  <a:pt x="604" y="160"/>
                </a:cubicBezTo>
                <a:cubicBezTo>
                  <a:pt x="605" y="160"/>
                  <a:pt x="607" y="160"/>
                  <a:pt x="608" y="160"/>
                </a:cubicBezTo>
                <a:cubicBezTo>
                  <a:pt x="609" y="161"/>
                  <a:pt x="610" y="162"/>
                  <a:pt x="611" y="162"/>
                </a:cubicBezTo>
                <a:cubicBezTo>
                  <a:pt x="612" y="163"/>
                  <a:pt x="616" y="161"/>
                  <a:pt x="616" y="164"/>
                </a:cubicBezTo>
                <a:cubicBezTo>
                  <a:pt x="616" y="164"/>
                  <a:pt x="613" y="164"/>
                  <a:pt x="613" y="165"/>
                </a:cubicBezTo>
                <a:cubicBezTo>
                  <a:pt x="612" y="167"/>
                  <a:pt x="616" y="166"/>
                  <a:pt x="616" y="166"/>
                </a:cubicBezTo>
                <a:cubicBezTo>
                  <a:pt x="618" y="166"/>
                  <a:pt x="620" y="166"/>
                  <a:pt x="621" y="166"/>
                </a:cubicBezTo>
                <a:cubicBezTo>
                  <a:pt x="622" y="165"/>
                  <a:pt x="622" y="165"/>
                  <a:pt x="623" y="164"/>
                </a:cubicBezTo>
                <a:cubicBezTo>
                  <a:pt x="624" y="164"/>
                  <a:pt x="625" y="165"/>
                  <a:pt x="627" y="165"/>
                </a:cubicBezTo>
                <a:cubicBezTo>
                  <a:pt x="628" y="165"/>
                  <a:pt x="635" y="163"/>
                  <a:pt x="631" y="162"/>
                </a:cubicBezTo>
                <a:cubicBezTo>
                  <a:pt x="629" y="162"/>
                  <a:pt x="628" y="163"/>
                  <a:pt x="628" y="160"/>
                </a:cubicBezTo>
                <a:cubicBezTo>
                  <a:pt x="628" y="159"/>
                  <a:pt x="630" y="156"/>
                  <a:pt x="631" y="155"/>
                </a:cubicBezTo>
                <a:cubicBezTo>
                  <a:pt x="633" y="154"/>
                  <a:pt x="634" y="153"/>
                  <a:pt x="636" y="151"/>
                </a:cubicBezTo>
                <a:cubicBezTo>
                  <a:pt x="637" y="150"/>
                  <a:pt x="639" y="150"/>
                  <a:pt x="640" y="148"/>
                </a:cubicBezTo>
                <a:cubicBezTo>
                  <a:pt x="641" y="146"/>
                  <a:pt x="642" y="145"/>
                  <a:pt x="644" y="145"/>
                </a:cubicBezTo>
                <a:cubicBezTo>
                  <a:pt x="646" y="145"/>
                  <a:pt x="649" y="144"/>
                  <a:pt x="651" y="144"/>
                </a:cubicBezTo>
                <a:cubicBezTo>
                  <a:pt x="653" y="144"/>
                  <a:pt x="654" y="146"/>
                  <a:pt x="655" y="146"/>
                </a:cubicBezTo>
                <a:cubicBezTo>
                  <a:pt x="656" y="145"/>
                  <a:pt x="657" y="143"/>
                  <a:pt x="658" y="144"/>
                </a:cubicBezTo>
                <a:cubicBezTo>
                  <a:pt x="659" y="145"/>
                  <a:pt x="656" y="148"/>
                  <a:pt x="656" y="149"/>
                </a:cubicBezTo>
                <a:cubicBezTo>
                  <a:pt x="656" y="151"/>
                  <a:pt x="657" y="149"/>
                  <a:pt x="659" y="150"/>
                </a:cubicBezTo>
                <a:cubicBezTo>
                  <a:pt x="659" y="150"/>
                  <a:pt x="657" y="152"/>
                  <a:pt x="657" y="153"/>
                </a:cubicBezTo>
                <a:cubicBezTo>
                  <a:pt x="657" y="154"/>
                  <a:pt x="664" y="149"/>
                  <a:pt x="664" y="149"/>
                </a:cubicBezTo>
                <a:cubicBezTo>
                  <a:pt x="665" y="148"/>
                  <a:pt x="666" y="147"/>
                  <a:pt x="668" y="146"/>
                </a:cubicBezTo>
                <a:cubicBezTo>
                  <a:pt x="669" y="145"/>
                  <a:pt x="672" y="147"/>
                  <a:pt x="672" y="145"/>
                </a:cubicBezTo>
                <a:cubicBezTo>
                  <a:pt x="671" y="143"/>
                  <a:pt x="672" y="139"/>
                  <a:pt x="675" y="139"/>
                </a:cubicBezTo>
                <a:cubicBezTo>
                  <a:pt x="676" y="138"/>
                  <a:pt x="678" y="137"/>
                  <a:pt x="679" y="138"/>
                </a:cubicBezTo>
                <a:cubicBezTo>
                  <a:pt x="680" y="138"/>
                  <a:pt x="682" y="140"/>
                  <a:pt x="683" y="139"/>
                </a:cubicBezTo>
                <a:cubicBezTo>
                  <a:pt x="681" y="140"/>
                  <a:pt x="678" y="139"/>
                  <a:pt x="677" y="142"/>
                </a:cubicBezTo>
                <a:cubicBezTo>
                  <a:pt x="677" y="143"/>
                  <a:pt x="677" y="144"/>
                  <a:pt x="677" y="145"/>
                </a:cubicBezTo>
                <a:cubicBezTo>
                  <a:pt x="677" y="146"/>
                  <a:pt x="675" y="146"/>
                  <a:pt x="676" y="147"/>
                </a:cubicBezTo>
                <a:cubicBezTo>
                  <a:pt x="676" y="148"/>
                  <a:pt x="677" y="148"/>
                  <a:pt x="676" y="149"/>
                </a:cubicBezTo>
                <a:cubicBezTo>
                  <a:pt x="675" y="149"/>
                  <a:pt x="674" y="150"/>
                  <a:pt x="675" y="151"/>
                </a:cubicBezTo>
                <a:cubicBezTo>
                  <a:pt x="675" y="151"/>
                  <a:pt x="669" y="153"/>
                  <a:pt x="669" y="154"/>
                </a:cubicBezTo>
                <a:cubicBezTo>
                  <a:pt x="667" y="155"/>
                  <a:pt x="666" y="157"/>
                  <a:pt x="664" y="158"/>
                </a:cubicBezTo>
                <a:cubicBezTo>
                  <a:pt x="662" y="160"/>
                  <a:pt x="660" y="161"/>
                  <a:pt x="658" y="163"/>
                </a:cubicBezTo>
                <a:cubicBezTo>
                  <a:pt x="654" y="166"/>
                  <a:pt x="651" y="173"/>
                  <a:pt x="646" y="173"/>
                </a:cubicBezTo>
                <a:cubicBezTo>
                  <a:pt x="645" y="173"/>
                  <a:pt x="641" y="174"/>
                  <a:pt x="641" y="175"/>
                </a:cubicBezTo>
                <a:cubicBezTo>
                  <a:pt x="641" y="178"/>
                  <a:pt x="641" y="179"/>
                  <a:pt x="638" y="181"/>
                </a:cubicBezTo>
                <a:cubicBezTo>
                  <a:pt x="634" y="184"/>
                  <a:pt x="634" y="190"/>
                  <a:pt x="635" y="195"/>
                </a:cubicBezTo>
                <a:cubicBezTo>
                  <a:pt x="636" y="200"/>
                  <a:pt x="635" y="206"/>
                  <a:pt x="638" y="210"/>
                </a:cubicBezTo>
                <a:cubicBezTo>
                  <a:pt x="639" y="212"/>
                  <a:pt x="639" y="215"/>
                  <a:pt x="639" y="217"/>
                </a:cubicBezTo>
                <a:cubicBezTo>
                  <a:pt x="639" y="217"/>
                  <a:pt x="639" y="219"/>
                  <a:pt x="640" y="219"/>
                </a:cubicBezTo>
                <a:cubicBezTo>
                  <a:pt x="641" y="219"/>
                  <a:pt x="639" y="222"/>
                  <a:pt x="640" y="222"/>
                </a:cubicBezTo>
                <a:cubicBezTo>
                  <a:pt x="640" y="222"/>
                  <a:pt x="645" y="218"/>
                  <a:pt x="645" y="217"/>
                </a:cubicBezTo>
                <a:cubicBezTo>
                  <a:pt x="647" y="215"/>
                  <a:pt x="648" y="213"/>
                  <a:pt x="649" y="210"/>
                </a:cubicBezTo>
                <a:cubicBezTo>
                  <a:pt x="650" y="208"/>
                  <a:pt x="654" y="206"/>
                  <a:pt x="655" y="206"/>
                </a:cubicBezTo>
                <a:cubicBezTo>
                  <a:pt x="658" y="208"/>
                  <a:pt x="655" y="202"/>
                  <a:pt x="656" y="201"/>
                </a:cubicBezTo>
                <a:cubicBezTo>
                  <a:pt x="658" y="198"/>
                  <a:pt x="659" y="197"/>
                  <a:pt x="662" y="197"/>
                </a:cubicBezTo>
                <a:cubicBezTo>
                  <a:pt x="665" y="197"/>
                  <a:pt x="669" y="197"/>
                  <a:pt x="667" y="194"/>
                </a:cubicBezTo>
                <a:cubicBezTo>
                  <a:pt x="664" y="191"/>
                  <a:pt x="666" y="188"/>
                  <a:pt x="669" y="186"/>
                </a:cubicBezTo>
                <a:cubicBezTo>
                  <a:pt x="670" y="185"/>
                  <a:pt x="670" y="187"/>
                  <a:pt x="671" y="187"/>
                </a:cubicBezTo>
                <a:cubicBezTo>
                  <a:pt x="673" y="187"/>
                  <a:pt x="673" y="184"/>
                  <a:pt x="673" y="183"/>
                </a:cubicBezTo>
                <a:cubicBezTo>
                  <a:pt x="671" y="181"/>
                  <a:pt x="669" y="180"/>
                  <a:pt x="671" y="177"/>
                </a:cubicBezTo>
                <a:cubicBezTo>
                  <a:pt x="671" y="177"/>
                  <a:pt x="674" y="176"/>
                  <a:pt x="673" y="175"/>
                </a:cubicBezTo>
                <a:cubicBezTo>
                  <a:pt x="672" y="175"/>
                  <a:pt x="671" y="173"/>
                  <a:pt x="670" y="173"/>
                </a:cubicBezTo>
                <a:cubicBezTo>
                  <a:pt x="669" y="173"/>
                  <a:pt x="670" y="174"/>
                  <a:pt x="669" y="174"/>
                </a:cubicBezTo>
                <a:cubicBezTo>
                  <a:pt x="667" y="174"/>
                  <a:pt x="666" y="173"/>
                  <a:pt x="667" y="171"/>
                </a:cubicBezTo>
                <a:cubicBezTo>
                  <a:pt x="668" y="169"/>
                  <a:pt x="670" y="168"/>
                  <a:pt x="672" y="165"/>
                </a:cubicBezTo>
                <a:cubicBezTo>
                  <a:pt x="673" y="163"/>
                  <a:pt x="673" y="160"/>
                  <a:pt x="676" y="158"/>
                </a:cubicBezTo>
                <a:cubicBezTo>
                  <a:pt x="677" y="157"/>
                  <a:pt x="677" y="159"/>
                  <a:pt x="677" y="159"/>
                </a:cubicBezTo>
                <a:cubicBezTo>
                  <a:pt x="679" y="159"/>
                  <a:pt x="679" y="157"/>
                  <a:pt x="680" y="158"/>
                </a:cubicBezTo>
                <a:cubicBezTo>
                  <a:pt x="681" y="158"/>
                  <a:pt x="681" y="159"/>
                  <a:pt x="682" y="158"/>
                </a:cubicBezTo>
                <a:cubicBezTo>
                  <a:pt x="684" y="157"/>
                  <a:pt x="685" y="156"/>
                  <a:pt x="687" y="155"/>
                </a:cubicBezTo>
                <a:cubicBezTo>
                  <a:pt x="690" y="154"/>
                  <a:pt x="686" y="158"/>
                  <a:pt x="688" y="159"/>
                </a:cubicBezTo>
                <a:cubicBezTo>
                  <a:pt x="688" y="160"/>
                  <a:pt x="692" y="156"/>
                  <a:pt x="693" y="156"/>
                </a:cubicBezTo>
                <a:cubicBezTo>
                  <a:pt x="695" y="155"/>
                  <a:pt x="697" y="154"/>
                  <a:pt x="700" y="154"/>
                </a:cubicBezTo>
                <a:cubicBezTo>
                  <a:pt x="702" y="154"/>
                  <a:pt x="704" y="154"/>
                  <a:pt x="705" y="156"/>
                </a:cubicBezTo>
                <a:cubicBezTo>
                  <a:pt x="706" y="156"/>
                  <a:pt x="707" y="157"/>
                  <a:pt x="708" y="158"/>
                </a:cubicBezTo>
                <a:cubicBezTo>
                  <a:pt x="709" y="159"/>
                  <a:pt x="709" y="156"/>
                  <a:pt x="710" y="156"/>
                </a:cubicBezTo>
                <a:cubicBezTo>
                  <a:pt x="718" y="149"/>
                  <a:pt x="727" y="146"/>
                  <a:pt x="736" y="142"/>
                </a:cubicBezTo>
                <a:cubicBezTo>
                  <a:pt x="738" y="141"/>
                  <a:pt x="741" y="140"/>
                  <a:pt x="742" y="138"/>
                </a:cubicBezTo>
                <a:cubicBezTo>
                  <a:pt x="743" y="136"/>
                  <a:pt x="743" y="139"/>
                  <a:pt x="745" y="139"/>
                </a:cubicBezTo>
                <a:cubicBezTo>
                  <a:pt x="746" y="139"/>
                  <a:pt x="748" y="139"/>
                  <a:pt x="749" y="139"/>
                </a:cubicBezTo>
                <a:cubicBezTo>
                  <a:pt x="750" y="140"/>
                  <a:pt x="751" y="141"/>
                  <a:pt x="752" y="141"/>
                </a:cubicBezTo>
                <a:cubicBezTo>
                  <a:pt x="755" y="141"/>
                  <a:pt x="755" y="137"/>
                  <a:pt x="754" y="135"/>
                </a:cubicBezTo>
                <a:cubicBezTo>
                  <a:pt x="754" y="134"/>
                  <a:pt x="750" y="132"/>
                  <a:pt x="751" y="131"/>
                </a:cubicBezTo>
                <a:cubicBezTo>
                  <a:pt x="751" y="130"/>
                  <a:pt x="749" y="125"/>
                  <a:pt x="748" y="126"/>
                </a:cubicBezTo>
                <a:cubicBezTo>
                  <a:pt x="748" y="127"/>
                  <a:pt x="746" y="125"/>
                  <a:pt x="745" y="125"/>
                </a:cubicBezTo>
                <a:cubicBezTo>
                  <a:pt x="744" y="124"/>
                  <a:pt x="745" y="123"/>
                  <a:pt x="744" y="122"/>
                </a:cubicBezTo>
                <a:cubicBezTo>
                  <a:pt x="744" y="121"/>
                  <a:pt x="741" y="122"/>
                  <a:pt x="741" y="122"/>
                </a:cubicBezTo>
                <a:cubicBezTo>
                  <a:pt x="740" y="123"/>
                  <a:pt x="737" y="122"/>
                  <a:pt x="738" y="121"/>
                </a:cubicBezTo>
                <a:cubicBezTo>
                  <a:pt x="738" y="120"/>
                  <a:pt x="741" y="121"/>
                  <a:pt x="742" y="121"/>
                </a:cubicBezTo>
                <a:cubicBezTo>
                  <a:pt x="742" y="120"/>
                  <a:pt x="739" y="120"/>
                  <a:pt x="739" y="120"/>
                </a:cubicBezTo>
                <a:cubicBezTo>
                  <a:pt x="739" y="117"/>
                  <a:pt x="747" y="122"/>
                  <a:pt x="748" y="122"/>
                </a:cubicBezTo>
                <a:cubicBezTo>
                  <a:pt x="750" y="123"/>
                  <a:pt x="756" y="121"/>
                  <a:pt x="758" y="119"/>
                </a:cubicBezTo>
                <a:cubicBezTo>
                  <a:pt x="759" y="118"/>
                  <a:pt x="757" y="118"/>
                  <a:pt x="757" y="117"/>
                </a:cubicBezTo>
                <a:cubicBezTo>
                  <a:pt x="757" y="117"/>
                  <a:pt x="761" y="117"/>
                  <a:pt x="761" y="115"/>
                </a:cubicBezTo>
                <a:cubicBezTo>
                  <a:pt x="760" y="114"/>
                  <a:pt x="758" y="113"/>
                  <a:pt x="759" y="112"/>
                </a:cubicBezTo>
                <a:cubicBezTo>
                  <a:pt x="759" y="111"/>
                  <a:pt x="761" y="109"/>
                  <a:pt x="761" y="109"/>
                </a:cubicBezTo>
                <a:cubicBezTo>
                  <a:pt x="762" y="109"/>
                  <a:pt x="766" y="110"/>
                  <a:pt x="766" y="109"/>
                </a:cubicBezTo>
                <a:cubicBezTo>
                  <a:pt x="765" y="110"/>
                  <a:pt x="762" y="111"/>
                  <a:pt x="763" y="112"/>
                </a:cubicBezTo>
                <a:cubicBezTo>
                  <a:pt x="764" y="113"/>
                  <a:pt x="765" y="114"/>
                  <a:pt x="765" y="114"/>
                </a:cubicBezTo>
                <a:cubicBezTo>
                  <a:pt x="765" y="115"/>
                  <a:pt x="764" y="116"/>
                  <a:pt x="765" y="116"/>
                </a:cubicBezTo>
                <a:cubicBezTo>
                  <a:pt x="767" y="116"/>
                  <a:pt x="769" y="115"/>
                  <a:pt x="771" y="115"/>
                </a:cubicBezTo>
                <a:cubicBezTo>
                  <a:pt x="773" y="115"/>
                  <a:pt x="775" y="115"/>
                  <a:pt x="777" y="116"/>
                </a:cubicBezTo>
                <a:cubicBezTo>
                  <a:pt x="778" y="117"/>
                  <a:pt x="778" y="117"/>
                  <a:pt x="778" y="119"/>
                </a:cubicBezTo>
                <a:cubicBezTo>
                  <a:pt x="778" y="120"/>
                  <a:pt x="782" y="121"/>
                  <a:pt x="783" y="121"/>
                </a:cubicBezTo>
                <a:cubicBezTo>
                  <a:pt x="784" y="122"/>
                  <a:pt x="790" y="126"/>
                  <a:pt x="791" y="124"/>
                </a:cubicBezTo>
                <a:cubicBezTo>
                  <a:pt x="790" y="127"/>
                  <a:pt x="796" y="124"/>
                  <a:pt x="796" y="124"/>
                </a:cubicBezTo>
                <a:cubicBezTo>
                  <a:pt x="796" y="123"/>
                  <a:pt x="792" y="123"/>
                  <a:pt x="793" y="122"/>
                </a:cubicBezTo>
                <a:cubicBezTo>
                  <a:pt x="793" y="120"/>
                  <a:pt x="796" y="122"/>
                  <a:pt x="796" y="122"/>
                </a:cubicBezTo>
                <a:cubicBezTo>
                  <a:pt x="796" y="120"/>
                  <a:pt x="795" y="122"/>
                  <a:pt x="796" y="119"/>
                </a:cubicBezTo>
                <a:cubicBezTo>
                  <a:pt x="796" y="118"/>
                  <a:pt x="796" y="117"/>
                  <a:pt x="796" y="116"/>
                </a:cubicBezTo>
                <a:cubicBezTo>
                  <a:pt x="795" y="115"/>
                  <a:pt x="794" y="115"/>
                  <a:pt x="794" y="114"/>
                </a:cubicBezTo>
                <a:cubicBezTo>
                  <a:pt x="794" y="114"/>
                  <a:pt x="801" y="116"/>
                  <a:pt x="802" y="115"/>
                </a:cubicBezTo>
                <a:cubicBezTo>
                  <a:pt x="802" y="115"/>
                  <a:pt x="801" y="114"/>
                  <a:pt x="800" y="114"/>
                </a:cubicBezTo>
                <a:cubicBezTo>
                  <a:pt x="801" y="114"/>
                  <a:pt x="804" y="115"/>
                  <a:pt x="805" y="114"/>
                </a:cubicBezTo>
                <a:cubicBezTo>
                  <a:pt x="805" y="113"/>
                  <a:pt x="805" y="112"/>
                  <a:pt x="806" y="111"/>
                </a:cubicBezTo>
                <a:cubicBezTo>
                  <a:pt x="806" y="111"/>
                  <a:pt x="809" y="111"/>
                  <a:pt x="809" y="111"/>
                </a:cubicBezTo>
                <a:cubicBezTo>
                  <a:pt x="809" y="111"/>
                  <a:pt x="808" y="111"/>
                  <a:pt x="808" y="111"/>
                </a:cubicBezTo>
                <a:cubicBezTo>
                  <a:pt x="807" y="110"/>
                  <a:pt x="810" y="111"/>
                  <a:pt x="808" y="111"/>
                </a:cubicBezTo>
                <a:close/>
                <a:moveTo>
                  <a:pt x="405" y="192"/>
                </a:moveTo>
                <a:cubicBezTo>
                  <a:pt x="404" y="195"/>
                  <a:pt x="404" y="198"/>
                  <a:pt x="403" y="201"/>
                </a:cubicBezTo>
                <a:cubicBezTo>
                  <a:pt x="402" y="203"/>
                  <a:pt x="399" y="202"/>
                  <a:pt x="399" y="204"/>
                </a:cubicBezTo>
                <a:cubicBezTo>
                  <a:pt x="399" y="204"/>
                  <a:pt x="401" y="204"/>
                  <a:pt x="402" y="204"/>
                </a:cubicBezTo>
                <a:cubicBezTo>
                  <a:pt x="402" y="204"/>
                  <a:pt x="393" y="210"/>
                  <a:pt x="392" y="210"/>
                </a:cubicBezTo>
                <a:cubicBezTo>
                  <a:pt x="391" y="211"/>
                  <a:pt x="390" y="212"/>
                  <a:pt x="388" y="212"/>
                </a:cubicBezTo>
                <a:cubicBezTo>
                  <a:pt x="387" y="213"/>
                  <a:pt x="386" y="215"/>
                  <a:pt x="385" y="216"/>
                </a:cubicBezTo>
                <a:cubicBezTo>
                  <a:pt x="384" y="217"/>
                  <a:pt x="377" y="219"/>
                  <a:pt x="376" y="217"/>
                </a:cubicBezTo>
                <a:cubicBezTo>
                  <a:pt x="376" y="216"/>
                  <a:pt x="383" y="214"/>
                  <a:pt x="384" y="213"/>
                </a:cubicBezTo>
                <a:cubicBezTo>
                  <a:pt x="387" y="211"/>
                  <a:pt x="390" y="208"/>
                  <a:pt x="393" y="206"/>
                </a:cubicBezTo>
                <a:cubicBezTo>
                  <a:pt x="395" y="205"/>
                  <a:pt x="395" y="202"/>
                  <a:pt x="397" y="201"/>
                </a:cubicBezTo>
                <a:cubicBezTo>
                  <a:pt x="399" y="198"/>
                  <a:pt x="401" y="195"/>
                  <a:pt x="402" y="192"/>
                </a:cubicBezTo>
                <a:cubicBezTo>
                  <a:pt x="402" y="190"/>
                  <a:pt x="402" y="190"/>
                  <a:pt x="404" y="189"/>
                </a:cubicBezTo>
                <a:cubicBezTo>
                  <a:pt x="406" y="188"/>
                  <a:pt x="405" y="191"/>
                  <a:pt x="405" y="192"/>
                </a:cubicBezTo>
                <a:cubicBezTo>
                  <a:pt x="404" y="193"/>
                  <a:pt x="405" y="190"/>
                  <a:pt x="405" y="19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94" name="Freeform 721">
            <a:extLst>
              <a:ext uri="{FF2B5EF4-FFF2-40B4-BE49-F238E27FC236}">
                <a16:creationId xmlns:a16="http://schemas.microsoft.com/office/drawing/2014/main" id="{8BC72186-0B42-7F4E-9F7E-61F49035D9D5}"/>
              </a:ext>
            </a:extLst>
          </p:cNvPr>
          <p:cNvSpPr>
            <a:spLocks/>
          </p:cNvSpPr>
          <p:nvPr/>
        </p:nvSpPr>
        <p:spPr bwMode="auto">
          <a:xfrm>
            <a:off x="10424494" y="2716623"/>
            <a:ext cx="78332" cy="177089"/>
          </a:xfrm>
          <a:custGeom>
            <a:avLst/>
            <a:gdLst>
              <a:gd name="T0" fmla="*/ 13 w 15"/>
              <a:gd name="T1" fmla="*/ 26 h 32"/>
              <a:gd name="T2" fmla="*/ 10 w 15"/>
              <a:gd name="T3" fmla="*/ 13 h 32"/>
              <a:gd name="T4" fmla="*/ 9 w 15"/>
              <a:gd name="T5" fmla="*/ 4 h 32"/>
              <a:gd name="T6" fmla="*/ 9 w 15"/>
              <a:gd name="T7" fmla="*/ 1 h 32"/>
              <a:gd name="T8" fmla="*/ 6 w 15"/>
              <a:gd name="T9" fmla="*/ 0 h 32"/>
              <a:gd name="T10" fmla="*/ 7 w 15"/>
              <a:gd name="T11" fmla="*/ 3 h 32"/>
              <a:gd name="T12" fmla="*/ 6 w 15"/>
              <a:gd name="T13" fmla="*/ 5 h 32"/>
              <a:gd name="T14" fmla="*/ 4 w 15"/>
              <a:gd name="T15" fmla="*/ 7 h 32"/>
              <a:gd name="T16" fmla="*/ 4 w 15"/>
              <a:gd name="T17" fmla="*/ 9 h 32"/>
              <a:gd name="T18" fmla="*/ 2 w 15"/>
              <a:gd name="T19" fmla="*/ 14 h 32"/>
              <a:gd name="T20" fmla="*/ 5 w 15"/>
              <a:gd name="T21" fmla="*/ 20 h 32"/>
              <a:gd name="T22" fmla="*/ 6 w 15"/>
              <a:gd name="T23" fmla="*/ 32 h 32"/>
              <a:gd name="T24" fmla="*/ 15 w 15"/>
              <a:gd name="T25" fmla="*/ 32 h 32"/>
              <a:gd name="T26" fmla="*/ 13 w 15"/>
              <a:gd name="T27" fmla="*/ 26 h 32"/>
              <a:gd name="T28" fmla="*/ 13 w 15"/>
              <a:gd name="T29" fmla="*/ 26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" h="32">
                <a:moveTo>
                  <a:pt x="13" y="26"/>
                </a:moveTo>
                <a:cubicBezTo>
                  <a:pt x="13" y="22"/>
                  <a:pt x="9" y="17"/>
                  <a:pt x="10" y="13"/>
                </a:cubicBezTo>
                <a:cubicBezTo>
                  <a:pt x="11" y="10"/>
                  <a:pt x="10" y="7"/>
                  <a:pt x="9" y="4"/>
                </a:cubicBezTo>
                <a:cubicBezTo>
                  <a:pt x="9" y="3"/>
                  <a:pt x="9" y="2"/>
                  <a:pt x="9" y="1"/>
                </a:cubicBezTo>
                <a:cubicBezTo>
                  <a:pt x="9" y="0"/>
                  <a:pt x="6" y="0"/>
                  <a:pt x="6" y="0"/>
                </a:cubicBezTo>
                <a:cubicBezTo>
                  <a:pt x="6" y="1"/>
                  <a:pt x="7" y="2"/>
                  <a:pt x="7" y="3"/>
                </a:cubicBezTo>
                <a:cubicBezTo>
                  <a:pt x="8" y="4"/>
                  <a:pt x="7" y="5"/>
                  <a:pt x="6" y="5"/>
                </a:cubicBezTo>
                <a:cubicBezTo>
                  <a:pt x="5" y="6"/>
                  <a:pt x="4" y="5"/>
                  <a:pt x="4" y="7"/>
                </a:cubicBezTo>
                <a:cubicBezTo>
                  <a:pt x="4" y="8"/>
                  <a:pt x="4" y="8"/>
                  <a:pt x="4" y="9"/>
                </a:cubicBezTo>
                <a:cubicBezTo>
                  <a:pt x="3" y="11"/>
                  <a:pt x="3" y="13"/>
                  <a:pt x="2" y="14"/>
                </a:cubicBezTo>
                <a:cubicBezTo>
                  <a:pt x="0" y="15"/>
                  <a:pt x="4" y="18"/>
                  <a:pt x="5" y="20"/>
                </a:cubicBezTo>
                <a:cubicBezTo>
                  <a:pt x="6" y="22"/>
                  <a:pt x="4" y="32"/>
                  <a:pt x="6" y="32"/>
                </a:cubicBezTo>
                <a:cubicBezTo>
                  <a:pt x="9" y="32"/>
                  <a:pt x="12" y="32"/>
                  <a:pt x="15" y="32"/>
                </a:cubicBezTo>
                <a:cubicBezTo>
                  <a:pt x="15" y="30"/>
                  <a:pt x="14" y="28"/>
                  <a:pt x="13" y="26"/>
                </a:cubicBezTo>
                <a:cubicBezTo>
                  <a:pt x="13" y="24"/>
                  <a:pt x="13" y="27"/>
                  <a:pt x="13" y="2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95" name="Freeform 722">
            <a:extLst>
              <a:ext uri="{FF2B5EF4-FFF2-40B4-BE49-F238E27FC236}">
                <a16:creationId xmlns:a16="http://schemas.microsoft.com/office/drawing/2014/main" id="{8429FB80-C5B4-0644-8FDB-DFD55B769E52}"/>
              </a:ext>
            </a:extLst>
          </p:cNvPr>
          <p:cNvSpPr>
            <a:spLocks/>
          </p:cNvSpPr>
          <p:nvPr/>
        </p:nvSpPr>
        <p:spPr bwMode="auto">
          <a:xfrm>
            <a:off x="10440517" y="2888059"/>
            <a:ext cx="78332" cy="128106"/>
          </a:xfrm>
          <a:custGeom>
            <a:avLst/>
            <a:gdLst>
              <a:gd name="T0" fmla="*/ 12 w 15"/>
              <a:gd name="T1" fmla="*/ 1 h 23"/>
              <a:gd name="T2" fmla="*/ 7 w 15"/>
              <a:gd name="T3" fmla="*/ 1 h 23"/>
              <a:gd name="T4" fmla="*/ 2 w 15"/>
              <a:gd name="T5" fmla="*/ 2 h 23"/>
              <a:gd name="T6" fmla="*/ 1 w 15"/>
              <a:gd name="T7" fmla="*/ 7 h 23"/>
              <a:gd name="T8" fmla="*/ 2 w 15"/>
              <a:gd name="T9" fmla="*/ 11 h 23"/>
              <a:gd name="T10" fmla="*/ 1 w 15"/>
              <a:gd name="T11" fmla="*/ 23 h 23"/>
              <a:gd name="T12" fmla="*/ 4 w 15"/>
              <a:gd name="T13" fmla="*/ 20 h 23"/>
              <a:gd name="T14" fmla="*/ 7 w 15"/>
              <a:gd name="T15" fmla="*/ 20 h 23"/>
              <a:gd name="T16" fmla="*/ 9 w 15"/>
              <a:gd name="T17" fmla="*/ 23 h 23"/>
              <a:gd name="T18" fmla="*/ 9 w 15"/>
              <a:gd name="T19" fmla="*/ 20 h 23"/>
              <a:gd name="T20" fmla="*/ 6 w 15"/>
              <a:gd name="T21" fmla="*/ 16 h 23"/>
              <a:gd name="T22" fmla="*/ 4 w 15"/>
              <a:gd name="T23" fmla="*/ 7 h 23"/>
              <a:gd name="T24" fmla="*/ 9 w 15"/>
              <a:gd name="T25" fmla="*/ 3 h 23"/>
              <a:gd name="T26" fmla="*/ 15 w 15"/>
              <a:gd name="T27" fmla="*/ 6 h 23"/>
              <a:gd name="T28" fmla="*/ 12 w 15"/>
              <a:gd name="T29" fmla="*/ 1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" h="23">
                <a:moveTo>
                  <a:pt x="12" y="1"/>
                </a:moveTo>
                <a:cubicBezTo>
                  <a:pt x="11" y="1"/>
                  <a:pt x="9" y="1"/>
                  <a:pt x="7" y="1"/>
                </a:cubicBezTo>
                <a:cubicBezTo>
                  <a:pt x="5" y="1"/>
                  <a:pt x="3" y="0"/>
                  <a:pt x="2" y="2"/>
                </a:cubicBezTo>
                <a:cubicBezTo>
                  <a:pt x="2" y="4"/>
                  <a:pt x="1" y="5"/>
                  <a:pt x="1" y="7"/>
                </a:cubicBezTo>
                <a:cubicBezTo>
                  <a:pt x="1" y="8"/>
                  <a:pt x="2" y="9"/>
                  <a:pt x="2" y="11"/>
                </a:cubicBezTo>
                <a:cubicBezTo>
                  <a:pt x="2" y="12"/>
                  <a:pt x="0" y="23"/>
                  <a:pt x="1" y="23"/>
                </a:cubicBezTo>
                <a:cubicBezTo>
                  <a:pt x="3" y="22"/>
                  <a:pt x="1" y="19"/>
                  <a:pt x="4" y="20"/>
                </a:cubicBezTo>
                <a:cubicBezTo>
                  <a:pt x="5" y="20"/>
                  <a:pt x="7" y="19"/>
                  <a:pt x="7" y="20"/>
                </a:cubicBezTo>
                <a:cubicBezTo>
                  <a:pt x="8" y="20"/>
                  <a:pt x="8" y="23"/>
                  <a:pt x="9" y="23"/>
                </a:cubicBezTo>
                <a:cubicBezTo>
                  <a:pt x="9" y="23"/>
                  <a:pt x="9" y="20"/>
                  <a:pt x="9" y="20"/>
                </a:cubicBezTo>
                <a:cubicBezTo>
                  <a:pt x="9" y="18"/>
                  <a:pt x="7" y="17"/>
                  <a:pt x="6" y="16"/>
                </a:cubicBezTo>
                <a:cubicBezTo>
                  <a:pt x="5" y="14"/>
                  <a:pt x="2" y="9"/>
                  <a:pt x="4" y="7"/>
                </a:cubicBezTo>
                <a:cubicBezTo>
                  <a:pt x="7" y="5"/>
                  <a:pt x="6" y="4"/>
                  <a:pt x="9" y="3"/>
                </a:cubicBezTo>
                <a:cubicBezTo>
                  <a:pt x="11" y="2"/>
                  <a:pt x="14" y="4"/>
                  <a:pt x="15" y="6"/>
                </a:cubicBezTo>
                <a:cubicBezTo>
                  <a:pt x="14" y="4"/>
                  <a:pt x="13" y="2"/>
                  <a:pt x="12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96" name="Freeform 723">
            <a:extLst>
              <a:ext uri="{FF2B5EF4-FFF2-40B4-BE49-F238E27FC236}">
                <a16:creationId xmlns:a16="http://schemas.microsoft.com/office/drawing/2014/main" id="{D4CE1B3E-21DC-D44C-9A85-F478798D602D}"/>
              </a:ext>
            </a:extLst>
          </p:cNvPr>
          <p:cNvSpPr>
            <a:spLocks/>
          </p:cNvSpPr>
          <p:nvPr/>
        </p:nvSpPr>
        <p:spPr bwMode="auto">
          <a:xfrm>
            <a:off x="10027493" y="3264845"/>
            <a:ext cx="110378" cy="139411"/>
          </a:xfrm>
          <a:custGeom>
            <a:avLst/>
            <a:gdLst>
              <a:gd name="T0" fmla="*/ 5 w 21"/>
              <a:gd name="T1" fmla="*/ 1 h 25"/>
              <a:gd name="T2" fmla="*/ 4 w 21"/>
              <a:gd name="T3" fmla="*/ 7 h 25"/>
              <a:gd name="T4" fmla="*/ 1 w 21"/>
              <a:gd name="T5" fmla="*/ 9 h 25"/>
              <a:gd name="T6" fmla="*/ 3 w 21"/>
              <a:gd name="T7" fmla="*/ 11 h 25"/>
              <a:gd name="T8" fmla="*/ 2 w 21"/>
              <a:gd name="T9" fmla="*/ 14 h 25"/>
              <a:gd name="T10" fmla="*/ 3 w 21"/>
              <a:gd name="T11" fmla="*/ 16 h 25"/>
              <a:gd name="T12" fmla="*/ 1 w 21"/>
              <a:gd name="T13" fmla="*/ 20 h 25"/>
              <a:gd name="T14" fmla="*/ 3 w 21"/>
              <a:gd name="T15" fmla="*/ 21 h 25"/>
              <a:gd name="T16" fmla="*/ 0 w 21"/>
              <a:gd name="T17" fmla="*/ 24 h 25"/>
              <a:gd name="T18" fmla="*/ 2 w 21"/>
              <a:gd name="T19" fmla="*/ 23 h 25"/>
              <a:gd name="T20" fmla="*/ 3 w 21"/>
              <a:gd name="T21" fmla="*/ 24 h 25"/>
              <a:gd name="T22" fmla="*/ 6 w 21"/>
              <a:gd name="T23" fmla="*/ 22 h 25"/>
              <a:gd name="T24" fmla="*/ 8 w 21"/>
              <a:gd name="T25" fmla="*/ 22 h 25"/>
              <a:gd name="T26" fmla="*/ 9 w 21"/>
              <a:gd name="T27" fmla="*/ 22 h 25"/>
              <a:gd name="T28" fmla="*/ 12 w 21"/>
              <a:gd name="T29" fmla="*/ 21 h 25"/>
              <a:gd name="T30" fmla="*/ 14 w 21"/>
              <a:gd name="T31" fmla="*/ 20 h 25"/>
              <a:gd name="T32" fmla="*/ 17 w 21"/>
              <a:gd name="T33" fmla="*/ 18 h 25"/>
              <a:gd name="T34" fmla="*/ 20 w 21"/>
              <a:gd name="T35" fmla="*/ 20 h 25"/>
              <a:gd name="T36" fmla="*/ 19 w 21"/>
              <a:gd name="T37" fmla="*/ 16 h 25"/>
              <a:gd name="T38" fmla="*/ 17 w 21"/>
              <a:gd name="T39" fmla="*/ 12 h 25"/>
              <a:gd name="T40" fmla="*/ 12 w 21"/>
              <a:gd name="T41" fmla="*/ 0 h 25"/>
              <a:gd name="T42" fmla="*/ 5 w 21"/>
              <a:gd name="T43" fmla="*/ 1 h 25"/>
              <a:gd name="T44" fmla="*/ 5 w 21"/>
              <a:gd name="T45" fmla="*/ 1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" h="25">
                <a:moveTo>
                  <a:pt x="5" y="1"/>
                </a:moveTo>
                <a:cubicBezTo>
                  <a:pt x="3" y="2"/>
                  <a:pt x="2" y="6"/>
                  <a:pt x="4" y="7"/>
                </a:cubicBezTo>
                <a:cubicBezTo>
                  <a:pt x="7" y="10"/>
                  <a:pt x="2" y="9"/>
                  <a:pt x="1" y="9"/>
                </a:cubicBezTo>
                <a:cubicBezTo>
                  <a:pt x="1" y="9"/>
                  <a:pt x="3" y="11"/>
                  <a:pt x="3" y="11"/>
                </a:cubicBezTo>
                <a:cubicBezTo>
                  <a:pt x="3" y="13"/>
                  <a:pt x="3" y="13"/>
                  <a:pt x="2" y="14"/>
                </a:cubicBezTo>
                <a:cubicBezTo>
                  <a:pt x="2" y="14"/>
                  <a:pt x="3" y="15"/>
                  <a:pt x="3" y="16"/>
                </a:cubicBezTo>
                <a:cubicBezTo>
                  <a:pt x="2" y="17"/>
                  <a:pt x="1" y="20"/>
                  <a:pt x="1" y="20"/>
                </a:cubicBezTo>
                <a:cubicBezTo>
                  <a:pt x="1" y="20"/>
                  <a:pt x="3" y="20"/>
                  <a:pt x="3" y="21"/>
                </a:cubicBezTo>
                <a:cubicBezTo>
                  <a:pt x="3" y="21"/>
                  <a:pt x="0" y="23"/>
                  <a:pt x="0" y="24"/>
                </a:cubicBezTo>
                <a:cubicBezTo>
                  <a:pt x="0" y="24"/>
                  <a:pt x="1" y="23"/>
                  <a:pt x="2" y="23"/>
                </a:cubicBezTo>
                <a:cubicBezTo>
                  <a:pt x="2" y="23"/>
                  <a:pt x="2" y="25"/>
                  <a:pt x="3" y="24"/>
                </a:cubicBezTo>
                <a:cubicBezTo>
                  <a:pt x="3" y="23"/>
                  <a:pt x="5" y="22"/>
                  <a:pt x="6" y="22"/>
                </a:cubicBezTo>
                <a:cubicBezTo>
                  <a:pt x="7" y="21"/>
                  <a:pt x="6" y="25"/>
                  <a:pt x="8" y="22"/>
                </a:cubicBezTo>
                <a:cubicBezTo>
                  <a:pt x="9" y="20"/>
                  <a:pt x="8" y="21"/>
                  <a:pt x="9" y="22"/>
                </a:cubicBezTo>
                <a:cubicBezTo>
                  <a:pt x="9" y="22"/>
                  <a:pt x="12" y="21"/>
                  <a:pt x="12" y="21"/>
                </a:cubicBezTo>
                <a:cubicBezTo>
                  <a:pt x="14" y="21"/>
                  <a:pt x="13" y="20"/>
                  <a:pt x="14" y="20"/>
                </a:cubicBezTo>
                <a:cubicBezTo>
                  <a:pt x="16" y="20"/>
                  <a:pt x="16" y="19"/>
                  <a:pt x="17" y="18"/>
                </a:cubicBezTo>
                <a:cubicBezTo>
                  <a:pt x="18" y="16"/>
                  <a:pt x="19" y="19"/>
                  <a:pt x="20" y="20"/>
                </a:cubicBezTo>
                <a:cubicBezTo>
                  <a:pt x="21" y="20"/>
                  <a:pt x="19" y="16"/>
                  <a:pt x="19" y="16"/>
                </a:cubicBezTo>
                <a:cubicBezTo>
                  <a:pt x="18" y="15"/>
                  <a:pt x="17" y="14"/>
                  <a:pt x="17" y="12"/>
                </a:cubicBezTo>
                <a:cubicBezTo>
                  <a:pt x="17" y="7"/>
                  <a:pt x="14" y="4"/>
                  <a:pt x="12" y="0"/>
                </a:cubicBezTo>
                <a:cubicBezTo>
                  <a:pt x="10" y="2"/>
                  <a:pt x="8" y="1"/>
                  <a:pt x="5" y="1"/>
                </a:cubicBezTo>
                <a:cubicBezTo>
                  <a:pt x="5" y="2"/>
                  <a:pt x="6" y="1"/>
                  <a:pt x="5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97" name="Freeform 724">
            <a:extLst>
              <a:ext uri="{FF2B5EF4-FFF2-40B4-BE49-F238E27FC236}">
                <a16:creationId xmlns:a16="http://schemas.microsoft.com/office/drawing/2014/main" id="{C3B9877B-3BDD-9045-9661-38A875CE9CEA}"/>
              </a:ext>
            </a:extLst>
          </p:cNvPr>
          <p:cNvSpPr>
            <a:spLocks/>
          </p:cNvSpPr>
          <p:nvPr/>
        </p:nvSpPr>
        <p:spPr bwMode="auto">
          <a:xfrm>
            <a:off x="9981206" y="3116014"/>
            <a:ext cx="167347" cy="171438"/>
          </a:xfrm>
          <a:custGeom>
            <a:avLst/>
            <a:gdLst>
              <a:gd name="T0" fmla="*/ 32 w 32"/>
              <a:gd name="T1" fmla="*/ 3 h 31"/>
              <a:gd name="T2" fmla="*/ 29 w 32"/>
              <a:gd name="T3" fmla="*/ 1 h 31"/>
              <a:gd name="T4" fmla="*/ 27 w 32"/>
              <a:gd name="T5" fmla="*/ 4 h 31"/>
              <a:gd name="T6" fmla="*/ 25 w 32"/>
              <a:gd name="T7" fmla="*/ 5 h 31"/>
              <a:gd name="T8" fmla="*/ 20 w 32"/>
              <a:gd name="T9" fmla="*/ 6 h 31"/>
              <a:gd name="T10" fmla="*/ 20 w 32"/>
              <a:gd name="T11" fmla="*/ 10 h 31"/>
              <a:gd name="T12" fmla="*/ 13 w 32"/>
              <a:gd name="T13" fmla="*/ 9 h 31"/>
              <a:gd name="T14" fmla="*/ 10 w 32"/>
              <a:gd name="T15" fmla="*/ 12 h 31"/>
              <a:gd name="T16" fmla="*/ 0 w 32"/>
              <a:gd name="T17" fmla="*/ 19 h 31"/>
              <a:gd name="T18" fmla="*/ 6 w 32"/>
              <a:gd name="T19" fmla="*/ 21 h 31"/>
              <a:gd name="T20" fmla="*/ 5 w 32"/>
              <a:gd name="T21" fmla="*/ 24 h 31"/>
              <a:gd name="T22" fmla="*/ 6 w 32"/>
              <a:gd name="T23" fmla="*/ 26 h 31"/>
              <a:gd name="T24" fmla="*/ 3 w 32"/>
              <a:gd name="T25" fmla="*/ 29 h 31"/>
              <a:gd name="T26" fmla="*/ 5 w 32"/>
              <a:gd name="T27" fmla="*/ 30 h 31"/>
              <a:gd name="T28" fmla="*/ 5 w 32"/>
              <a:gd name="T29" fmla="*/ 31 h 31"/>
              <a:gd name="T30" fmla="*/ 9 w 32"/>
              <a:gd name="T31" fmla="*/ 31 h 31"/>
              <a:gd name="T32" fmla="*/ 12 w 32"/>
              <a:gd name="T33" fmla="*/ 31 h 31"/>
              <a:gd name="T34" fmla="*/ 14 w 32"/>
              <a:gd name="T35" fmla="*/ 28 h 31"/>
              <a:gd name="T36" fmla="*/ 21 w 32"/>
              <a:gd name="T37" fmla="*/ 27 h 31"/>
              <a:gd name="T38" fmla="*/ 16 w 32"/>
              <a:gd name="T39" fmla="*/ 22 h 31"/>
              <a:gd name="T40" fmla="*/ 20 w 32"/>
              <a:gd name="T41" fmla="*/ 19 h 31"/>
              <a:gd name="T42" fmla="*/ 27 w 32"/>
              <a:gd name="T43" fmla="*/ 14 h 31"/>
              <a:gd name="T44" fmla="*/ 27 w 32"/>
              <a:gd name="T45" fmla="*/ 8 h 31"/>
              <a:gd name="T46" fmla="*/ 32 w 32"/>
              <a:gd name="T47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2" h="31">
                <a:moveTo>
                  <a:pt x="32" y="3"/>
                </a:moveTo>
                <a:cubicBezTo>
                  <a:pt x="31" y="2"/>
                  <a:pt x="30" y="0"/>
                  <a:pt x="29" y="1"/>
                </a:cubicBezTo>
                <a:cubicBezTo>
                  <a:pt x="28" y="1"/>
                  <a:pt x="28" y="3"/>
                  <a:pt x="27" y="4"/>
                </a:cubicBezTo>
                <a:cubicBezTo>
                  <a:pt x="27" y="4"/>
                  <a:pt x="26" y="3"/>
                  <a:pt x="25" y="5"/>
                </a:cubicBezTo>
                <a:cubicBezTo>
                  <a:pt x="24" y="6"/>
                  <a:pt x="22" y="6"/>
                  <a:pt x="20" y="6"/>
                </a:cubicBezTo>
                <a:cubicBezTo>
                  <a:pt x="18" y="7"/>
                  <a:pt x="22" y="9"/>
                  <a:pt x="20" y="10"/>
                </a:cubicBezTo>
                <a:cubicBezTo>
                  <a:pt x="17" y="11"/>
                  <a:pt x="16" y="9"/>
                  <a:pt x="13" y="9"/>
                </a:cubicBezTo>
                <a:cubicBezTo>
                  <a:pt x="12" y="8"/>
                  <a:pt x="10" y="11"/>
                  <a:pt x="10" y="12"/>
                </a:cubicBezTo>
                <a:cubicBezTo>
                  <a:pt x="7" y="15"/>
                  <a:pt x="1" y="15"/>
                  <a:pt x="0" y="19"/>
                </a:cubicBezTo>
                <a:cubicBezTo>
                  <a:pt x="0" y="19"/>
                  <a:pt x="6" y="21"/>
                  <a:pt x="6" y="21"/>
                </a:cubicBezTo>
                <a:cubicBezTo>
                  <a:pt x="6" y="22"/>
                  <a:pt x="5" y="24"/>
                  <a:pt x="5" y="24"/>
                </a:cubicBezTo>
                <a:cubicBezTo>
                  <a:pt x="5" y="26"/>
                  <a:pt x="6" y="25"/>
                  <a:pt x="6" y="26"/>
                </a:cubicBezTo>
                <a:cubicBezTo>
                  <a:pt x="6" y="25"/>
                  <a:pt x="2" y="28"/>
                  <a:pt x="3" y="29"/>
                </a:cubicBezTo>
                <a:cubicBezTo>
                  <a:pt x="3" y="29"/>
                  <a:pt x="5" y="30"/>
                  <a:pt x="5" y="30"/>
                </a:cubicBezTo>
                <a:cubicBezTo>
                  <a:pt x="6" y="30"/>
                  <a:pt x="5" y="30"/>
                  <a:pt x="5" y="31"/>
                </a:cubicBezTo>
                <a:cubicBezTo>
                  <a:pt x="5" y="30"/>
                  <a:pt x="9" y="30"/>
                  <a:pt x="9" y="31"/>
                </a:cubicBezTo>
                <a:cubicBezTo>
                  <a:pt x="10" y="31"/>
                  <a:pt x="11" y="31"/>
                  <a:pt x="12" y="31"/>
                </a:cubicBezTo>
                <a:cubicBezTo>
                  <a:pt x="12" y="31"/>
                  <a:pt x="13" y="29"/>
                  <a:pt x="14" y="28"/>
                </a:cubicBezTo>
                <a:cubicBezTo>
                  <a:pt x="17" y="28"/>
                  <a:pt x="19" y="29"/>
                  <a:pt x="21" y="27"/>
                </a:cubicBezTo>
                <a:cubicBezTo>
                  <a:pt x="21" y="25"/>
                  <a:pt x="16" y="23"/>
                  <a:pt x="16" y="22"/>
                </a:cubicBezTo>
                <a:cubicBezTo>
                  <a:pt x="17" y="21"/>
                  <a:pt x="18" y="20"/>
                  <a:pt x="20" y="19"/>
                </a:cubicBezTo>
                <a:cubicBezTo>
                  <a:pt x="22" y="17"/>
                  <a:pt x="24" y="15"/>
                  <a:pt x="27" y="14"/>
                </a:cubicBezTo>
                <a:cubicBezTo>
                  <a:pt x="29" y="12"/>
                  <a:pt x="26" y="9"/>
                  <a:pt x="27" y="8"/>
                </a:cubicBezTo>
                <a:cubicBezTo>
                  <a:pt x="29" y="6"/>
                  <a:pt x="30" y="4"/>
                  <a:pt x="32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98" name="Freeform 725">
            <a:extLst>
              <a:ext uri="{FF2B5EF4-FFF2-40B4-BE49-F238E27FC236}">
                <a16:creationId xmlns:a16="http://schemas.microsoft.com/office/drawing/2014/main" id="{E1EB438B-3822-A049-8095-1E04CAF37D14}"/>
              </a:ext>
            </a:extLst>
          </p:cNvPr>
          <p:cNvSpPr>
            <a:spLocks/>
          </p:cNvSpPr>
          <p:nvPr/>
        </p:nvSpPr>
        <p:spPr bwMode="auto">
          <a:xfrm>
            <a:off x="6520345" y="2678943"/>
            <a:ext cx="124620" cy="137525"/>
          </a:xfrm>
          <a:custGeom>
            <a:avLst/>
            <a:gdLst>
              <a:gd name="T0" fmla="*/ 21 w 24"/>
              <a:gd name="T1" fmla="*/ 8 h 25"/>
              <a:gd name="T2" fmla="*/ 18 w 24"/>
              <a:gd name="T3" fmla="*/ 5 h 25"/>
              <a:gd name="T4" fmla="*/ 15 w 24"/>
              <a:gd name="T5" fmla="*/ 6 h 25"/>
              <a:gd name="T6" fmla="*/ 16 w 24"/>
              <a:gd name="T7" fmla="*/ 1 h 25"/>
              <a:gd name="T8" fmla="*/ 10 w 24"/>
              <a:gd name="T9" fmla="*/ 1 h 25"/>
              <a:gd name="T10" fmla="*/ 10 w 24"/>
              <a:gd name="T11" fmla="*/ 2 h 25"/>
              <a:gd name="T12" fmla="*/ 9 w 24"/>
              <a:gd name="T13" fmla="*/ 3 h 25"/>
              <a:gd name="T14" fmla="*/ 11 w 24"/>
              <a:gd name="T15" fmla="*/ 4 h 25"/>
              <a:gd name="T16" fmla="*/ 9 w 24"/>
              <a:gd name="T17" fmla="*/ 5 h 25"/>
              <a:gd name="T18" fmla="*/ 2 w 24"/>
              <a:gd name="T19" fmla="*/ 6 h 25"/>
              <a:gd name="T20" fmla="*/ 3 w 24"/>
              <a:gd name="T21" fmla="*/ 7 h 25"/>
              <a:gd name="T22" fmla="*/ 2 w 24"/>
              <a:gd name="T23" fmla="*/ 8 h 25"/>
              <a:gd name="T24" fmla="*/ 2 w 24"/>
              <a:gd name="T25" fmla="*/ 8 h 25"/>
              <a:gd name="T26" fmla="*/ 1 w 24"/>
              <a:gd name="T27" fmla="*/ 8 h 25"/>
              <a:gd name="T28" fmla="*/ 3 w 24"/>
              <a:gd name="T29" fmla="*/ 10 h 25"/>
              <a:gd name="T30" fmla="*/ 6 w 24"/>
              <a:gd name="T31" fmla="*/ 13 h 25"/>
              <a:gd name="T32" fmla="*/ 5 w 24"/>
              <a:gd name="T33" fmla="*/ 17 h 25"/>
              <a:gd name="T34" fmla="*/ 1 w 24"/>
              <a:gd name="T35" fmla="*/ 20 h 25"/>
              <a:gd name="T36" fmla="*/ 3 w 24"/>
              <a:gd name="T37" fmla="*/ 20 h 25"/>
              <a:gd name="T38" fmla="*/ 0 w 24"/>
              <a:gd name="T39" fmla="*/ 22 h 25"/>
              <a:gd name="T40" fmla="*/ 3 w 24"/>
              <a:gd name="T41" fmla="*/ 21 h 25"/>
              <a:gd name="T42" fmla="*/ 2 w 24"/>
              <a:gd name="T43" fmla="*/ 24 h 25"/>
              <a:gd name="T44" fmla="*/ 4 w 24"/>
              <a:gd name="T45" fmla="*/ 23 h 25"/>
              <a:gd name="T46" fmla="*/ 4 w 24"/>
              <a:gd name="T47" fmla="*/ 25 h 25"/>
              <a:gd name="T48" fmla="*/ 8 w 24"/>
              <a:gd name="T49" fmla="*/ 24 h 25"/>
              <a:gd name="T50" fmla="*/ 17 w 24"/>
              <a:gd name="T51" fmla="*/ 20 h 25"/>
              <a:gd name="T52" fmla="*/ 22 w 24"/>
              <a:gd name="T53" fmla="*/ 16 h 25"/>
              <a:gd name="T54" fmla="*/ 21 w 24"/>
              <a:gd name="T55" fmla="*/ 8 h 25"/>
              <a:gd name="T56" fmla="*/ 21 w 24"/>
              <a:gd name="T57" fmla="*/ 8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4" h="25">
                <a:moveTo>
                  <a:pt x="21" y="8"/>
                </a:moveTo>
                <a:cubicBezTo>
                  <a:pt x="20" y="8"/>
                  <a:pt x="19" y="5"/>
                  <a:pt x="18" y="5"/>
                </a:cubicBezTo>
                <a:cubicBezTo>
                  <a:pt x="16" y="6"/>
                  <a:pt x="17" y="7"/>
                  <a:pt x="15" y="6"/>
                </a:cubicBezTo>
                <a:cubicBezTo>
                  <a:pt x="11" y="5"/>
                  <a:pt x="15" y="3"/>
                  <a:pt x="16" y="1"/>
                </a:cubicBezTo>
                <a:cubicBezTo>
                  <a:pt x="14" y="1"/>
                  <a:pt x="11" y="0"/>
                  <a:pt x="10" y="1"/>
                </a:cubicBezTo>
                <a:cubicBezTo>
                  <a:pt x="10" y="1"/>
                  <a:pt x="12" y="1"/>
                  <a:pt x="10" y="2"/>
                </a:cubicBezTo>
                <a:cubicBezTo>
                  <a:pt x="10" y="2"/>
                  <a:pt x="8" y="3"/>
                  <a:pt x="9" y="3"/>
                </a:cubicBezTo>
                <a:cubicBezTo>
                  <a:pt x="9" y="4"/>
                  <a:pt x="11" y="3"/>
                  <a:pt x="11" y="4"/>
                </a:cubicBezTo>
                <a:cubicBezTo>
                  <a:pt x="12" y="5"/>
                  <a:pt x="9" y="5"/>
                  <a:pt x="9" y="5"/>
                </a:cubicBezTo>
                <a:cubicBezTo>
                  <a:pt x="7" y="6"/>
                  <a:pt x="3" y="5"/>
                  <a:pt x="2" y="6"/>
                </a:cubicBezTo>
                <a:cubicBezTo>
                  <a:pt x="2" y="6"/>
                  <a:pt x="3" y="6"/>
                  <a:pt x="3" y="7"/>
                </a:cubicBezTo>
                <a:cubicBezTo>
                  <a:pt x="3" y="7"/>
                  <a:pt x="1" y="7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3" y="8"/>
                  <a:pt x="1" y="8"/>
                  <a:pt x="1" y="8"/>
                </a:cubicBezTo>
                <a:cubicBezTo>
                  <a:pt x="1" y="9"/>
                  <a:pt x="5" y="9"/>
                  <a:pt x="3" y="10"/>
                </a:cubicBezTo>
                <a:cubicBezTo>
                  <a:pt x="0" y="12"/>
                  <a:pt x="4" y="13"/>
                  <a:pt x="6" y="13"/>
                </a:cubicBezTo>
                <a:cubicBezTo>
                  <a:pt x="7" y="13"/>
                  <a:pt x="5" y="16"/>
                  <a:pt x="5" y="17"/>
                </a:cubicBezTo>
                <a:cubicBezTo>
                  <a:pt x="4" y="17"/>
                  <a:pt x="2" y="21"/>
                  <a:pt x="1" y="20"/>
                </a:cubicBezTo>
                <a:cubicBezTo>
                  <a:pt x="1" y="20"/>
                  <a:pt x="3" y="20"/>
                  <a:pt x="3" y="20"/>
                </a:cubicBezTo>
                <a:cubicBezTo>
                  <a:pt x="2" y="21"/>
                  <a:pt x="1" y="20"/>
                  <a:pt x="0" y="22"/>
                </a:cubicBezTo>
                <a:cubicBezTo>
                  <a:pt x="0" y="22"/>
                  <a:pt x="3" y="21"/>
                  <a:pt x="3" y="21"/>
                </a:cubicBezTo>
                <a:cubicBezTo>
                  <a:pt x="3" y="21"/>
                  <a:pt x="2" y="23"/>
                  <a:pt x="2" y="24"/>
                </a:cubicBezTo>
                <a:cubicBezTo>
                  <a:pt x="2" y="24"/>
                  <a:pt x="4" y="23"/>
                  <a:pt x="4" y="23"/>
                </a:cubicBezTo>
                <a:cubicBezTo>
                  <a:pt x="4" y="23"/>
                  <a:pt x="4" y="24"/>
                  <a:pt x="4" y="25"/>
                </a:cubicBezTo>
                <a:cubicBezTo>
                  <a:pt x="5" y="25"/>
                  <a:pt x="7" y="24"/>
                  <a:pt x="8" y="24"/>
                </a:cubicBezTo>
                <a:cubicBezTo>
                  <a:pt x="11" y="23"/>
                  <a:pt x="14" y="20"/>
                  <a:pt x="17" y="20"/>
                </a:cubicBezTo>
                <a:cubicBezTo>
                  <a:pt x="21" y="20"/>
                  <a:pt x="20" y="19"/>
                  <a:pt x="22" y="16"/>
                </a:cubicBezTo>
                <a:cubicBezTo>
                  <a:pt x="24" y="13"/>
                  <a:pt x="21" y="11"/>
                  <a:pt x="21" y="8"/>
                </a:cubicBezTo>
                <a:cubicBezTo>
                  <a:pt x="20" y="8"/>
                  <a:pt x="21" y="9"/>
                  <a:pt x="21" y="8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199" name="Freeform 726">
            <a:extLst>
              <a:ext uri="{FF2B5EF4-FFF2-40B4-BE49-F238E27FC236}">
                <a16:creationId xmlns:a16="http://schemas.microsoft.com/office/drawing/2014/main" id="{64E06B46-FD21-F64E-AD20-374870156403}"/>
              </a:ext>
            </a:extLst>
          </p:cNvPr>
          <p:cNvSpPr>
            <a:spLocks/>
          </p:cNvSpPr>
          <p:nvPr/>
        </p:nvSpPr>
        <p:spPr bwMode="auto">
          <a:xfrm>
            <a:off x="6582653" y="2673293"/>
            <a:ext cx="83673" cy="54634"/>
          </a:xfrm>
          <a:custGeom>
            <a:avLst/>
            <a:gdLst>
              <a:gd name="T0" fmla="*/ 1 w 16"/>
              <a:gd name="T1" fmla="*/ 6 h 10"/>
              <a:gd name="T2" fmla="*/ 4 w 16"/>
              <a:gd name="T3" fmla="*/ 8 h 10"/>
              <a:gd name="T4" fmla="*/ 5 w 16"/>
              <a:gd name="T5" fmla="*/ 7 h 10"/>
              <a:gd name="T6" fmla="*/ 8 w 16"/>
              <a:gd name="T7" fmla="*/ 8 h 10"/>
              <a:gd name="T8" fmla="*/ 11 w 16"/>
              <a:gd name="T9" fmla="*/ 4 h 10"/>
              <a:gd name="T10" fmla="*/ 11 w 16"/>
              <a:gd name="T11" fmla="*/ 2 h 10"/>
              <a:gd name="T12" fmla="*/ 7 w 16"/>
              <a:gd name="T13" fmla="*/ 1 h 10"/>
              <a:gd name="T14" fmla="*/ 4 w 16"/>
              <a:gd name="T15" fmla="*/ 2 h 10"/>
              <a:gd name="T16" fmla="*/ 1 w 16"/>
              <a:gd name="T17" fmla="*/ 6 h 10"/>
              <a:gd name="T18" fmla="*/ 1 w 16"/>
              <a:gd name="T19" fmla="*/ 6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" h="10">
                <a:moveTo>
                  <a:pt x="1" y="6"/>
                </a:moveTo>
                <a:cubicBezTo>
                  <a:pt x="0" y="7"/>
                  <a:pt x="3" y="8"/>
                  <a:pt x="4" y="8"/>
                </a:cubicBezTo>
                <a:cubicBezTo>
                  <a:pt x="4" y="8"/>
                  <a:pt x="5" y="7"/>
                  <a:pt x="5" y="7"/>
                </a:cubicBezTo>
                <a:cubicBezTo>
                  <a:pt x="6" y="6"/>
                  <a:pt x="7" y="7"/>
                  <a:pt x="8" y="8"/>
                </a:cubicBezTo>
                <a:cubicBezTo>
                  <a:pt x="10" y="10"/>
                  <a:pt x="16" y="5"/>
                  <a:pt x="11" y="4"/>
                </a:cubicBezTo>
                <a:cubicBezTo>
                  <a:pt x="12" y="4"/>
                  <a:pt x="11" y="2"/>
                  <a:pt x="11" y="2"/>
                </a:cubicBezTo>
                <a:cubicBezTo>
                  <a:pt x="10" y="0"/>
                  <a:pt x="9" y="0"/>
                  <a:pt x="7" y="1"/>
                </a:cubicBezTo>
                <a:cubicBezTo>
                  <a:pt x="6" y="1"/>
                  <a:pt x="4" y="1"/>
                  <a:pt x="4" y="2"/>
                </a:cubicBezTo>
                <a:cubicBezTo>
                  <a:pt x="3" y="3"/>
                  <a:pt x="1" y="4"/>
                  <a:pt x="1" y="6"/>
                </a:cubicBezTo>
                <a:cubicBezTo>
                  <a:pt x="1" y="6"/>
                  <a:pt x="1" y="5"/>
                  <a:pt x="1" y="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00" name="Freeform 727">
            <a:extLst>
              <a:ext uri="{FF2B5EF4-FFF2-40B4-BE49-F238E27FC236}">
                <a16:creationId xmlns:a16="http://schemas.microsoft.com/office/drawing/2014/main" id="{1CAB9C74-86D9-AE48-B62B-C79D8BF534C7}"/>
              </a:ext>
            </a:extLst>
          </p:cNvPr>
          <p:cNvSpPr>
            <a:spLocks/>
          </p:cNvSpPr>
          <p:nvPr/>
        </p:nvSpPr>
        <p:spPr bwMode="auto">
          <a:xfrm>
            <a:off x="6552389" y="3087756"/>
            <a:ext cx="327571" cy="254330"/>
          </a:xfrm>
          <a:custGeom>
            <a:avLst/>
            <a:gdLst>
              <a:gd name="T0" fmla="*/ 58 w 63"/>
              <a:gd name="T1" fmla="*/ 8 h 46"/>
              <a:gd name="T2" fmla="*/ 52 w 63"/>
              <a:gd name="T3" fmla="*/ 6 h 46"/>
              <a:gd name="T4" fmla="*/ 49 w 63"/>
              <a:gd name="T5" fmla="*/ 6 h 46"/>
              <a:gd name="T6" fmla="*/ 45 w 63"/>
              <a:gd name="T7" fmla="*/ 6 h 46"/>
              <a:gd name="T8" fmla="*/ 40 w 63"/>
              <a:gd name="T9" fmla="*/ 4 h 46"/>
              <a:gd name="T10" fmla="*/ 38 w 63"/>
              <a:gd name="T11" fmla="*/ 2 h 46"/>
              <a:gd name="T12" fmla="*/ 35 w 63"/>
              <a:gd name="T13" fmla="*/ 2 h 46"/>
              <a:gd name="T14" fmla="*/ 31 w 63"/>
              <a:gd name="T15" fmla="*/ 2 h 46"/>
              <a:gd name="T16" fmla="*/ 27 w 63"/>
              <a:gd name="T17" fmla="*/ 2 h 46"/>
              <a:gd name="T18" fmla="*/ 17 w 63"/>
              <a:gd name="T19" fmla="*/ 1 h 46"/>
              <a:gd name="T20" fmla="*/ 8 w 63"/>
              <a:gd name="T21" fmla="*/ 0 h 46"/>
              <a:gd name="T22" fmla="*/ 2 w 63"/>
              <a:gd name="T23" fmla="*/ 3 h 46"/>
              <a:gd name="T24" fmla="*/ 2 w 63"/>
              <a:gd name="T25" fmla="*/ 6 h 46"/>
              <a:gd name="T26" fmla="*/ 2 w 63"/>
              <a:gd name="T27" fmla="*/ 11 h 46"/>
              <a:gd name="T28" fmla="*/ 5 w 63"/>
              <a:gd name="T29" fmla="*/ 10 h 46"/>
              <a:gd name="T30" fmla="*/ 7 w 63"/>
              <a:gd name="T31" fmla="*/ 12 h 46"/>
              <a:gd name="T32" fmla="*/ 12 w 63"/>
              <a:gd name="T33" fmla="*/ 11 h 46"/>
              <a:gd name="T34" fmla="*/ 14 w 63"/>
              <a:gd name="T35" fmla="*/ 14 h 46"/>
              <a:gd name="T36" fmla="*/ 13 w 63"/>
              <a:gd name="T37" fmla="*/ 20 h 46"/>
              <a:gd name="T38" fmla="*/ 12 w 63"/>
              <a:gd name="T39" fmla="*/ 25 h 46"/>
              <a:gd name="T40" fmla="*/ 12 w 63"/>
              <a:gd name="T41" fmla="*/ 28 h 46"/>
              <a:gd name="T42" fmla="*/ 10 w 63"/>
              <a:gd name="T43" fmla="*/ 33 h 46"/>
              <a:gd name="T44" fmla="*/ 10 w 63"/>
              <a:gd name="T45" fmla="*/ 38 h 46"/>
              <a:gd name="T46" fmla="*/ 17 w 63"/>
              <a:gd name="T47" fmla="*/ 44 h 46"/>
              <a:gd name="T48" fmla="*/ 20 w 63"/>
              <a:gd name="T49" fmla="*/ 45 h 46"/>
              <a:gd name="T50" fmla="*/ 21 w 63"/>
              <a:gd name="T51" fmla="*/ 43 h 46"/>
              <a:gd name="T52" fmla="*/ 24 w 63"/>
              <a:gd name="T53" fmla="*/ 42 h 46"/>
              <a:gd name="T54" fmla="*/ 36 w 63"/>
              <a:gd name="T55" fmla="*/ 41 h 46"/>
              <a:gd name="T56" fmla="*/ 39 w 63"/>
              <a:gd name="T57" fmla="*/ 38 h 46"/>
              <a:gd name="T58" fmla="*/ 43 w 63"/>
              <a:gd name="T59" fmla="*/ 35 h 46"/>
              <a:gd name="T60" fmla="*/ 47 w 63"/>
              <a:gd name="T61" fmla="*/ 30 h 46"/>
              <a:gd name="T62" fmla="*/ 45 w 63"/>
              <a:gd name="T63" fmla="*/ 26 h 46"/>
              <a:gd name="T64" fmla="*/ 48 w 63"/>
              <a:gd name="T65" fmla="*/ 21 h 46"/>
              <a:gd name="T66" fmla="*/ 50 w 63"/>
              <a:gd name="T67" fmla="*/ 19 h 46"/>
              <a:gd name="T68" fmla="*/ 51 w 63"/>
              <a:gd name="T69" fmla="*/ 17 h 46"/>
              <a:gd name="T70" fmla="*/ 60 w 63"/>
              <a:gd name="T71" fmla="*/ 13 h 46"/>
              <a:gd name="T72" fmla="*/ 63 w 63"/>
              <a:gd name="T73" fmla="*/ 9 h 46"/>
              <a:gd name="T74" fmla="*/ 58 w 63"/>
              <a:gd name="T75" fmla="*/ 8 h 46"/>
              <a:gd name="T76" fmla="*/ 58 w 63"/>
              <a:gd name="T77" fmla="*/ 8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3" h="46">
                <a:moveTo>
                  <a:pt x="58" y="8"/>
                </a:moveTo>
                <a:cubicBezTo>
                  <a:pt x="55" y="8"/>
                  <a:pt x="54" y="7"/>
                  <a:pt x="52" y="6"/>
                </a:cubicBezTo>
                <a:cubicBezTo>
                  <a:pt x="51" y="5"/>
                  <a:pt x="50" y="6"/>
                  <a:pt x="49" y="6"/>
                </a:cubicBezTo>
                <a:cubicBezTo>
                  <a:pt x="48" y="6"/>
                  <a:pt x="46" y="6"/>
                  <a:pt x="45" y="6"/>
                </a:cubicBezTo>
                <a:cubicBezTo>
                  <a:pt x="43" y="5"/>
                  <a:pt x="41" y="4"/>
                  <a:pt x="40" y="4"/>
                </a:cubicBezTo>
                <a:cubicBezTo>
                  <a:pt x="39" y="3"/>
                  <a:pt x="39" y="3"/>
                  <a:pt x="38" y="2"/>
                </a:cubicBezTo>
                <a:cubicBezTo>
                  <a:pt x="37" y="3"/>
                  <a:pt x="36" y="2"/>
                  <a:pt x="35" y="2"/>
                </a:cubicBezTo>
                <a:cubicBezTo>
                  <a:pt x="33" y="1"/>
                  <a:pt x="32" y="2"/>
                  <a:pt x="31" y="2"/>
                </a:cubicBezTo>
                <a:cubicBezTo>
                  <a:pt x="29" y="2"/>
                  <a:pt x="28" y="2"/>
                  <a:pt x="27" y="2"/>
                </a:cubicBezTo>
                <a:cubicBezTo>
                  <a:pt x="24" y="2"/>
                  <a:pt x="21" y="1"/>
                  <a:pt x="17" y="1"/>
                </a:cubicBezTo>
                <a:cubicBezTo>
                  <a:pt x="15" y="1"/>
                  <a:pt x="11" y="0"/>
                  <a:pt x="8" y="0"/>
                </a:cubicBezTo>
                <a:cubicBezTo>
                  <a:pt x="7" y="1"/>
                  <a:pt x="4" y="2"/>
                  <a:pt x="2" y="3"/>
                </a:cubicBezTo>
                <a:cubicBezTo>
                  <a:pt x="0" y="4"/>
                  <a:pt x="1" y="5"/>
                  <a:pt x="2" y="6"/>
                </a:cubicBezTo>
                <a:cubicBezTo>
                  <a:pt x="2" y="8"/>
                  <a:pt x="2" y="9"/>
                  <a:pt x="2" y="11"/>
                </a:cubicBezTo>
                <a:cubicBezTo>
                  <a:pt x="3" y="11"/>
                  <a:pt x="5" y="10"/>
                  <a:pt x="5" y="10"/>
                </a:cubicBezTo>
                <a:cubicBezTo>
                  <a:pt x="6" y="10"/>
                  <a:pt x="5" y="12"/>
                  <a:pt x="7" y="12"/>
                </a:cubicBezTo>
                <a:cubicBezTo>
                  <a:pt x="9" y="12"/>
                  <a:pt x="10" y="11"/>
                  <a:pt x="12" y="11"/>
                </a:cubicBezTo>
                <a:cubicBezTo>
                  <a:pt x="14" y="10"/>
                  <a:pt x="16" y="13"/>
                  <a:pt x="14" y="14"/>
                </a:cubicBezTo>
                <a:cubicBezTo>
                  <a:pt x="12" y="16"/>
                  <a:pt x="13" y="17"/>
                  <a:pt x="13" y="20"/>
                </a:cubicBezTo>
                <a:cubicBezTo>
                  <a:pt x="12" y="21"/>
                  <a:pt x="13" y="24"/>
                  <a:pt x="12" y="25"/>
                </a:cubicBezTo>
                <a:cubicBezTo>
                  <a:pt x="9" y="25"/>
                  <a:pt x="10" y="26"/>
                  <a:pt x="12" y="28"/>
                </a:cubicBezTo>
                <a:cubicBezTo>
                  <a:pt x="13" y="29"/>
                  <a:pt x="10" y="31"/>
                  <a:pt x="10" y="33"/>
                </a:cubicBezTo>
                <a:cubicBezTo>
                  <a:pt x="12" y="35"/>
                  <a:pt x="10" y="36"/>
                  <a:pt x="10" y="38"/>
                </a:cubicBezTo>
                <a:cubicBezTo>
                  <a:pt x="13" y="37"/>
                  <a:pt x="15" y="42"/>
                  <a:pt x="17" y="44"/>
                </a:cubicBezTo>
                <a:cubicBezTo>
                  <a:pt x="17" y="45"/>
                  <a:pt x="19" y="46"/>
                  <a:pt x="20" y="45"/>
                </a:cubicBezTo>
                <a:cubicBezTo>
                  <a:pt x="20" y="45"/>
                  <a:pt x="21" y="44"/>
                  <a:pt x="21" y="43"/>
                </a:cubicBezTo>
                <a:cubicBezTo>
                  <a:pt x="22" y="43"/>
                  <a:pt x="24" y="42"/>
                  <a:pt x="24" y="42"/>
                </a:cubicBezTo>
                <a:cubicBezTo>
                  <a:pt x="28" y="41"/>
                  <a:pt x="32" y="42"/>
                  <a:pt x="36" y="41"/>
                </a:cubicBezTo>
                <a:cubicBezTo>
                  <a:pt x="37" y="40"/>
                  <a:pt x="37" y="39"/>
                  <a:pt x="39" y="38"/>
                </a:cubicBezTo>
                <a:cubicBezTo>
                  <a:pt x="41" y="37"/>
                  <a:pt x="42" y="36"/>
                  <a:pt x="43" y="35"/>
                </a:cubicBezTo>
                <a:cubicBezTo>
                  <a:pt x="44" y="32"/>
                  <a:pt x="45" y="31"/>
                  <a:pt x="47" y="30"/>
                </a:cubicBezTo>
                <a:cubicBezTo>
                  <a:pt x="48" y="29"/>
                  <a:pt x="46" y="27"/>
                  <a:pt x="45" y="26"/>
                </a:cubicBezTo>
                <a:cubicBezTo>
                  <a:pt x="45" y="25"/>
                  <a:pt x="47" y="22"/>
                  <a:pt x="48" y="21"/>
                </a:cubicBezTo>
                <a:cubicBezTo>
                  <a:pt x="48" y="21"/>
                  <a:pt x="49" y="20"/>
                  <a:pt x="50" y="19"/>
                </a:cubicBezTo>
                <a:cubicBezTo>
                  <a:pt x="50" y="19"/>
                  <a:pt x="50" y="17"/>
                  <a:pt x="51" y="17"/>
                </a:cubicBezTo>
                <a:cubicBezTo>
                  <a:pt x="54" y="15"/>
                  <a:pt x="57" y="14"/>
                  <a:pt x="60" y="13"/>
                </a:cubicBezTo>
                <a:cubicBezTo>
                  <a:pt x="61" y="12"/>
                  <a:pt x="63" y="11"/>
                  <a:pt x="63" y="9"/>
                </a:cubicBezTo>
                <a:cubicBezTo>
                  <a:pt x="62" y="7"/>
                  <a:pt x="60" y="9"/>
                  <a:pt x="58" y="8"/>
                </a:cubicBezTo>
                <a:cubicBezTo>
                  <a:pt x="55" y="8"/>
                  <a:pt x="60" y="9"/>
                  <a:pt x="58" y="8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01" name="Freeform 728">
            <a:extLst>
              <a:ext uri="{FF2B5EF4-FFF2-40B4-BE49-F238E27FC236}">
                <a16:creationId xmlns:a16="http://schemas.microsoft.com/office/drawing/2014/main" id="{4C72A6B3-F9E9-9746-A64C-B6FC2D45ACD5}"/>
              </a:ext>
            </a:extLst>
          </p:cNvPr>
          <p:cNvSpPr>
            <a:spLocks/>
          </p:cNvSpPr>
          <p:nvPr/>
        </p:nvSpPr>
        <p:spPr bwMode="auto">
          <a:xfrm>
            <a:off x="6552389" y="3142390"/>
            <a:ext cx="83673" cy="167671"/>
          </a:xfrm>
          <a:custGeom>
            <a:avLst/>
            <a:gdLst>
              <a:gd name="T0" fmla="*/ 11 w 16"/>
              <a:gd name="T1" fmla="*/ 25 h 30"/>
              <a:gd name="T2" fmla="*/ 11 w 16"/>
              <a:gd name="T3" fmla="*/ 21 h 30"/>
              <a:gd name="T4" fmla="*/ 10 w 16"/>
              <a:gd name="T5" fmla="*/ 16 h 30"/>
              <a:gd name="T6" fmla="*/ 12 w 16"/>
              <a:gd name="T7" fmla="*/ 14 h 30"/>
              <a:gd name="T8" fmla="*/ 13 w 16"/>
              <a:gd name="T9" fmla="*/ 9 h 30"/>
              <a:gd name="T10" fmla="*/ 14 w 16"/>
              <a:gd name="T11" fmla="*/ 4 h 30"/>
              <a:gd name="T12" fmla="*/ 12 w 16"/>
              <a:gd name="T13" fmla="*/ 1 h 30"/>
              <a:gd name="T14" fmla="*/ 7 w 16"/>
              <a:gd name="T15" fmla="*/ 2 h 30"/>
              <a:gd name="T16" fmla="*/ 5 w 16"/>
              <a:gd name="T17" fmla="*/ 0 h 30"/>
              <a:gd name="T18" fmla="*/ 4 w 16"/>
              <a:gd name="T19" fmla="*/ 0 h 30"/>
              <a:gd name="T20" fmla="*/ 3 w 16"/>
              <a:gd name="T21" fmla="*/ 4 h 30"/>
              <a:gd name="T22" fmla="*/ 3 w 16"/>
              <a:gd name="T23" fmla="*/ 8 h 30"/>
              <a:gd name="T24" fmla="*/ 2 w 16"/>
              <a:gd name="T25" fmla="*/ 13 h 30"/>
              <a:gd name="T26" fmla="*/ 0 w 16"/>
              <a:gd name="T27" fmla="*/ 20 h 30"/>
              <a:gd name="T28" fmla="*/ 2 w 16"/>
              <a:gd name="T29" fmla="*/ 22 h 30"/>
              <a:gd name="T30" fmla="*/ 2 w 16"/>
              <a:gd name="T31" fmla="*/ 28 h 30"/>
              <a:gd name="T32" fmla="*/ 6 w 16"/>
              <a:gd name="T33" fmla="*/ 30 h 30"/>
              <a:gd name="T34" fmla="*/ 11 w 16"/>
              <a:gd name="T35" fmla="*/ 25 h 30"/>
              <a:gd name="T36" fmla="*/ 11 w 16"/>
              <a:gd name="T37" fmla="*/ 25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" h="30">
                <a:moveTo>
                  <a:pt x="11" y="25"/>
                </a:moveTo>
                <a:cubicBezTo>
                  <a:pt x="12" y="23"/>
                  <a:pt x="10" y="22"/>
                  <a:pt x="11" y="21"/>
                </a:cubicBezTo>
                <a:cubicBezTo>
                  <a:pt x="12" y="18"/>
                  <a:pt x="12" y="18"/>
                  <a:pt x="10" y="16"/>
                </a:cubicBezTo>
                <a:cubicBezTo>
                  <a:pt x="9" y="14"/>
                  <a:pt x="11" y="15"/>
                  <a:pt x="12" y="14"/>
                </a:cubicBezTo>
                <a:cubicBezTo>
                  <a:pt x="13" y="13"/>
                  <a:pt x="13" y="10"/>
                  <a:pt x="13" y="9"/>
                </a:cubicBezTo>
                <a:cubicBezTo>
                  <a:pt x="13" y="6"/>
                  <a:pt x="12" y="6"/>
                  <a:pt x="14" y="4"/>
                </a:cubicBezTo>
                <a:cubicBezTo>
                  <a:pt x="16" y="3"/>
                  <a:pt x="14" y="0"/>
                  <a:pt x="12" y="1"/>
                </a:cubicBezTo>
                <a:cubicBezTo>
                  <a:pt x="10" y="1"/>
                  <a:pt x="9" y="2"/>
                  <a:pt x="7" y="2"/>
                </a:cubicBezTo>
                <a:cubicBezTo>
                  <a:pt x="5" y="2"/>
                  <a:pt x="6" y="0"/>
                  <a:pt x="5" y="0"/>
                </a:cubicBezTo>
                <a:cubicBezTo>
                  <a:pt x="6" y="0"/>
                  <a:pt x="3" y="0"/>
                  <a:pt x="4" y="0"/>
                </a:cubicBezTo>
                <a:cubicBezTo>
                  <a:pt x="2" y="1"/>
                  <a:pt x="3" y="2"/>
                  <a:pt x="3" y="4"/>
                </a:cubicBezTo>
                <a:cubicBezTo>
                  <a:pt x="3" y="5"/>
                  <a:pt x="3" y="7"/>
                  <a:pt x="3" y="8"/>
                </a:cubicBezTo>
                <a:cubicBezTo>
                  <a:pt x="2" y="10"/>
                  <a:pt x="2" y="12"/>
                  <a:pt x="2" y="13"/>
                </a:cubicBezTo>
                <a:cubicBezTo>
                  <a:pt x="1" y="16"/>
                  <a:pt x="0" y="17"/>
                  <a:pt x="0" y="20"/>
                </a:cubicBezTo>
                <a:cubicBezTo>
                  <a:pt x="1" y="21"/>
                  <a:pt x="2" y="20"/>
                  <a:pt x="2" y="22"/>
                </a:cubicBezTo>
                <a:cubicBezTo>
                  <a:pt x="3" y="23"/>
                  <a:pt x="2" y="26"/>
                  <a:pt x="2" y="28"/>
                </a:cubicBezTo>
                <a:cubicBezTo>
                  <a:pt x="2" y="30"/>
                  <a:pt x="4" y="30"/>
                  <a:pt x="6" y="30"/>
                </a:cubicBezTo>
                <a:cubicBezTo>
                  <a:pt x="10" y="30"/>
                  <a:pt x="9" y="27"/>
                  <a:pt x="11" y="25"/>
                </a:cubicBezTo>
                <a:cubicBezTo>
                  <a:pt x="12" y="23"/>
                  <a:pt x="10" y="26"/>
                  <a:pt x="11" y="2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02" name="Freeform 729">
            <a:extLst>
              <a:ext uri="{FF2B5EF4-FFF2-40B4-BE49-F238E27FC236}">
                <a16:creationId xmlns:a16="http://schemas.microsoft.com/office/drawing/2014/main" id="{40DEB6F7-E195-7147-AE3B-8DA329FD4568}"/>
              </a:ext>
            </a:extLst>
          </p:cNvPr>
          <p:cNvSpPr>
            <a:spLocks/>
          </p:cNvSpPr>
          <p:nvPr/>
        </p:nvSpPr>
        <p:spPr bwMode="auto">
          <a:xfrm>
            <a:off x="7560027" y="4658948"/>
            <a:ext cx="275944" cy="487937"/>
          </a:xfrm>
          <a:custGeom>
            <a:avLst/>
            <a:gdLst>
              <a:gd name="T0" fmla="*/ 52 w 53"/>
              <a:gd name="T1" fmla="*/ 23 h 88"/>
              <a:gd name="T2" fmla="*/ 50 w 53"/>
              <a:gd name="T3" fmla="*/ 3 h 88"/>
              <a:gd name="T4" fmla="*/ 46 w 53"/>
              <a:gd name="T5" fmla="*/ 3 h 88"/>
              <a:gd name="T6" fmla="*/ 41 w 53"/>
              <a:gd name="T7" fmla="*/ 6 h 88"/>
              <a:gd name="T8" fmla="*/ 38 w 53"/>
              <a:gd name="T9" fmla="*/ 7 h 88"/>
              <a:gd name="T10" fmla="*/ 32 w 53"/>
              <a:gd name="T11" fmla="*/ 7 h 88"/>
              <a:gd name="T12" fmla="*/ 28 w 53"/>
              <a:gd name="T13" fmla="*/ 7 h 88"/>
              <a:gd name="T14" fmla="*/ 23 w 53"/>
              <a:gd name="T15" fmla="*/ 7 h 88"/>
              <a:gd name="T16" fmla="*/ 24 w 53"/>
              <a:gd name="T17" fmla="*/ 18 h 88"/>
              <a:gd name="T18" fmla="*/ 25 w 53"/>
              <a:gd name="T19" fmla="*/ 20 h 88"/>
              <a:gd name="T20" fmla="*/ 27 w 53"/>
              <a:gd name="T21" fmla="*/ 22 h 88"/>
              <a:gd name="T22" fmla="*/ 27 w 53"/>
              <a:gd name="T23" fmla="*/ 28 h 88"/>
              <a:gd name="T24" fmla="*/ 25 w 53"/>
              <a:gd name="T25" fmla="*/ 31 h 88"/>
              <a:gd name="T26" fmla="*/ 24 w 53"/>
              <a:gd name="T27" fmla="*/ 35 h 88"/>
              <a:gd name="T28" fmla="*/ 20 w 53"/>
              <a:gd name="T29" fmla="*/ 31 h 88"/>
              <a:gd name="T30" fmla="*/ 21 w 53"/>
              <a:gd name="T31" fmla="*/ 25 h 88"/>
              <a:gd name="T32" fmla="*/ 16 w 53"/>
              <a:gd name="T33" fmla="*/ 22 h 88"/>
              <a:gd name="T34" fmla="*/ 13 w 53"/>
              <a:gd name="T35" fmla="*/ 20 h 88"/>
              <a:gd name="T36" fmla="*/ 2 w 53"/>
              <a:gd name="T37" fmla="*/ 24 h 88"/>
              <a:gd name="T38" fmla="*/ 0 w 53"/>
              <a:gd name="T39" fmla="*/ 26 h 88"/>
              <a:gd name="T40" fmla="*/ 1 w 53"/>
              <a:gd name="T41" fmla="*/ 30 h 88"/>
              <a:gd name="T42" fmla="*/ 12 w 53"/>
              <a:gd name="T43" fmla="*/ 35 h 88"/>
              <a:gd name="T44" fmla="*/ 13 w 53"/>
              <a:gd name="T45" fmla="*/ 44 h 88"/>
              <a:gd name="T46" fmla="*/ 12 w 53"/>
              <a:gd name="T47" fmla="*/ 52 h 88"/>
              <a:gd name="T48" fmla="*/ 6 w 53"/>
              <a:gd name="T49" fmla="*/ 62 h 88"/>
              <a:gd name="T50" fmla="*/ 6 w 53"/>
              <a:gd name="T51" fmla="*/ 69 h 88"/>
              <a:gd name="T52" fmla="*/ 8 w 53"/>
              <a:gd name="T53" fmla="*/ 78 h 88"/>
              <a:gd name="T54" fmla="*/ 9 w 53"/>
              <a:gd name="T55" fmla="*/ 87 h 88"/>
              <a:gd name="T56" fmla="*/ 12 w 53"/>
              <a:gd name="T57" fmla="*/ 86 h 88"/>
              <a:gd name="T58" fmla="*/ 13 w 53"/>
              <a:gd name="T59" fmla="*/ 83 h 88"/>
              <a:gd name="T60" fmla="*/ 11 w 53"/>
              <a:gd name="T61" fmla="*/ 83 h 88"/>
              <a:gd name="T62" fmla="*/ 16 w 53"/>
              <a:gd name="T63" fmla="*/ 77 h 88"/>
              <a:gd name="T64" fmla="*/ 25 w 53"/>
              <a:gd name="T65" fmla="*/ 72 h 88"/>
              <a:gd name="T66" fmla="*/ 25 w 53"/>
              <a:gd name="T67" fmla="*/ 64 h 88"/>
              <a:gd name="T68" fmla="*/ 21 w 53"/>
              <a:gd name="T69" fmla="*/ 48 h 88"/>
              <a:gd name="T70" fmla="*/ 24 w 53"/>
              <a:gd name="T71" fmla="*/ 48 h 88"/>
              <a:gd name="T72" fmla="*/ 29 w 53"/>
              <a:gd name="T73" fmla="*/ 44 h 88"/>
              <a:gd name="T74" fmla="*/ 35 w 53"/>
              <a:gd name="T75" fmla="*/ 38 h 88"/>
              <a:gd name="T76" fmla="*/ 40 w 53"/>
              <a:gd name="T77" fmla="*/ 36 h 88"/>
              <a:gd name="T78" fmla="*/ 46 w 53"/>
              <a:gd name="T79" fmla="*/ 32 h 88"/>
              <a:gd name="T80" fmla="*/ 52 w 53"/>
              <a:gd name="T81" fmla="*/ 23 h 88"/>
              <a:gd name="T82" fmla="*/ 52 w 53"/>
              <a:gd name="T83" fmla="*/ 2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3" h="88">
                <a:moveTo>
                  <a:pt x="52" y="23"/>
                </a:moveTo>
                <a:cubicBezTo>
                  <a:pt x="49" y="17"/>
                  <a:pt x="50" y="9"/>
                  <a:pt x="50" y="3"/>
                </a:cubicBezTo>
                <a:cubicBezTo>
                  <a:pt x="50" y="0"/>
                  <a:pt x="48" y="2"/>
                  <a:pt x="46" y="3"/>
                </a:cubicBezTo>
                <a:cubicBezTo>
                  <a:pt x="45" y="4"/>
                  <a:pt x="43" y="6"/>
                  <a:pt x="41" y="6"/>
                </a:cubicBezTo>
                <a:cubicBezTo>
                  <a:pt x="40" y="6"/>
                  <a:pt x="38" y="5"/>
                  <a:pt x="38" y="7"/>
                </a:cubicBezTo>
                <a:cubicBezTo>
                  <a:pt x="36" y="10"/>
                  <a:pt x="34" y="7"/>
                  <a:pt x="32" y="7"/>
                </a:cubicBezTo>
                <a:cubicBezTo>
                  <a:pt x="30" y="7"/>
                  <a:pt x="30" y="9"/>
                  <a:pt x="28" y="7"/>
                </a:cubicBezTo>
                <a:cubicBezTo>
                  <a:pt x="27" y="7"/>
                  <a:pt x="24" y="7"/>
                  <a:pt x="23" y="7"/>
                </a:cubicBezTo>
                <a:cubicBezTo>
                  <a:pt x="20" y="7"/>
                  <a:pt x="21" y="16"/>
                  <a:pt x="24" y="18"/>
                </a:cubicBezTo>
                <a:cubicBezTo>
                  <a:pt x="24" y="18"/>
                  <a:pt x="24" y="20"/>
                  <a:pt x="25" y="20"/>
                </a:cubicBezTo>
                <a:cubicBezTo>
                  <a:pt x="25" y="21"/>
                  <a:pt x="26" y="21"/>
                  <a:pt x="27" y="22"/>
                </a:cubicBezTo>
                <a:cubicBezTo>
                  <a:pt x="27" y="24"/>
                  <a:pt x="27" y="27"/>
                  <a:pt x="27" y="28"/>
                </a:cubicBezTo>
                <a:cubicBezTo>
                  <a:pt x="27" y="30"/>
                  <a:pt x="28" y="31"/>
                  <a:pt x="25" y="31"/>
                </a:cubicBezTo>
                <a:cubicBezTo>
                  <a:pt x="24" y="31"/>
                  <a:pt x="24" y="34"/>
                  <a:pt x="24" y="35"/>
                </a:cubicBezTo>
                <a:cubicBezTo>
                  <a:pt x="23" y="34"/>
                  <a:pt x="21" y="32"/>
                  <a:pt x="20" y="31"/>
                </a:cubicBezTo>
                <a:cubicBezTo>
                  <a:pt x="19" y="29"/>
                  <a:pt x="21" y="27"/>
                  <a:pt x="21" y="25"/>
                </a:cubicBezTo>
                <a:cubicBezTo>
                  <a:pt x="22" y="20"/>
                  <a:pt x="19" y="24"/>
                  <a:pt x="16" y="22"/>
                </a:cubicBezTo>
                <a:cubicBezTo>
                  <a:pt x="15" y="21"/>
                  <a:pt x="15" y="19"/>
                  <a:pt x="13" y="20"/>
                </a:cubicBezTo>
                <a:cubicBezTo>
                  <a:pt x="9" y="22"/>
                  <a:pt x="6" y="23"/>
                  <a:pt x="2" y="24"/>
                </a:cubicBezTo>
                <a:cubicBezTo>
                  <a:pt x="1" y="25"/>
                  <a:pt x="0" y="25"/>
                  <a:pt x="0" y="26"/>
                </a:cubicBezTo>
                <a:cubicBezTo>
                  <a:pt x="0" y="27"/>
                  <a:pt x="1" y="29"/>
                  <a:pt x="1" y="30"/>
                </a:cubicBezTo>
                <a:cubicBezTo>
                  <a:pt x="4" y="30"/>
                  <a:pt x="12" y="32"/>
                  <a:pt x="12" y="35"/>
                </a:cubicBezTo>
                <a:cubicBezTo>
                  <a:pt x="13" y="38"/>
                  <a:pt x="13" y="41"/>
                  <a:pt x="13" y="44"/>
                </a:cubicBezTo>
                <a:cubicBezTo>
                  <a:pt x="12" y="46"/>
                  <a:pt x="14" y="49"/>
                  <a:pt x="12" y="52"/>
                </a:cubicBezTo>
                <a:cubicBezTo>
                  <a:pt x="10" y="55"/>
                  <a:pt x="8" y="59"/>
                  <a:pt x="6" y="62"/>
                </a:cubicBezTo>
                <a:cubicBezTo>
                  <a:pt x="4" y="64"/>
                  <a:pt x="6" y="68"/>
                  <a:pt x="6" y="69"/>
                </a:cubicBezTo>
                <a:cubicBezTo>
                  <a:pt x="8" y="73"/>
                  <a:pt x="8" y="75"/>
                  <a:pt x="8" y="78"/>
                </a:cubicBezTo>
                <a:cubicBezTo>
                  <a:pt x="8" y="81"/>
                  <a:pt x="8" y="84"/>
                  <a:pt x="9" y="87"/>
                </a:cubicBezTo>
                <a:cubicBezTo>
                  <a:pt x="9" y="88"/>
                  <a:pt x="12" y="87"/>
                  <a:pt x="12" y="86"/>
                </a:cubicBezTo>
                <a:cubicBezTo>
                  <a:pt x="13" y="85"/>
                  <a:pt x="13" y="83"/>
                  <a:pt x="13" y="83"/>
                </a:cubicBezTo>
                <a:cubicBezTo>
                  <a:pt x="12" y="83"/>
                  <a:pt x="11" y="83"/>
                  <a:pt x="11" y="83"/>
                </a:cubicBezTo>
                <a:cubicBezTo>
                  <a:pt x="11" y="80"/>
                  <a:pt x="14" y="78"/>
                  <a:pt x="16" y="77"/>
                </a:cubicBezTo>
                <a:cubicBezTo>
                  <a:pt x="19" y="76"/>
                  <a:pt x="23" y="75"/>
                  <a:pt x="25" y="72"/>
                </a:cubicBezTo>
                <a:cubicBezTo>
                  <a:pt x="25" y="71"/>
                  <a:pt x="25" y="66"/>
                  <a:pt x="25" y="64"/>
                </a:cubicBezTo>
                <a:cubicBezTo>
                  <a:pt x="25" y="62"/>
                  <a:pt x="21" y="48"/>
                  <a:pt x="21" y="48"/>
                </a:cubicBezTo>
                <a:cubicBezTo>
                  <a:pt x="22" y="47"/>
                  <a:pt x="22" y="50"/>
                  <a:pt x="24" y="48"/>
                </a:cubicBezTo>
                <a:cubicBezTo>
                  <a:pt x="26" y="46"/>
                  <a:pt x="27" y="45"/>
                  <a:pt x="29" y="44"/>
                </a:cubicBezTo>
                <a:cubicBezTo>
                  <a:pt x="31" y="43"/>
                  <a:pt x="32" y="37"/>
                  <a:pt x="35" y="38"/>
                </a:cubicBezTo>
                <a:cubicBezTo>
                  <a:pt x="36" y="38"/>
                  <a:pt x="38" y="36"/>
                  <a:pt x="40" y="36"/>
                </a:cubicBezTo>
                <a:cubicBezTo>
                  <a:pt x="42" y="35"/>
                  <a:pt x="44" y="34"/>
                  <a:pt x="46" y="32"/>
                </a:cubicBezTo>
                <a:cubicBezTo>
                  <a:pt x="47" y="31"/>
                  <a:pt x="53" y="25"/>
                  <a:pt x="52" y="23"/>
                </a:cubicBezTo>
                <a:cubicBezTo>
                  <a:pt x="51" y="22"/>
                  <a:pt x="52" y="24"/>
                  <a:pt x="52" y="2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03" name="Freeform 730">
            <a:extLst>
              <a:ext uri="{FF2B5EF4-FFF2-40B4-BE49-F238E27FC236}">
                <a16:creationId xmlns:a16="http://schemas.microsoft.com/office/drawing/2014/main" id="{FC0E957D-44FB-9F49-B0E2-B15B11E20440}"/>
              </a:ext>
            </a:extLst>
          </p:cNvPr>
          <p:cNvSpPr>
            <a:spLocks/>
          </p:cNvSpPr>
          <p:nvPr/>
        </p:nvSpPr>
        <p:spPr bwMode="auto">
          <a:xfrm>
            <a:off x="7622336" y="4643877"/>
            <a:ext cx="83673" cy="209117"/>
          </a:xfrm>
          <a:custGeom>
            <a:avLst/>
            <a:gdLst>
              <a:gd name="T0" fmla="*/ 4 w 16"/>
              <a:gd name="T1" fmla="*/ 25 h 38"/>
              <a:gd name="T2" fmla="*/ 9 w 16"/>
              <a:gd name="T3" fmla="*/ 26 h 38"/>
              <a:gd name="T4" fmla="*/ 8 w 16"/>
              <a:gd name="T5" fmla="*/ 31 h 38"/>
              <a:gd name="T6" fmla="*/ 12 w 16"/>
              <a:gd name="T7" fmla="*/ 38 h 38"/>
              <a:gd name="T8" fmla="*/ 12 w 16"/>
              <a:gd name="T9" fmla="*/ 34 h 38"/>
              <a:gd name="T10" fmla="*/ 15 w 16"/>
              <a:gd name="T11" fmla="*/ 33 h 38"/>
              <a:gd name="T12" fmla="*/ 15 w 16"/>
              <a:gd name="T13" fmla="*/ 27 h 38"/>
              <a:gd name="T14" fmla="*/ 12 w 16"/>
              <a:gd name="T15" fmla="*/ 22 h 38"/>
              <a:gd name="T16" fmla="*/ 8 w 16"/>
              <a:gd name="T17" fmla="*/ 20 h 38"/>
              <a:gd name="T18" fmla="*/ 8 w 16"/>
              <a:gd name="T19" fmla="*/ 16 h 38"/>
              <a:gd name="T20" fmla="*/ 7 w 16"/>
              <a:gd name="T21" fmla="*/ 14 h 38"/>
              <a:gd name="T22" fmla="*/ 8 w 16"/>
              <a:gd name="T23" fmla="*/ 8 h 38"/>
              <a:gd name="T24" fmla="*/ 7 w 16"/>
              <a:gd name="T25" fmla="*/ 3 h 38"/>
              <a:gd name="T26" fmla="*/ 7 w 16"/>
              <a:gd name="T27" fmla="*/ 1 h 38"/>
              <a:gd name="T28" fmla="*/ 2 w 16"/>
              <a:gd name="T29" fmla="*/ 0 h 38"/>
              <a:gd name="T30" fmla="*/ 4 w 16"/>
              <a:gd name="T31" fmla="*/ 6 h 38"/>
              <a:gd name="T32" fmla="*/ 4 w 16"/>
              <a:gd name="T33" fmla="*/ 14 h 38"/>
              <a:gd name="T34" fmla="*/ 2 w 16"/>
              <a:gd name="T35" fmla="*/ 16 h 38"/>
              <a:gd name="T36" fmla="*/ 1 w 16"/>
              <a:gd name="T37" fmla="*/ 20 h 38"/>
              <a:gd name="T38" fmla="*/ 4 w 16"/>
              <a:gd name="T39" fmla="*/ 25 h 38"/>
              <a:gd name="T40" fmla="*/ 4 w 16"/>
              <a:gd name="T41" fmla="*/ 2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" h="38">
                <a:moveTo>
                  <a:pt x="4" y="25"/>
                </a:moveTo>
                <a:cubicBezTo>
                  <a:pt x="6" y="26"/>
                  <a:pt x="9" y="24"/>
                  <a:pt x="9" y="26"/>
                </a:cubicBezTo>
                <a:cubicBezTo>
                  <a:pt x="10" y="28"/>
                  <a:pt x="9" y="29"/>
                  <a:pt x="8" y="31"/>
                </a:cubicBezTo>
                <a:cubicBezTo>
                  <a:pt x="6" y="33"/>
                  <a:pt x="10" y="36"/>
                  <a:pt x="12" y="38"/>
                </a:cubicBezTo>
                <a:cubicBezTo>
                  <a:pt x="13" y="37"/>
                  <a:pt x="12" y="35"/>
                  <a:pt x="12" y="34"/>
                </a:cubicBezTo>
                <a:cubicBezTo>
                  <a:pt x="13" y="33"/>
                  <a:pt x="16" y="35"/>
                  <a:pt x="15" y="33"/>
                </a:cubicBezTo>
                <a:cubicBezTo>
                  <a:pt x="15" y="31"/>
                  <a:pt x="15" y="29"/>
                  <a:pt x="15" y="27"/>
                </a:cubicBezTo>
                <a:cubicBezTo>
                  <a:pt x="14" y="25"/>
                  <a:pt x="13" y="24"/>
                  <a:pt x="12" y="22"/>
                </a:cubicBezTo>
                <a:cubicBezTo>
                  <a:pt x="11" y="25"/>
                  <a:pt x="8" y="21"/>
                  <a:pt x="8" y="20"/>
                </a:cubicBezTo>
                <a:cubicBezTo>
                  <a:pt x="8" y="18"/>
                  <a:pt x="8" y="17"/>
                  <a:pt x="8" y="16"/>
                </a:cubicBezTo>
                <a:cubicBezTo>
                  <a:pt x="8" y="14"/>
                  <a:pt x="8" y="15"/>
                  <a:pt x="7" y="14"/>
                </a:cubicBezTo>
                <a:cubicBezTo>
                  <a:pt x="6" y="14"/>
                  <a:pt x="8" y="8"/>
                  <a:pt x="8" y="8"/>
                </a:cubicBezTo>
                <a:cubicBezTo>
                  <a:pt x="8" y="6"/>
                  <a:pt x="7" y="5"/>
                  <a:pt x="7" y="3"/>
                </a:cubicBezTo>
                <a:cubicBezTo>
                  <a:pt x="6" y="2"/>
                  <a:pt x="5" y="0"/>
                  <a:pt x="7" y="1"/>
                </a:cubicBezTo>
                <a:cubicBezTo>
                  <a:pt x="6" y="0"/>
                  <a:pt x="3" y="0"/>
                  <a:pt x="2" y="0"/>
                </a:cubicBezTo>
                <a:cubicBezTo>
                  <a:pt x="2" y="1"/>
                  <a:pt x="6" y="5"/>
                  <a:pt x="4" y="6"/>
                </a:cubicBezTo>
                <a:cubicBezTo>
                  <a:pt x="1" y="7"/>
                  <a:pt x="2" y="12"/>
                  <a:pt x="4" y="14"/>
                </a:cubicBezTo>
                <a:cubicBezTo>
                  <a:pt x="4" y="15"/>
                  <a:pt x="2" y="15"/>
                  <a:pt x="2" y="16"/>
                </a:cubicBezTo>
                <a:cubicBezTo>
                  <a:pt x="1" y="16"/>
                  <a:pt x="1" y="19"/>
                  <a:pt x="1" y="20"/>
                </a:cubicBezTo>
                <a:cubicBezTo>
                  <a:pt x="0" y="22"/>
                  <a:pt x="3" y="24"/>
                  <a:pt x="4" y="25"/>
                </a:cubicBezTo>
                <a:cubicBezTo>
                  <a:pt x="5" y="26"/>
                  <a:pt x="4" y="24"/>
                  <a:pt x="4" y="2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04" name="Freeform 731">
            <a:extLst>
              <a:ext uri="{FF2B5EF4-FFF2-40B4-BE49-F238E27FC236}">
                <a16:creationId xmlns:a16="http://schemas.microsoft.com/office/drawing/2014/main" id="{37F94493-E37C-504F-A898-96B4D85DE8B3}"/>
              </a:ext>
            </a:extLst>
          </p:cNvPr>
          <p:cNvSpPr>
            <a:spLocks/>
          </p:cNvSpPr>
          <p:nvPr/>
        </p:nvSpPr>
        <p:spPr bwMode="auto">
          <a:xfrm>
            <a:off x="7339271" y="4604314"/>
            <a:ext cx="313329" cy="276938"/>
          </a:xfrm>
          <a:custGeom>
            <a:avLst/>
            <a:gdLst>
              <a:gd name="T0" fmla="*/ 56 w 60"/>
              <a:gd name="T1" fmla="*/ 30 h 50"/>
              <a:gd name="T2" fmla="*/ 55 w 60"/>
              <a:gd name="T3" fmla="*/ 24 h 50"/>
              <a:gd name="T4" fmla="*/ 57 w 60"/>
              <a:gd name="T5" fmla="*/ 22 h 50"/>
              <a:gd name="T6" fmla="*/ 57 w 60"/>
              <a:gd name="T7" fmla="*/ 19 h 50"/>
              <a:gd name="T8" fmla="*/ 58 w 60"/>
              <a:gd name="T9" fmla="*/ 13 h 50"/>
              <a:gd name="T10" fmla="*/ 56 w 60"/>
              <a:gd name="T11" fmla="*/ 8 h 50"/>
              <a:gd name="T12" fmla="*/ 51 w 60"/>
              <a:gd name="T13" fmla="*/ 5 h 50"/>
              <a:gd name="T14" fmla="*/ 48 w 60"/>
              <a:gd name="T15" fmla="*/ 3 h 50"/>
              <a:gd name="T16" fmla="*/ 45 w 60"/>
              <a:gd name="T17" fmla="*/ 0 h 50"/>
              <a:gd name="T18" fmla="*/ 38 w 60"/>
              <a:gd name="T19" fmla="*/ 1 h 50"/>
              <a:gd name="T20" fmla="*/ 34 w 60"/>
              <a:gd name="T21" fmla="*/ 4 h 50"/>
              <a:gd name="T22" fmla="*/ 35 w 60"/>
              <a:gd name="T23" fmla="*/ 10 h 50"/>
              <a:gd name="T24" fmla="*/ 33 w 60"/>
              <a:gd name="T25" fmla="*/ 17 h 50"/>
              <a:gd name="T26" fmla="*/ 37 w 60"/>
              <a:gd name="T27" fmla="*/ 21 h 50"/>
              <a:gd name="T28" fmla="*/ 40 w 60"/>
              <a:gd name="T29" fmla="*/ 23 h 50"/>
              <a:gd name="T30" fmla="*/ 39 w 60"/>
              <a:gd name="T31" fmla="*/ 26 h 50"/>
              <a:gd name="T32" fmla="*/ 35 w 60"/>
              <a:gd name="T33" fmla="*/ 26 h 50"/>
              <a:gd name="T34" fmla="*/ 31 w 60"/>
              <a:gd name="T35" fmla="*/ 22 h 50"/>
              <a:gd name="T36" fmla="*/ 27 w 60"/>
              <a:gd name="T37" fmla="*/ 17 h 50"/>
              <a:gd name="T38" fmla="*/ 20 w 60"/>
              <a:gd name="T39" fmla="*/ 18 h 50"/>
              <a:gd name="T40" fmla="*/ 16 w 60"/>
              <a:gd name="T41" fmla="*/ 16 h 50"/>
              <a:gd name="T42" fmla="*/ 14 w 60"/>
              <a:gd name="T43" fmla="*/ 16 h 50"/>
              <a:gd name="T44" fmla="*/ 11 w 60"/>
              <a:gd name="T45" fmla="*/ 14 h 50"/>
              <a:gd name="T46" fmla="*/ 11 w 60"/>
              <a:gd name="T47" fmla="*/ 20 h 50"/>
              <a:gd name="T48" fmla="*/ 10 w 60"/>
              <a:gd name="T49" fmla="*/ 24 h 50"/>
              <a:gd name="T50" fmla="*/ 2 w 60"/>
              <a:gd name="T51" fmla="*/ 24 h 50"/>
              <a:gd name="T52" fmla="*/ 1 w 60"/>
              <a:gd name="T53" fmla="*/ 29 h 50"/>
              <a:gd name="T54" fmla="*/ 3 w 60"/>
              <a:gd name="T55" fmla="*/ 43 h 50"/>
              <a:gd name="T56" fmla="*/ 8 w 60"/>
              <a:gd name="T57" fmla="*/ 48 h 50"/>
              <a:gd name="T58" fmla="*/ 16 w 60"/>
              <a:gd name="T59" fmla="*/ 50 h 50"/>
              <a:gd name="T60" fmla="*/ 18 w 60"/>
              <a:gd name="T61" fmla="*/ 50 h 50"/>
              <a:gd name="T62" fmla="*/ 22 w 60"/>
              <a:gd name="T63" fmla="*/ 50 h 50"/>
              <a:gd name="T64" fmla="*/ 28 w 60"/>
              <a:gd name="T65" fmla="*/ 47 h 50"/>
              <a:gd name="T66" fmla="*/ 31 w 60"/>
              <a:gd name="T67" fmla="*/ 44 h 50"/>
              <a:gd name="T68" fmla="*/ 35 w 60"/>
              <a:gd name="T69" fmla="*/ 41 h 50"/>
              <a:gd name="T70" fmla="*/ 37 w 60"/>
              <a:gd name="T71" fmla="*/ 38 h 50"/>
              <a:gd name="T72" fmla="*/ 43 w 60"/>
              <a:gd name="T73" fmla="*/ 38 h 50"/>
              <a:gd name="T74" fmla="*/ 42 w 60"/>
              <a:gd name="T75" fmla="*/ 35 h 50"/>
              <a:gd name="T76" fmla="*/ 46 w 60"/>
              <a:gd name="T77" fmla="*/ 33 h 50"/>
              <a:gd name="T78" fmla="*/ 56 w 60"/>
              <a:gd name="T79" fmla="*/ 30 h 50"/>
              <a:gd name="T80" fmla="*/ 56 w 60"/>
              <a:gd name="T81" fmla="*/ 3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0" h="50">
                <a:moveTo>
                  <a:pt x="56" y="30"/>
                </a:moveTo>
                <a:cubicBezTo>
                  <a:pt x="54" y="27"/>
                  <a:pt x="56" y="27"/>
                  <a:pt x="55" y="24"/>
                </a:cubicBezTo>
                <a:cubicBezTo>
                  <a:pt x="55" y="23"/>
                  <a:pt x="56" y="23"/>
                  <a:pt x="57" y="22"/>
                </a:cubicBezTo>
                <a:cubicBezTo>
                  <a:pt x="58" y="21"/>
                  <a:pt x="57" y="20"/>
                  <a:pt x="57" y="19"/>
                </a:cubicBezTo>
                <a:cubicBezTo>
                  <a:pt x="56" y="17"/>
                  <a:pt x="56" y="14"/>
                  <a:pt x="58" y="13"/>
                </a:cubicBezTo>
                <a:cubicBezTo>
                  <a:pt x="60" y="12"/>
                  <a:pt x="57" y="9"/>
                  <a:pt x="56" y="8"/>
                </a:cubicBezTo>
                <a:cubicBezTo>
                  <a:pt x="55" y="6"/>
                  <a:pt x="53" y="5"/>
                  <a:pt x="51" y="5"/>
                </a:cubicBezTo>
                <a:cubicBezTo>
                  <a:pt x="50" y="4"/>
                  <a:pt x="49" y="3"/>
                  <a:pt x="48" y="3"/>
                </a:cubicBezTo>
                <a:cubicBezTo>
                  <a:pt x="47" y="2"/>
                  <a:pt x="46" y="1"/>
                  <a:pt x="45" y="0"/>
                </a:cubicBezTo>
                <a:cubicBezTo>
                  <a:pt x="45" y="0"/>
                  <a:pt x="39" y="1"/>
                  <a:pt x="38" y="1"/>
                </a:cubicBezTo>
                <a:cubicBezTo>
                  <a:pt x="36" y="1"/>
                  <a:pt x="36" y="3"/>
                  <a:pt x="34" y="4"/>
                </a:cubicBezTo>
                <a:cubicBezTo>
                  <a:pt x="33" y="6"/>
                  <a:pt x="34" y="9"/>
                  <a:pt x="35" y="10"/>
                </a:cubicBezTo>
                <a:cubicBezTo>
                  <a:pt x="35" y="13"/>
                  <a:pt x="33" y="14"/>
                  <a:pt x="33" y="17"/>
                </a:cubicBezTo>
                <a:cubicBezTo>
                  <a:pt x="33" y="18"/>
                  <a:pt x="35" y="21"/>
                  <a:pt x="37" y="21"/>
                </a:cubicBezTo>
                <a:cubicBezTo>
                  <a:pt x="39" y="21"/>
                  <a:pt x="40" y="20"/>
                  <a:pt x="40" y="23"/>
                </a:cubicBezTo>
                <a:cubicBezTo>
                  <a:pt x="40" y="25"/>
                  <a:pt x="40" y="26"/>
                  <a:pt x="39" y="26"/>
                </a:cubicBezTo>
                <a:cubicBezTo>
                  <a:pt x="37" y="27"/>
                  <a:pt x="36" y="28"/>
                  <a:pt x="35" y="26"/>
                </a:cubicBezTo>
                <a:cubicBezTo>
                  <a:pt x="34" y="24"/>
                  <a:pt x="33" y="22"/>
                  <a:pt x="31" y="22"/>
                </a:cubicBezTo>
                <a:cubicBezTo>
                  <a:pt x="29" y="21"/>
                  <a:pt x="28" y="19"/>
                  <a:pt x="27" y="17"/>
                </a:cubicBezTo>
                <a:cubicBezTo>
                  <a:pt x="25" y="21"/>
                  <a:pt x="23" y="19"/>
                  <a:pt x="20" y="18"/>
                </a:cubicBezTo>
                <a:cubicBezTo>
                  <a:pt x="18" y="18"/>
                  <a:pt x="18" y="16"/>
                  <a:pt x="16" y="16"/>
                </a:cubicBezTo>
                <a:cubicBezTo>
                  <a:pt x="16" y="16"/>
                  <a:pt x="15" y="17"/>
                  <a:pt x="14" y="16"/>
                </a:cubicBezTo>
                <a:cubicBezTo>
                  <a:pt x="13" y="16"/>
                  <a:pt x="13" y="14"/>
                  <a:pt x="11" y="14"/>
                </a:cubicBezTo>
                <a:cubicBezTo>
                  <a:pt x="11" y="16"/>
                  <a:pt x="11" y="18"/>
                  <a:pt x="11" y="20"/>
                </a:cubicBezTo>
                <a:cubicBezTo>
                  <a:pt x="11" y="22"/>
                  <a:pt x="12" y="24"/>
                  <a:pt x="10" y="24"/>
                </a:cubicBezTo>
                <a:cubicBezTo>
                  <a:pt x="7" y="24"/>
                  <a:pt x="4" y="24"/>
                  <a:pt x="2" y="24"/>
                </a:cubicBezTo>
                <a:cubicBezTo>
                  <a:pt x="1" y="24"/>
                  <a:pt x="1" y="28"/>
                  <a:pt x="1" y="29"/>
                </a:cubicBezTo>
                <a:cubicBezTo>
                  <a:pt x="1" y="33"/>
                  <a:pt x="0" y="40"/>
                  <a:pt x="3" y="43"/>
                </a:cubicBezTo>
                <a:cubicBezTo>
                  <a:pt x="4" y="44"/>
                  <a:pt x="7" y="48"/>
                  <a:pt x="8" y="48"/>
                </a:cubicBezTo>
                <a:cubicBezTo>
                  <a:pt x="10" y="47"/>
                  <a:pt x="19" y="47"/>
                  <a:pt x="16" y="50"/>
                </a:cubicBezTo>
                <a:cubicBezTo>
                  <a:pt x="18" y="50"/>
                  <a:pt x="17" y="50"/>
                  <a:pt x="18" y="50"/>
                </a:cubicBezTo>
                <a:cubicBezTo>
                  <a:pt x="20" y="49"/>
                  <a:pt x="21" y="50"/>
                  <a:pt x="22" y="50"/>
                </a:cubicBezTo>
                <a:cubicBezTo>
                  <a:pt x="25" y="50"/>
                  <a:pt x="27" y="50"/>
                  <a:pt x="28" y="47"/>
                </a:cubicBezTo>
                <a:cubicBezTo>
                  <a:pt x="29" y="46"/>
                  <a:pt x="30" y="45"/>
                  <a:pt x="31" y="44"/>
                </a:cubicBezTo>
                <a:cubicBezTo>
                  <a:pt x="32" y="43"/>
                  <a:pt x="34" y="43"/>
                  <a:pt x="35" y="41"/>
                </a:cubicBezTo>
                <a:cubicBezTo>
                  <a:pt x="36" y="40"/>
                  <a:pt x="36" y="39"/>
                  <a:pt x="37" y="38"/>
                </a:cubicBezTo>
                <a:cubicBezTo>
                  <a:pt x="39" y="38"/>
                  <a:pt x="41" y="38"/>
                  <a:pt x="43" y="38"/>
                </a:cubicBezTo>
                <a:cubicBezTo>
                  <a:pt x="42" y="37"/>
                  <a:pt x="42" y="35"/>
                  <a:pt x="42" y="35"/>
                </a:cubicBezTo>
                <a:cubicBezTo>
                  <a:pt x="44" y="34"/>
                  <a:pt x="45" y="34"/>
                  <a:pt x="46" y="33"/>
                </a:cubicBezTo>
                <a:cubicBezTo>
                  <a:pt x="49" y="32"/>
                  <a:pt x="53" y="31"/>
                  <a:pt x="56" y="30"/>
                </a:cubicBezTo>
                <a:cubicBezTo>
                  <a:pt x="55" y="29"/>
                  <a:pt x="55" y="30"/>
                  <a:pt x="56" y="3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05" name="Freeform 732">
            <a:extLst>
              <a:ext uri="{FF2B5EF4-FFF2-40B4-BE49-F238E27FC236}">
                <a16:creationId xmlns:a16="http://schemas.microsoft.com/office/drawing/2014/main" id="{E5528FE6-D838-F043-8B96-D9C4B11B8A0D}"/>
              </a:ext>
            </a:extLst>
          </p:cNvPr>
          <p:cNvSpPr>
            <a:spLocks/>
          </p:cNvSpPr>
          <p:nvPr/>
        </p:nvSpPr>
        <p:spPr bwMode="auto">
          <a:xfrm>
            <a:off x="7100716" y="4852993"/>
            <a:ext cx="332912" cy="348528"/>
          </a:xfrm>
          <a:custGeom>
            <a:avLst/>
            <a:gdLst>
              <a:gd name="T0" fmla="*/ 33 w 64"/>
              <a:gd name="T1" fmla="*/ 5 h 63"/>
              <a:gd name="T2" fmla="*/ 31 w 64"/>
              <a:gd name="T3" fmla="*/ 2 h 63"/>
              <a:gd name="T4" fmla="*/ 28 w 64"/>
              <a:gd name="T5" fmla="*/ 2 h 63"/>
              <a:gd name="T6" fmla="*/ 18 w 64"/>
              <a:gd name="T7" fmla="*/ 2 h 63"/>
              <a:gd name="T8" fmla="*/ 10 w 64"/>
              <a:gd name="T9" fmla="*/ 2 h 63"/>
              <a:gd name="T10" fmla="*/ 7 w 64"/>
              <a:gd name="T11" fmla="*/ 0 h 63"/>
              <a:gd name="T12" fmla="*/ 4 w 64"/>
              <a:gd name="T13" fmla="*/ 2 h 63"/>
              <a:gd name="T14" fmla="*/ 1 w 64"/>
              <a:gd name="T15" fmla="*/ 2 h 63"/>
              <a:gd name="T16" fmla="*/ 6 w 64"/>
              <a:gd name="T17" fmla="*/ 14 h 63"/>
              <a:gd name="T18" fmla="*/ 9 w 64"/>
              <a:gd name="T19" fmla="*/ 21 h 63"/>
              <a:gd name="T20" fmla="*/ 13 w 64"/>
              <a:gd name="T21" fmla="*/ 29 h 63"/>
              <a:gd name="T22" fmla="*/ 13 w 64"/>
              <a:gd name="T23" fmla="*/ 34 h 63"/>
              <a:gd name="T24" fmla="*/ 14 w 64"/>
              <a:gd name="T25" fmla="*/ 42 h 63"/>
              <a:gd name="T26" fmla="*/ 16 w 64"/>
              <a:gd name="T27" fmla="*/ 51 h 63"/>
              <a:gd name="T28" fmla="*/ 22 w 64"/>
              <a:gd name="T29" fmla="*/ 61 h 63"/>
              <a:gd name="T30" fmla="*/ 28 w 64"/>
              <a:gd name="T31" fmla="*/ 62 h 63"/>
              <a:gd name="T32" fmla="*/ 33 w 64"/>
              <a:gd name="T33" fmla="*/ 62 h 63"/>
              <a:gd name="T34" fmla="*/ 38 w 64"/>
              <a:gd name="T35" fmla="*/ 58 h 63"/>
              <a:gd name="T36" fmla="*/ 38 w 64"/>
              <a:gd name="T37" fmla="*/ 40 h 63"/>
              <a:gd name="T38" fmla="*/ 38 w 64"/>
              <a:gd name="T39" fmla="*/ 28 h 63"/>
              <a:gd name="T40" fmla="*/ 39 w 64"/>
              <a:gd name="T41" fmla="*/ 26 h 63"/>
              <a:gd name="T42" fmla="*/ 43 w 64"/>
              <a:gd name="T43" fmla="*/ 26 h 63"/>
              <a:gd name="T44" fmla="*/ 43 w 64"/>
              <a:gd name="T45" fmla="*/ 7 h 63"/>
              <a:gd name="T46" fmla="*/ 51 w 64"/>
              <a:gd name="T47" fmla="*/ 6 h 63"/>
              <a:gd name="T48" fmla="*/ 53 w 64"/>
              <a:gd name="T49" fmla="*/ 5 h 63"/>
              <a:gd name="T50" fmla="*/ 56 w 64"/>
              <a:gd name="T51" fmla="*/ 8 h 63"/>
              <a:gd name="T52" fmla="*/ 58 w 64"/>
              <a:gd name="T53" fmla="*/ 6 h 63"/>
              <a:gd name="T54" fmla="*/ 62 w 64"/>
              <a:gd name="T55" fmla="*/ 5 h 63"/>
              <a:gd name="T56" fmla="*/ 59 w 64"/>
              <a:gd name="T57" fmla="*/ 2 h 63"/>
              <a:gd name="T58" fmla="*/ 45 w 64"/>
              <a:gd name="T59" fmla="*/ 5 h 63"/>
              <a:gd name="T60" fmla="*/ 33 w 64"/>
              <a:gd name="T61" fmla="*/ 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4" h="63">
                <a:moveTo>
                  <a:pt x="33" y="5"/>
                </a:moveTo>
                <a:cubicBezTo>
                  <a:pt x="32" y="5"/>
                  <a:pt x="31" y="2"/>
                  <a:pt x="31" y="2"/>
                </a:cubicBezTo>
                <a:cubicBezTo>
                  <a:pt x="30" y="2"/>
                  <a:pt x="29" y="2"/>
                  <a:pt x="28" y="2"/>
                </a:cubicBezTo>
                <a:cubicBezTo>
                  <a:pt x="25" y="2"/>
                  <a:pt x="21" y="2"/>
                  <a:pt x="18" y="2"/>
                </a:cubicBezTo>
                <a:cubicBezTo>
                  <a:pt x="15" y="2"/>
                  <a:pt x="13" y="2"/>
                  <a:pt x="10" y="2"/>
                </a:cubicBezTo>
                <a:cubicBezTo>
                  <a:pt x="9" y="2"/>
                  <a:pt x="9" y="0"/>
                  <a:pt x="7" y="0"/>
                </a:cubicBezTo>
                <a:cubicBezTo>
                  <a:pt x="6" y="0"/>
                  <a:pt x="5" y="2"/>
                  <a:pt x="4" y="2"/>
                </a:cubicBezTo>
                <a:cubicBezTo>
                  <a:pt x="3" y="2"/>
                  <a:pt x="2" y="2"/>
                  <a:pt x="1" y="2"/>
                </a:cubicBezTo>
                <a:cubicBezTo>
                  <a:pt x="0" y="7"/>
                  <a:pt x="4" y="9"/>
                  <a:pt x="6" y="14"/>
                </a:cubicBezTo>
                <a:cubicBezTo>
                  <a:pt x="7" y="16"/>
                  <a:pt x="8" y="19"/>
                  <a:pt x="9" y="21"/>
                </a:cubicBezTo>
                <a:cubicBezTo>
                  <a:pt x="10" y="24"/>
                  <a:pt x="12" y="26"/>
                  <a:pt x="13" y="29"/>
                </a:cubicBezTo>
                <a:cubicBezTo>
                  <a:pt x="13" y="30"/>
                  <a:pt x="13" y="33"/>
                  <a:pt x="13" y="34"/>
                </a:cubicBezTo>
                <a:cubicBezTo>
                  <a:pt x="13" y="37"/>
                  <a:pt x="14" y="39"/>
                  <a:pt x="14" y="42"/>
                </a:cubicBezTo>
                <a:cubicBezTo>
                  <a:pt x="15" y="45"/>
                  <a:pt x="15" y="48"/>
                  <a:pt x="16" y="51"/>
                </a:cubicBezTo>
                <a:cubicBezTo>
                  <a:pt x="17" y="55"/>
                  <a:pt x="20" y="58"/>
                  <a:pt x="22" y="61"/>
                </a:cubicBezTo>
                <a:cubicBezTo>
                  <a:pt x="25" y="58"/>
                  <a:pt x="25" y="60"/>
                  <a:pt x="28" y="62"/>
                </a:cubicBezTo>
                <a:cubicBezTo>
                  <a:pt x="29" y="63"/>
                  <a:pt x="32" y="63"/>
                  <a:pt x="33" y="62"/>
                </a:cubicBezTo>
                <a:cubicBezTo>
                  <a:pt x="36" y="62"/>
                  <a:pt x="38" y="61"/>
                  <a:pt x="38" y="58"/>
                </a:cubicBezTo>
                <a:cubicBezTo>
                  <a:pt x="38" y="52"/>
                  <a:pt x="38" y="46"/>
                  <a:pt x="38" y="40"/>
                </a:cubicBezTo>
                <a:cubicBezTo>
                  <a:pt x="38" y="36"/>
                  <a:pt x="38" y="32"/>
                  <a:pt x="38" y="28"/>
                </a:cubicBezTo>
                <a:cubicBezTo>
                  <a:pt x="38" y="27"/>
                  <a:pt x="38" y="26"/>
                  <a:pt x="39" y="26"/>
                </a:cubicBezTo>
                <a:cubicBezTo>
                  <a:pt x="39" y="26"/>
                  <a:pt x="43" y="26"/>
                  <a:pt x="43" y="26"/>
                </a:cubicBezTo>
                <a:cubicBezTo>
                  <a:pt x="43" y="20"/>
                  <a:pt x="43" y="13"/>
                  <a:pt x="43" y="7"/>
                </a:cubicBezTo>
                <a:cubicBezTo>
                  <a:pt x="46" y="8"/>
                  <a:pt x="48" y="6"/>
                  <a:pt x="51" y="6"/>
                </a:cubicBezTo>
                <a:cubicBezTo>
                  <a:pt x="51" y="5"/>
                  <a:pt x="52" y="5"/>
                  <a:pt x="53" y="5"/>
                </a:cubicBezTo>
                <a:cubicBezTo>
                  <a:pt x="53" y="5"/>
                  <a:pt x="55" y="8"/>
                  <a:pt x="56" y="8"/>
                </a:cubicBezTo>
                <a:cubicBezTo>
                  <a:pt x="57" y="7"/>
                  <a:pt x="56" y="6"/>
                  <a:pt x="58" y="6"/>
                </a:cubicBezTo>
                <a:cubicBezTo>
                  <a:pt x="59" y="6"/>
                  <a:pt x="60" y="5"/>
                  <a:pt x="62" y="5"/>
                </a:cubicBezTo>
                <a:cubicBezTo>
                  <a:pt x="64" y="4"/>
                  <a:pt x="60" y="2"/>
                  <a:pt x="59" y="2"/>
                </a:cubicBezTo>
                <a:cubicBezTo>
                  <a:pt x="54" y="2"/>
                  <a:pt x="50" y="5"/>
                  <a:pt x="45" y="5"/>
                </a:cubicBezTo>
                <a:cubicBezTo>
                  <a:pt x="41" y="5"/>
                  <a:pt x="37" y="5"/>
                  <a:pt x="33" y="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06" name="Freeform 733">
            <a:extLst>
              <a:ext uri="{FF2B5EF4-FFF2-40B4-BE49-F238E27FC236}">
                <a16:creationId xmlns:a16="http://schemas.microsoft.com/office/drawing/2014/main" id="{6B6C1E61-DAF1-BF46-8C38-D6F75DC275C3}"/>
              </a:ext>
            </a:extLst>
          </p:cNvPr>
          <p:cNvSpPr>
            <a:spLocks/>
          </p:cNvSpPr>
          <p:nvPr/>
        </p:nvSpPr>
        <p:spPr bwMode="auto">
          <a:xfrm>
            <a:off x="7109616" y="4227531"/>
            <a:ext cx="475335" cy="525616"/>
          </a:xfrm>
          <a:custGeom>
            <a:avLst/>
            <a:gdLst>
              <a:gd name="T0" fmla="*/ 89 w 91"/>
              <a:gd name="T1" fmla="*/ 10 h 95"/>
              <a:gd name="T2" fmla="*/ 83 w 91"/>
              <a:gd name="T3" fmla="*/ 4 h 95"/>
              <a:gd name="T4" fmla="*/ 77 w 91"/>
              <a:gd name="T5" fmla="*/ 6 h 95"/>
              <a:gd name="T6" fmla="*/ 72 w 91"/>
              <a:gd name="T7" fmla="*/ 1 h 95"/>
              <a:gd name="T8" fmla="*/ 65 w 91"/>
              <a:gd name="T9" fmla="*/ 1 h 95"/>
              <a:gd name="T10" fmla="*/ 57 w 91"/>
              <a:gd name="T11" fmla="*/ 2 h 95"/>
              <a:gd name="T12" fmla="*/ 48 w 91"/>
              <a:gd name="T13" fmla="*/ 6 h 95"/>
              <a:gd name="T14" fmla="*/ 35 w 91"/>
              <a:gd name="T15" fmla="*/ 2 h 95"/>
              <a:gd name="T16" fmla="*/ 30 w 91"/>
              <a:gd name="T17" fmla="*/ 12 h 95"/>
              <a:gd name="T18" fmla="*/ 19 w 91"/>
              <a:gd name="T19" fmla="*/ 35 h 95"/>
              <a:gd name="T20" fmla="*/ 17 w 91"/>
              <a:gd name="T21" fmla="*/ 48 h 95"/>
              <a:gd name="T22" fmla="*/ 10 w 91"/>
              <a:gd name="T23" fmla="*/ 49 h 95"/>
              <a:gd name="T24" fmla="*/ 2 w 91"/>
              <a:gd name="T25" fmla="*/ 55 h 95"/>
              <a:gd name="T26" fmla="*/ 1 w 91"/>
              <a:gd name="T27" fmla="*/ 59 h 95"/>
              <a:gd name="T28" fmla="*/ 18 w 91"/>
              <a:gd name="T29" fmla="*/ 57 h 95"/>
              <a:gd name="T30" fmla="*/ 26 w 91"/>
              <a:gd name="T31" fmla="*/ 68 h 95"/>
              <a:gd name="T32" fmla="*/ 35 w 91"/>
              <a:gd name="T33" fmla="*/ 63 h 95"/>
              <a:gd name="T34" fmla="*/ 41 w 91"/>
              <a:gd name="T35" fmla="*/ 64 h 95"/>
              <a:gd name="T36" fmla="*/ 46 w 91"/>
              <a:gd name="T37" fmla="*/ 70 h 95"/>
              <a:gd name="T38" fmla="*/ 47 w 91"/>
              <a:gd name="T39" fmla="*/ 78 h 95"/>
              <a:gd name="T40" fmla="*/ 53 w 91"/>
              <a:gd name="T41" fmla="*/ 82 h 95"/>
              <a:gd name="T42" fmla="*/ 60 w 91"/>
              <a:gd name="T43" fmla="*/ 84 h 95"/>
              <a:gd name="T44" fmla="*/ 66 w 91"/>
              <a:gd name="T45" fmla="*/ 87 h 95"/>
              <a:gd name="T46" fmla="*/ 76 w 91"/>
              <a:gd name="T47" fmla="*/ 90 h 95"/>
              <a:gd name="T48" fmla="*/ 84 w 91"/>
              <a:gd name="T49" fmla="*/ 94 h 95"/>
              <a:gd name="T50" fmla="*/ 77 w 91"/>
              <a:gd name="T51" fmla="*/ 85 h 95"/>
              <a:gd name="T52" fmla="*/ 78 w 91"/>
              <a:gd name="T53" fmla="*/ 73 h 95"/>
              <a:gd name="T54" fmla="*/ 80 w 91"/>
              <a:gd name="T55" fmla="*/ 70 h 95"/>
              <a:gd name="T56" fmla="*/ 84 w 91"/>
              <a:gd name="T57" fmla="*/ 63 h 95"/>
              <a:gd name="T58" fmla="*/ 81 w 91"/>
              <a:gd name="T59" fmla="*/ 55 h 95"/>
              <a:gd name="T60" fmla="*/ 81 w 91"/>
              <a:gd name="T61" fmla="*/ 45 h 95"/>
              <a:gd name="T62" fmla="*/ 83 w 91"/>
              <a:gd name="T63" fmla="*/ 28 h 95"/>
              <a:gd name="T64" fmla="*/ 90 w 91"/>
              <a:gd name="T65" fmla="*/ 18 h 95"/>
              <a:gd name="T66" fmla="*/ 90 w 91"/>
              <a:gd name="T67" fmla="*/ 1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1" h="95">
                <a:moveTo>
                  <a:pt x="90" y="15"/>
                </a:moveTo>
                <a:cubicBezTo>
                  <a:pt x="89" y="14"/>
                  <a:pt x="89" y="12"/>
                  <a:pt x="89" y="10"/>
                </a:cubicBezTo>
                <a:cubicBezTo>
                  <a:pt x="89" y="9"/>
                  <a:pt x="87" y="8"/>
                  <a:pt x="86" y="7"/>
                </a:cubicBezTo>
                <a:cubicBezTo>
                  <a:pt x="86" y="6"/>
                  <a:pt x="84" y="4"/>
                  <a:pt x="83" y="4"/>
                </a:cubicBezTo>
                <a:cubicBezTo>
                  <a:pt x="82" y="4"/>
                  <a:pt x="82" y="6"/>
                  <a:pt x="80" y="5"/>
                </a:cubicBezTo>
                <a:cubicBezTo>
                  <a:pt x="78" y="4"/>
                  <a:pt x="79" y="5"/>
                  <a:pt x="77" y="6"/>
                </a:cubicBezTo>
                <a:cubicBezTo>
                  <a:pt x="77" y="6"/>
                  <a:pt x="75" y="5"/>
                  <a:pt x="75" y="4"/>
                </a:cubicBezTo>
                <a:cubicBezTo>
                  <a:pt x="74" y="3"/>
                  <a:pt x="73" y="2"/>
                  <a:pt x="72" y="1"/>
                </a:cubicBezTo>
                <a:cubicBezTo>
                  <a:pt x="71" y="0"/>
                  <a:pt x="70" y="2"/>
                  <a:pt x="69" y="2"/>
                </a:cubicBezTo>
                <a:cubicBezTo>
                  <a:pt x="68" y="3"/>
                  <a:pt x="66" y="2"/>
                  <a:pt x="65" y="1"/>
                </a:cubicBezTo>
                <a:cubicBezTo>
                  <a:pt x="63" y="0"/>
                  <a:pt x="63" y="1"/>
                  <a:pt x="61" y="2"/>
                </a:cubicBezTo>
                <a:cubicBezTo>
                  <a:pt x="60" y="3"/>
                  <a:pt x="58" y="2"/>
                  <a:pt x="57" y="2"/>
                </a:cubicBezTo>
                <a:cubicBezTo>
                  <a:pt x="56" y="3"/>
                  <a:pt x="53" y="3"/>
                  <a:pt x="52" y="3"/>
                </a:cubicBezTo>
                <a:cubicBezTo>
                  <a:pt x="49" y="1"/>
                  <a:pt x="51" y="6"/>
                  <a:pt x="48" y="6"/>
                </a:cubicBezTo>
                <a:cubicBezTo>
                  <a:pt x="46" y="7"/>
                  <a:pt x="42" y="6"/>
                  <a:pt x="40" y="5"/>
                </a:cubicBezTo>
                <a:cubicBezTo>
                  <a:pt x="38" y="4"/>
                  <a:pt x="37" y="2"/>
                  <a:pt x="35" y="2"/>
                </a:cubicBezTo>
                <a:cubicBezTo>
                  <a:pt x="34" y="1"/>
                  <a:pt x="32" y="3"/>
                  <a:pt x="31" y="4"/>
                </a:cubicBezTo>
                <a:cubicBezTo>
                  <a:pt x="29" y="6"/>
                  <a:pt x="31" y="9"/>
                  <a:pt x="30" y="12"/>
                </a:cubicBezTo>
                <a:cubicBezTo>
                  <a:pt x="27" y="17"/>
                  <a:pt x="27" y="23"/>
                  <a:pt x="24" y="27"/>
                </a:cubicBezTo>
                <a:cubicBezTo>
                  <a:pt x="22" y="30"/>
                  <a:pt x="21" y="32"/>
                  <a:pt x="19" y="35"/>
                </a:cubicBezTo>
                <a:cubicBezTo>
                  <a:pt x="18" y="37"/>
                  <a:pt x="18" y="39"/>
                  <a:pt x="18" y="41"/>
                </a:cubicBezTo>
                <a:cubicBezTo>
                  <a:pt x="18" y="44"/>
                  <a:pt x="19" y="46"/>
                  <a:pt x="17" y="48"/>
                </a:cubicBezTo>
                <a:cubicBezTo>
                  <a:pt x="16" y="48"/>
                  <a:pt x="11" y="51"/>
                  <a:pt x="11" y="51"/>
                </a:cubicBezTo>
                <a:cubicBezTo>
                  <a:pt x="10" y="51"/>
                  <a:pt x="12" y="48"/>
                  <a:pt x="10" y="49"/>
                </a:cubicBezTo>
                <a:cubicBezTo>
                  <a:pt x="7" y="51"/>
                  <a:pt x="7" y="53"/>
                  <a:pt x="5" y="50"/>
                </a:cubicBezTo>
                <a:cubicBezTo>
                  <a:pt x="4" y="51"/>
                  <a:pt x="2" y="53"/>
                  <a:pt x="2" y="55"/>
                </a:cubicBezTo>
                <a:cubicBezTo>
                  <a:pt x="2" y="55"/>
                  <a:pt x="2" y="56"/>
                  <a:pt x="1" y="56"/>
                </a:cubicBezTo>
                <a:cubicBezTo>
                  <a:pt x="0" y="57"/>
                  <a:pt x="1" y="58"/>
                  <a:pt x="1" y="59"/>
                </a:cubicBezTo>
                <a:cubicBezTo>
                  <a:pt x="5" y="56"/>
                  <a:pt x="8" y="57"/>
                  <a:pt x="13" y="57"/>
                </a:cubicBezTo>
                <a:cubicBezTo>
                  <a:pt x="15" y="57"/>
                  <a:pt x="16" y="57"/>
                  <a:pt x="18" y="57"/>
                </a:cubicBezTo>
                <a:cubicBezTo>
                  <a:pt x="20" y="57"/>
                  <a:pt x="21" y="60"/>
                  <a:pt x="22" y="62"/>
                </a:cubicBezTo>
                <a:cubicBezTo>
                  <a:pt x="23" y="64"/>
                  <a:pt x="24" y="67"/>
                  <a:pt x="26" y="68"/>
                </a:cubicBezTo>
                <a:cubicBezTo>
                  <a:pt x="27" y="69"/>
                  <a:pt x="31" y="68"/>
                  <a:pt x="33" y="67"/>
                </a:cubicBezTo>
                <a:cubicBezTo>
                  <a:pt x="34" y="67"/>
                  <a:pt x="34" y="64"/>
                  <a:pt x="35" y="63"/>
                </a:cubicBezTo>
                <a:cubicBezTo>
                  <a:pt x="35" y="61"/>
                  <a:pt x="38" y="62"/>
                  <a:pt x="39" y="62"/>
                </a:cubicBezTo>
                <a:cubicBezTo>
                  <a:pt x="39" y="64"/>
                  <a:pt x="39" y="64"/>
                  <a:pt x="41" y="64"/>
                </a:cubicBezTo>
                <a:cubicBezTo>
                  <a:pt x="42" y="64"/>
                  <a:pt x="45" y="63"/>
                  <a:pt x="45" y="65"/>
                </a:cubicBezTo>
                <a:cubicBezTo>
                  <a:pt x="45" y="67"/>
                  <a:pt x="46" y="68"/>
                  <a:pt x="46" y="70"/>
                </a:cubicBezTo>
                <a:cubicBezTo>
                  <a:pt x="46" y="71"/>
                  <a:pt x="46" y="72"/>
                  <a:pt x="45" y="74"/>
                </a:cubicBezTo>
                <a:cubicBezTo>
                  <a:pt x="45" y="75"/>
                  <a:pt x="46" y="77"/>
                  <a:pt x="47" y="78"/>
                </a:cubicBezTo>
                <a:cubicBezTo>
                  <a:pt x="48" y="79"/>
                  <a:pt x="47" y="81"/>
                  <a:pt x="47" y="82"/>
                </a:cubicBezTo>
                <a:cubicBezTo>
                  <a:pt x="47" y="85"/>
                  <a:pt x="52" y="82"/>
                  <a:pt x="53" y="82"/>
                </a:cubicBezTo>
                <a:cubicBezTo>
                  <a:pt x="55" y="82"/>
                  <a:pt x="56" y="82"/>
                  <a:pt x="57" y="83"/>
                </a:cubicBezTo>
                <a:cubicBezTo>
                  <a:pt x="59" y="85"/>
                  <a:pt x="58" y="84"/>
                  <a:pt x="60" y="84"/>
                </a:cubicBezTo>
                <a:cubicBezTo>
                  <a:pt x="62" y="84"/>
                  <a:pt x="62" y="85"/>
                  <a:pt x="63" y="86"/>
                </a:cubicBezTo>
                <a:cubicBezTo>
                  <a:pt x="64" y="86"/>
                  <a:pt x="65" y="87"/>
                  <a:pt x="66" y="87"/>
                </a:cubicBezTo>
                <a:cubicBezTo>
                  <a:pt x="69" y="88"/>
                  <a:pt x="70" y="88"/>
                  <a:pt x="71" y="85"/>
                </a:cubicBezTo>
                <a:cubicBezTo>
                  <a:pt x="72" y="88"/>
                  <a:pt x="73" y="89"/>
                  <a:pt x="76" y="90"/>
                </a:cubicBezTo>
                <a:cubicBezTo>
                  <a:pt x="78" y="91"/>
                  <a:pt x="78" y="94"/>
                  <a:pt x="80" y="95"/>
                </a:cubicBezTo>
                <a:cubicBezTo>
                  <a:pt x="80" y="95"/>
                  <a:pt x="84" y="94"/>
                  <a:pt x="84" y="94"/>
                </a:cubicBezTo>
                <a:cubicBezTo>
                  <a:pt x="84" y="92"/>
                  <a:pt x="85" y="88"/>
                  <a:pt x="83" y="89"/>
                </a:cubicBezTo>
                <a:cubicBezTo>
                  <a:pt x="80" y="90"/>
                  <a:pt x="78" y="88"/>
                  <a:pt x="77" y="85"/>
                </a:cubicBezTo>
                <a:cubicBezTo>
                  <a:pt x="77" y="83"/>
                  <a:pt x="79" y="80"/>
                  <a:pt x="78" y="77"/>
                </a:cubicBezTo>
                <a:cubicBezTo>
                  <a:pt x="78" y="76"/>
                  <a:pt x="77" y="74"/>
                  <a:pt x="78" y="73"/>
                </a:cubicBezTo>
                <a:cubicBezTo>
                  <a:pt x="78" y="73"/>
                  <a:pt x="78" y="72"/>
                  <a:pt x="79" y="72"/>
                </a:cubicBezTo>
                <a:cubicBezTo>
                  <a:pt x="80" y="72"/>
                  <a:pt x="79" y="70"/>
                  <a:pt x="80" y="70"/>
                </a:cubicBezTo>
                <a:cubicBezTo>
                  <a:pt x="81" y="68"/>
                  <a:pt x="86" y="68"/>
                  <a:pt x="87" y="68"/>
                </a:cubicBezTo>
                <a:cubicBezTo>
                  <a:pt x="85" y="67"/>
                  <a:pt x="86" y="64"/>
                  <a:pt x="84" y="63"/>
                </a:cubicBezTo>
                <a:cubicBezTo>
                  <a:pt x="83" y="62"/>
                  <a:pt x="82" y="61"/>
                  <a:pt x="82" y="60"/>
                </a:cubicBezTo>
                <a:cubicBezTo>
                  <a:pt x="82" y="58"/>
                  <a:pt x="82" y="56"/>
                  <a:pt x="81" y="55"/>
                </a:cubicBezTo>
                <a:cubicBezTo>
                  <a:pt x="81" y="53"/>
                  <a:pt x="80" y="52"/>
                  <a:pt x="80" y="50"/>
                </a:cubicBezTo>
                <a:cubicBezTo>
                  <a:pt x="80" y="49"/>
                  <a:pt x="80" y="44"/>
                  <a:pt x="81" y="45"/>
                </a:cubicBezTo>
                <a:cubicBezTo>
                  <a:pt x="80" y="41"/>
                  <a:pt x="80" y="39"/>
                  <a:pt x="82" y="35"/>
                </a:cubicBezTo>
                <a:cubicBezTo>
                  <a:pt x="83" y="32"/>
                  <a:pt x="83" y="31"/>
                  <a:pt x="83" y="28"/>
                </a:cubicBezTo>
                <a:cubicBezTo>
                  <a:pt x="83" y="25"/>
                  <a:pt x="85" y="23"/>
                  <a:pt x="87" y="21"/>
                </a:cubicBezTo>
                <a:cubicBezTo>
                  <a:pt x="88" y="20"/>
                  <a:pt x="89" y="19"/>
                  <a:pt x="90" y="18"/>
                </a:cubicBezTo>
                <a:cubicBezTo>
                  <a:pt x="91" y="17"/>
                  <a:pt x="91" y="17"/>
                  <a:pt x="90" y="15"/>
                </a:cubicBezTo>
                <a:cubicBezTo>
                  <a:pt x="89" y="15"/>
                  <a:pt x="91" y="16"/>
                  <a:pt x="90" y="1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07" name="Freeform 734">
            <a:extLst>
              <a:ext uri="{FF2B5EF4-FFF2-40B4-BE49-F238E27FC236}">
                <a16:creationId xmlns:a16="http://schemas.microsoft.com/office/drawing/2014/main" id="{DA65EC8E-C2E8-014E-A054-E1CE80C1606C}"/>
              </a:ext>
            </a:extLst>
          </p:cNvPr>
          <p:cNvSpPr>
            <a:spLocks/>
          </p:cNvSpPr>
          <p:nvPr/>
        </p:nvSpPr>
        <p:spPr bwMode="auto">
          <a:xfrm>
            <a:off x="7104275" y="4538379"/>
            <a:ext cx="293746" cy="348528"/>
          </a:xfrm>
          <a:custGeom>
            <a:avLst/>
            <a:gdLst>
              <a:gd name="T0" fmla="*/ 51 w 56"/>
              <a:gd name="T1" fmla="*/ 27 h 63"/>
              <a:gd name="T2" fmla="*/ 48 w 56"/>
              <a:gd name="T3" fmla="*/ 26 h 63"/>
              <a:gd name="T4" fmla="*/ 47 w 56"/>
              <a:gd name="T5" fmla="*/ 21 h 63"/>
              <a:gd name="T6" fmla="*/ 46 w 56"/>
              <a:gd name="T7" fmla="*/ 12 h 63"/>
              <a:gd name="T8" fmla="*/ 46 w 56"/>
              <a:gd name="T9" fmla="*/ 8 h 63"/>
              <a:gd name="T10" fmla="*/ 43 w 56"/>
              <a:gd name="T11" fmla="*/ 8 h 63"/>
              <a:gd name="T12" fmla="*/ 40 w 56"/>
              <a:gd name="T13" fmla="*/ 6 h 63"/>
              <a:gd name="T14" fmla="*/ 35 w 56"/>
              <a:gd name="T15" fmla="*/ 8 h 63"/>
              <a:gd name="T16" fmla="*/ 34 w 56"/>
              <a:gd name="T17" fmla="*/ 11 h 63"/>
              <a:gd name="T18" fmla="*/ 29 w 56"/>
              <a:gd name="T19" fmla="*/ 12 h 63"/>
              <a:gd name="T20" fmla="*/ 18 w 56"/>
              <a:gd name="T21" fmla="*/ 1 h 63"/>
              <a:gd name="T22" fmla="*/ 3 w 56"/>
              <a:gd name="T23" fmla="*/ 2 h 63"/>
              <a:gd name="T24" fmla="*/ 6 w 56"/>
              <a:gd name="T25" fmla="*/ 12 h 63"/>
              <a:gd name="T26" fmla="*/ 6 w 56"/>
              <a:gd name="T27" fmla="*/ 16 h 63"/>
              <a:gd name="T28" fmla="*/ 6 w 56"/>
              <a:gd name="T29" fmla="*/ 20 h 63"/>
              <a:gd name="T30" fmla="*/ 8 w 56"/>
              <a:gd name="T31" fmla="*/ 33 h 63"/>
              <a:gd name="T32" fmla="*/ 3 w 56"/>
              <a:gd name="T33" fmla="*/ 41 h 63"/>
              <a:gd name="T34" fmla="*/ 0 w 56"/>
              <a:gd name="T35" fmla="*/ 50 h 63"/>
              <a:gd name="T36" fmla="*/ 0 w 56"/>
              <a:gd name="T37" fmla="*/ 55 h 63"/>
              <a:gd name="T38" fmla="*/ 0 w 56"/>
              <a:gd name="T39" fmla="*/ 59 h 63"/>
              <a:gd name="T40" fmla="*/ 3 w 56"/>
              <a:gd name="T41" fmla="*/ 59 h 63"/>
              <a:gd name="T42" fmla="*/ 8 w 56"/>
              <a:gd name="T43" fmla="*/ 58 h 63"/>
              <a:gd name="T44" fmla="*/ 9 w 56"/>
              <a:gd name="T45" fmla="*/ 59 h 63"/>
              <a:gd name="T46" fmla="*/ 16 w 56"/>
              <a:gd name="T47" fmla="*/ 59 h 63"/>
              <a:gd name="T48" fmla="*/ 25 w 56"/>
              <a:gd name="T49" fmla="*/ 59 h 63"/>
              <a:gd name="T50" fmla="*/ 30 w 56"/>
              <a:gd name="T51" fmla="*/ 59 h 63"/>
              <a:gd name="T52" fmla="*/ 39 w 56"/>
              <a:gd name="T53" fmla="*/ 62 h 63"/>
              <a:gd name="T54" fmla="*/ 53 w 56"/>
              <a:gd name="T55" fmla="*/ 60 h 63"/>
              <a:gd name="T56" fmla="*/ 46 w 56"/>
              <a:gd name="T57" fmla="*/ 51 h 63"/>
              <a:gd name="T58" fmla="*/ 46 w 56"/>
              <a:gd name="T59" fmla="*/ 37 h 63"/>
              <a:gd name="T60" fmla="*/ 56 w 56"/>
              <a:gd name="T61" fmla="*/ 35 h 63"/>
              <a:gd name="T62" fmla="*/ 56 w 56"/>
              <a:gd name="T63" fmla="*/ 27 h 63"/>
              <a:gd name="T64" fmla="*/ 51 w 56"/>
              <a:gd name="T65" fmla="*/ 27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6" h="63">
                <a:moveTo>
                  <a:pt x="51" y="27"/>
                </a:moveTo>
                <a:cubicBezTo>
                  <a:pt x="49" y="27"/>
                  <a:pt x="48" y="28"/>
                  <a:pt x="48" y="26"/>
                </a:cubicBezTo>
                <a:cubicBezTo>
                  <a:pt x="48" y="24"/>
                  <a:pt x="48" y="23"/>
                  <a:pt x="47" y="21"/>
                </a:cubicBezTo>
                <a:cubicBezTo>
                  <a:pt x="45" y="18"/>
                  <a:pt x="48" y="15"/>
                  <a:pt x="46" y="12"/>
                </a:cubicBezTo>
                <a:cubicBezTo>
                  <a:pt x="46" y="11"/>
                  <a:pt x="46" y="8"/>
                  <a:pt x="46" y="8"/>
                </a:cubicBezTo>
                <a:cubicBezTo>
                  <a:pt x="46" y="8"/>
                  <a:pt x="43" y="8"/>
                  <a:pt x="43" y="8"/>
                </a:cubicBezTo>
                <a:cubicBezTo>
                  <a:pt x="40" y="8"/>
                  <a:pt x="40" y="9"/>
                  <a:pt x="40" y="6"/>
                </a:cubicBezTo>
                <a:cubicBezTo>
                  <a:pt x="37" y="6"/>
                  <a:pt x="36" y="5"/>
                  <a:pt x="35" y="8"/>
                </a:cubicBezTo>
                <a:cubicBezTo>
                  <a:pt x="35" y="8"/>
                  <a:pt x="35" y="11"/>
                  <a:pt x="34" y="11"/>
                </a:cubicBezTo>
                <a:cubicBezTo>
                  <a:pt x="33" y="12"/>
                  <a:pt x="31" y="12"/>
                  <a:pt x="29" y="12"/>
                </a:cubicBezTo>
                <a:cubicBezTo>
                  <a:pt x="22" y="13"/>
                  <a:pt x="24" y="1"/>
                  <a:pt x="18" y="1"/>
                </a:cubicBezTo>
                <a:cubicBezTo>
                  <a:pt x="13" y="1"/>
                  <a:pt x="7" y="0"/>
                  <a:pt x="3" y="2"/>
                </a:cubicBezTo>
                <a:cubicBezTo>
                  <a:pt x="1" y="4"/>
                  <a:pt x="6" y="10"/>
                  <a:pt x="6" y="12"/>
                </a:cubicBezTo>
                <a:cubicBezTo>
                  <a:pt x="7" y="13"/>
                  <a:pt x="7" y="15"/>
                  <a:pt x="6" y="16"/>
                </a:cubicBezTo>
                <a:cubicBezTo>
                  <a:pt x="4" y="17"/>
                  <a:pt x="6" y="19"/>
                  <a:pt x="6" y="20"/>
                </a:cubicBezTo>
                <a:cubicBezTo>
                  <a:pt x="9" y="24"/>
                  <a:pt x="11" y="29"/>
                  <a:pt x="8" y="33"/>
                </a:cubicBezTo>
                <a:cubicBezTo>
                  <a:pt x="6" y="36"/>
                  <a:pt x="4" y="38"/>
                  <a:pt x="3" y="41"/>
                </a:cubicBezTo>
                <a:cubicBezTo>
                  <a:pt x="2" y="44"/>
                  <a:pt x="1" y="47"/>
                  <a:pt x="0" y="50"/>
                </a:cubicBezTo>
                <a:cubicBezTo>
                  <a:pt x="0" y="52"/>
                  <a:pt x="0" y="54"/>
                  <a:pt x="0" y="55"/>
                </a:cubicBezTo>
                <a:cubicBezTo>
                  <a:pt x="0" y="56"/>
                  <a:pt x="0" y="58"/>
                  <a:pt x="0" y="59"/>
                </a:cubicBezTo>
                <a:cubicBezTo>
                  <a:pt x="1" y="59"/>
                  <a:pt x="2" y="59"/>
                  <a:pt x="3" y="59"/>
                </a:cubicBezTo>
                <a:cubicBezTo>
                  <a:pt x="5" y="59"/>
                  <a:pt x="5" y="56"/>
                  <a:pt x="8" y="58"/>
                </a:cubicBezTo>
                <a:cubicBezTo>
                  <a:pt x="8" y="58"/>
                  <a:pt x="9" y="59"/>
                  <a:pt x="9" y="59"/>
                </a:cubicBezTo>
                <a:cubicBezTo>
                  <a:pt x="12" y="59"/>
                  <a:pt x="14" y="59"/>
                  <a:pt x="16" y="59"/>
                </a:cubicBezTo>
                <a:cubicBezTo>
                  <a:pt x="19" y="59"/>
                  <a:pt x="22" y="59"/>
                  <a:pt x="25" y="59"/>
                </a:cubicBezTo>
                <a:cubicBezTo>
                  <a:pt x="26" y="59"/>
                  <a:pt x="29" y="59"/>
                  <a:pt x="30" y="59"/>
                </a:cubicBezTo>
                <a:cubicBezTo>
                  <a:pt x="32" y="63"/>
                  <a:pt x="36" y="62"/>
                  <a:pt x="39" y="62"/>
                </a:cubicBezTo>
                <a:cubicBezTo>
                  <a:pt x="44" y="62"/>
                  <a:pt x="48" y="61"/>
                  <a:pt x="53" y="60"/>
                </a:cubicBezTo>
                <a:cubicBezTo>
                  <a:pt x="50" y="57"/>
                  <a:pt x="46" y="55"/>
                  <a:pt x="46" y="51"/>
                </a:cubicBezTo>
                <a:cubicBezTo>
                  <a:pt x="46" y="46"/>
                  <a:pt x="46" y="41"/>
                  <a:pt x="46" y="37"/>
                </a:cubicBezTo>
                <a:cubicBezTo>
                  <a:pt x="46" y="36"/>
                  <a:pt x="56" y="38"/>
                  <a:pt x="56" y="35"/>
                </a:cubicBezTo>
                <a:cubicBezTo>
                  <a:pt x="56" y="33"/>
                  <a:pt x="56" y="30"/>
                  <a:pt x="56" y="27"/>
                </a:cubicBezTo>
                <a:cubicBezTo>
                  <a:pt x="56" y="24"/>
                  <a:pt x="53" y="27"/>
                  <a:pt x="51" y="2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08" name="Freeform 735">
            <a:extLst>
              <a:ext uri="{FF2B5EF4-FFF2-40B4-BE49-F238E27FC236}">
                <a16:creationId xmlns:a16="http://schemas.microsoft.com/office/drawing/2014/main" id="{EED32A9D-864B-FF49-AA05-C4B3A554F1B7}"/>
              </a:ext>
            </a:extLst>
          </p:cNvPr>
          <p:cNvSpPr>
            <a:spLocks/>
          </p:cNvSpPr>
          <p:nvPr/>
        </p:nvSpPr>
        <p:spPr bwMode="auto">
          <a:xfrm>
            <a:off x="7292986" y="4869949"/>
            <a:ext cx="240338" cy="265634"/>
          </a:xfrm>
          <a:custGeom>
            <a:avLst/>
            <a:gdLst>
              <a:gd name="T0" fmla="*/ 25 w 46"/>
              <a:gd name="T1" fmla="*/ 2 h 48"/>
              <a:gd name="T2" fmla="*/ 21 w 46"/>
              <a:gd name="T3" fmla="*/ 3 h 48"/>
              <a:gd name="T4" fmla="*/ 18 w 46"/>
              <a:gd name="T5" fmla="*/ 4 h 48"/>
              <a:gd name="T6" fmla="*/ 6 w 46"/>
              <a:gd name="T7" fmla="*/ 4 h 48"/>
              <a:gd name="T8" fmla="*/ 6 w 46"/>
              <a:gd name="T9" fmla="*/ 18 h 48"/>
              <a:gd name="T10" fmla="*/ 6 w 46"/>
              <a:gd name="T11" fmla="*/ 23 h 48"/>
              <a:gd name="T12" fmla="*/ 1 w 46"/>
              <a:gd name="T13" fmla="*/ 24 h 48"/>
              <a:gd name="T14" fmla="*/ 1 w 46"/>
              <a:gd name="T15" fmla="*/ 31 h 48"/>
              <a:gd name="T16" fmla="*/ 1 w 46"/>
              <a:gd name="T17" fmla="*/ 38 h 48"/>
              <a:gd name="T18" fmla="*/ 4 w 46"/>
              <a:gd name="T19" fmla="*/ 47 h 48"/>
              <a:gd name="T20" fmla="*/ 8 w 46"/>
              <a:gd name="T21" fmla="*/ 48 h 48"/>
              <a:gd name="T22" fmla="*/ 13 w 46"/>
              <a:gd name="T23" fmla="*/ 44 h 48"/>
              <a:gd name="T24" fmla="*/ 19 w 46"/>
              <a:gd name="T25" fmla="*/ 41 h 48"/>
              <a:gd name="T26" fmla="*/ 29 w 46"/>
              <a:gd name="T27" fmla="*/ 39 h 48"/>
              <a:gd name="T28" fmla="*/ 31 w 46"/>
              <a:gd name="T29" fmla="*/ 37 h 48"/>
              <a:gd name="T30" fmla="*/ 34 w 46"/>
              <a:gd name="T31" fmla="*/ 34 h 48"/>
              <a:gd name="T32" fmla="*/ 43 w 46"/>
              <a:gd name="T33" fmla="*/ 26 h 48"/>
              <a:gd name="T34" fmla="*/ 44 w 46"/>
              <a:gd name="T35" fmla="*/ 22 h 48"/>
              <a:gd name="T36" fmla="*/ 40 w 46"/>
              <a:gd name="T37" fmla="*/ 21 h 48"/>
              <a:gd name="T38" fmla="*/ 38 w 46"/>
              <a:gd name="T39" fmla="*/ 17 h 48"/>
              <a:gd name="T40" fmla="*/ 39 w 46"/>
              <a:gd name="T41" fmla="*/ 15 h 48"/>
              <a:gd name="T42" fmla="*/ 36 w 46"/>
              <a:gd name="T43" fmla="*/ 14 h 48"/>
              <a:gd name="T44" fmla="*/ 36 w 46"/>
              <a:gd name="T45" fmla="*/ 13 h 48"/>
              <a:gd name="T46" fmla="*/ 34 w 46"/>
              <a:gd name="T47" fmla="*/ 12 h 48"/>
              <a:gd name="T48" fmla="*/ 30 w 46"/>
              <a:gd name="T49" fmla="*/ 7 h 48"/>
              <a:gd name="T50" fmla="*/ 25 w 46"/>
              <a:gd name="T51" fmla="*/ 2 h 48"/>
              <a:gd name="T52" fmla="*/ 25 w 46"/>
              <a:gd name="T53" fmla="*/ 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6" h="48">
                <a:moveTo>
                  <a:pt x="25" y="2"/>
                </a:moveTo>
                <a:cubicBezTo>
                  <a:pt x="24" y="3"/>
                  <a:pt x="22" y="3"/>
                  <a:pt x="21" y="3"/>
                </a:cubicBezTo>
                <a:cubicBezTo>
                  <a:pt x="19" y="3"/>
                  <a:pt x="20" y="6"/>
                  <a:pt x="18" y="4"/>
                </a:cubicBezTo>
                <a:cubicBezTo>
                  <a:pt x="15" y="0"/>
                  <a:pt x="10" y="5"/>
                  <a:pt x="6" y="4"/>
                </a:cubicBezTo>
                <a:cubicBezTo>
                  <a:pt x="6" y="9"/>
                  <a:pt x="6" y="14"/>
                  <a:pt x="6" y="18"/>
                </a:cubicBezTo>
                <a:cubicBezTo>
                  <a:pt x="6" y="19"/>
                  <a:pt x="7" y="23"/>
                  <a:pt x="6" y="23"/>
                </a:cubicBezTo>
                <a:cubicBezTo>
                  <a:pt x="5" y="24"/>
                  <a:pt x="1" y="22"/>
                  <a:pt x="1" y="24"/>
                </a:cubicBezTo>
                <a:cubicBezTo>
                  <a:pt x="1" y="26"/>
                  <a:pt x="1" y="29"/>
                  <a:pt x="1" y="31"/>
                </a:cubicBezTo>
                <a:cubicBezTo>
                  <a:pt x="1" y="33"/>
                  <a:pt x="0" y="36"/>
                  <a:pt x="1" y="38"/>
                </a:cubicBezTo>
                <a:cubicBezTo>
                  <a:pt x="5" y="39"/>
                  <a:pt x="6" y="44"/>
                  <a:pt x="4" y="47"/>
                </a:cubicBezTo>
                <a:cubicBezTo>
                  <a:pt x="4" y="48"/>
                  <a:pt x="8" y="48"/>
                  <a:pt x="8" y="48"/>
                </a:cubicBezTo>
                <a:cubicBezTo>
                  <a:pt x="10" y="48"/>
                  <a:pt x="11" y="46"/>
                  <a:pt x="13" y="44"/>
                </a:cubicBezTo>
                <a:cubicBezTo>
                  <a:pt x="15" y="42"/>
                  <a:pt x="15" y="39"/>
                  <a:pt x="19" y="41"/>
                </a:cubicBezTo>
                <a:cubicBezTo>
                  <a:pt x="23" y="43"/>
                  <a:pt x="27" y="44"/>
                  <a:pt x="29" y="39"/>
                </a:cubicBezTo>
                <a:cubicBezTo>
                  <a:pt x="29" y="38"/>
                  <a:pt x="29" y="37"/>
                  <a:pt x="31" y="37"/>
                </a:cubicBezTo>
                <a:cubicBezTo>
                  <a:pt x="33" y="37"/>
                  <a:pt x="34" y="35"/>
                  <a:pt x="34" y="34"/>
                </a:cubicBezTo>
                <a:cubicBezTo>
                  <a:pt x="36" y="31"/>
                  <a:pt x="40" y="28"/>
                  <a:pt x="43" y="26"/>
                </a:cubicBezTo>
                <a:cubicBezTo>
                  <a:pt x="45" y="25"/>
                  <a:pt x="46" y="24"/>
                  <a:pt x="44" y="22"/>
                </a:cubicBezTo>
                <a:cubicBezTo>
                  <a:pt x="43" y="21"/>
                  <a:pt x="40" y="22"/>
                  <a:pt x="40" y="21"/>
                </a:cubicBezTo>
                <a:cubicBezTo>
                  <a:pt x="39" y="20"/>
                  <a:pt x="38" y="19"/>
                  <a:pt x="38" y="17"/>
                </a:cubicBezTo>
                <a:cubicBezTo>
                  <a:pt x="38" y="17"/>
                  <a:pt x="39" y="16"/>
                  <a:pt x="39" y="15"/>
                </a:cubicBezTo>
                <a:cubicBezTo>
                  <a:pt x="38" y="15"/>
                  <a:pt x="37" y="15"/>
                  <a:pt x="36" y="14"/>
                </a:cubicBezTo>
                <a:cubicBezTo>
                  <a:pt x="36" y="14"/>
                  <a:pt x="37" y="13"/>
                  <a:pt x="36" y="13"/>
                </a:cubicBezTo>
                <a:cubicBezTo>
                  <a:pt x="35" y="13"/>
                  <a:pt x="35" y="12"/>
                  <a:pt x="34" y="12"/>
                </a:cubicBezTo>
                <a:cubicBezTo>
                  <a:pt x="32" y="11"/>
                  <a:pt x="31" y="10"/>
                  <a:pt x="30" y="7"/>
                </a:cubicBezTo>
                <a:cubicBezTo>
                  <a:pt x="30" y="6"/>
                  <a:pt x="27" y="2"/>
                  <a:pt x="25" y="2"/>
                </a:cubicBezTo>
                <a:cubicBezTo>
                  <a:pt x="25" y="2"/>
                  <a:pt x="26" y="2"/>
                  <a:pt x="25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09" name="Freeform 736">
            <a:extLst>
              <a:ext uri="{FF2B5EF4-FFF2-40B4-BE49-F238E27FC236}">
                <a16:creationId xmlns:a16="http://schemas.microsoft.com/office/drawing/2014/main" id="{4502E3FB-0BD3-E543-BD10-7F22FC12FC63}"/>
              </a:ext>
            </a:extLst>
          </p:cNvPr>
          <p:cNvSpPr>
            <a:spLocks/>
          </p:cNvSpPr>
          <p:nvPr/>
        </p:nvSpPr>
        <p:spPr bwMode="auto">
          <a:xfrm>
            <a:off x="7422945" y="4815314"/>
            <a:ext cx="204733" cy="192161"/>
          </a:xfrm>
          <a:custGeom>
            <a:avLst/>
            <a:gdLst>
              <a:gd name="T0" fmla="*/ 39 w 39"/>
              <a:gd name="T1" fmla="*/ 22 h 35"/>
              <a:gd name="T2" fmla="*/ 38 w 39"/>
              <a:gd name="T3" fmla="*/ 18 h 35"/>
              <a:gd name="T4" fmla="*/ 39 w 39"/>
              <a:gd name="T5" fmla="*/ 14 h 35"/>
              <a:gd name="T6" fmla="*/ 38 w 39"/>
              <a:gd name="T7" fmla="*/ 7 h 35"/>
              <a:gd name="T8" fmla="*/ 27 w 39"/>
              <a:gd name="T9" fmla="*/ 2 h 35"/>
              <a:gd name="T10" fmla="*/ 24 w 39"/>
              <a:gd name="T11" fmla="*/ 0 h 35"/>
              <a:gd name="T12" fmla="*/ 19 w 39"/>
              <a:gd name="T13" fmla="*/ 3 h 35"/>
              <a:gd name="T14" fmla="*/ 13 w 39"/>
              <a:gd name="T15" fmla="*/ 7 h 35"/>
              <a:gd name="T16" fmla="*/ 9 w 39"/>
              <a:gd name="T17" fmla="*/ 12 h 35"/>
              <a:gd name="T18" fmla="*/ 2 w 39"/>
              <a:gd name="T19" fmla="*/ 12 h 35"/>
              <a:gd name="T20" fmla="*/ 5 w 39"/>
              <a:gd name="T21" fmla="*/ 16 h 35"/>
              <a:gd name="T22" fmla="*/ 8 w 39"/>
              <a:gd name="T23" fmla="*/ 21 h 35"/>
              <a:gd name="T24" fmla="*/ 11 w 39"/>
              <a:gd name="T25" fmla="*/ 23 h 35"/>
              <a:gd name="T26" fmla="*/ 11 w 39"/>
              <a:gd name="T27" fmla="*/ 24 h 35"/>
              <a:gd name="T28" fmla="*/ 14 w 39"/>
              <a:gd name="T29" fmla="*/ 25 h 35"/>
              <a:gd name="T30" fmla="*/ 13 w 39"/>
              <a:gd name="T31" fmla="*/ 28 h 35"/>
              <a:gd name="T32" fmla="*/ 15 w 39"/>
              <a:gd name="T33" fmla="*/ 31 h 35"/>
              <a:gd name="T34" fmla="*/ 20 w 39"/>
              <a:gd name="T35" fmla="*/ 34 h 35"/>
              <a:gd name="T36" fmla="*/ 25 w 39"/>
              <a:gd name="T37" fmla="*/ 35 h 35"/>
              <a:gd name="T38" fmla="*/ 27 w 39"/>
              <a:gd name="T39" fmla="*/ 35 h 35"/>
              <a:gd name="T40" fmla="*/ 34 w 39"/>
              <a:gd name="T41" fmla="*/ 31 h 35"/>
              <a:gd name="T42" fmla="*/ 36 w 39"/>
              <a:gd name="T43" fmla="*/ 27 h 35"/>
              <a:gd name="T44" fmla="*/ 39 w 39"/>
              <a:gd name="T45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9" h="35">
                <a:moveTo>
                  <a:pt x="39" y="22"/>
                </a:moveTo>
                <a:cubicBezTo>
                  <a:pt x="39" y="21"/>
                  <a:pt x="38" y="19"/>
                  <a:pt x="38" y="18"/>
                </a:cubicBezTo>
                <a:cubicBezTo>
                  <a:pt x="38" y="16"/>
                  <a:pt x="39" y="15"/>
                  <a:pt x="39" y="14"/>
                </a:cubicBezTo>
                <a:cubicBezTo>
                  <a:pt x="39" y="11"/>
                  <a:pt x="39" y="9"/>
                  <a:pt x="38" y="7"/>
                </a:cubicBezTo>
                <a:cubicBezTo>
                  <a:pt x="38" y="4"/>
                  <a:pt x="29" y="2"/>
                  <a:pt x="27" y="2"/>
                </a:cubicBezTo>
                <a:cubicBezTo>
                  <a:pt x="27" y="0"/>
                  <a:pt x="27" y="0"/>
                  <a:pt x="24" y="0"/>
                </a:cubicBezTo>
                <a:cubicBezTo>
                  <a:pt x="21" y="0"/>
                  <a:pt x="21" y="1"/>
                  <a:pt x="19" y="3"/>
                </a:cubicBezTo>
                <a:cubicBezTo>
                  <a:pt x="18" y="5"/>
                  <a:pt x="15" y="6"/>
                  <a:pt x="13" y="7"/>
                </a:cubicBezTo>
                <a:cubicBezTo>
                  <a:pt x="12" y="9"/>
                  <a:pt x="11" y="12"/>
                  <a:pt x="9" y="12"/>
                </a:cubicBezTo>
                <a:cubicBezTo>
                  <a:pt x="7" y="12"/>
                  <a:pt x="5" y="11"/>
                  <a:pt x="2" y="12"/>
                </a:cubicBezTo>
                <a:cubicBezTo>
                  <a:pt x="0" y="13"/>
                  <a:pt x="4" y="15"/>
                  <a:pt x="5" y="16"/>
                </a:cubicBezTo>
                <a:cubicBezTo>
                  <a:pt x="6" y="18"/>
                  <a:pt x="6" y="20"/>
                  <a:pt x="8" y="21"/>
                </a:cubicBezTo>
                <a:cubicBezTo>
                  <a:pt x="9" y="22"/>
                  <a:pt x="10" y="23"/>
                  <a:pt x="11" y="23"/>
                </a:cubicBezTo>
                <a:cubicBezTo>
                  <a:pt x="12" y="23"/>
                  <a:pt x="11" y="24"/>
                  <a:pt x="11" y="24"/>
                </a:cubicBezTo>
                <a:cubicBezTo>
                  <a:pt x="12" y="24"/>
                  <a:pt x="13" y="25"/>
                  <a:pt x="14" y="25"/>
                </a:cubicBezTo>
                <a:cubicBezTo>
                  <a:pt x="14" y="26"/>
                  <a:pt x="13" y="27"/>
                  <a:pt x="13" y="28"/>
                </a:cubicBezTo>
                <a:cubicBezTo>
                  <a:pt x="13" y="29"/>
                  <a:pt x="14" y="31"/>
                  <a:pt x="15" y="31"/>
                </a:cubicBezTo>
                <a:cubicBezTo>
                  <a:pt x="18" y="31"/>
                  <a:pt x="19" y="31"/>
                  <a:pt x="20" y="34"/>
                </a:cubicBezTo>
                <a:cubicBezTo>
                  <a:pt x="21" y="35"/>
                  <a:pt x="23" y="34"/>
                  <a:pt x="25" y="35"/>
                </a:cubicBezTo>
                <a:cubicBezTo>
                  <a:pt x="26" y="35"/>
                  <a:pt x="26" y="35"/>
                  <a:pt x="27" y="35"/>
                </a:cubicBezTo>
                <a:cubicBezTo>
                  <a:pt x="31" y="35"/>
                  <a:pt x="32" y="34"/>
                  <a:pt x="34" y="31"/>
                </a:cubicBezTo>
                <a:cubicBezTo>
                  <a:pt x="35" y="30"/>
                  <a:pt x="36" y="28"/>
                  <a:pt x="36" y="27"/>
                </a:cubicBezTo>
                <a:cubicBezTo>
                  <a:pt x="37" y="25"/>
                  <a:pt x="39" y="24"/>
                  <a:pt x="39" y="2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10" name="Freeform 737">
            <a:extLst>
              <a:ext uri="{FF2B5EF4-FFF2-40B4-BE49-F238E27FC236}">
                <a16:creationId xmlns:a16="http://schemas.microsoft.com/office/drawing/2014/main" id="{F21F3821-9493-4547-B1D5-07028BC55344}"/>
              </a:ext>
            </a:extLst>
          </p:cNvPr>
          <p:cNvSpPr>
            <a:spLocks/>
          </p:cNvSpPr>
          <p:nvPr/>
        </p:nvSpPr>
        <p:spPr bwMode="auto">
          <a:xfrm>
            <a:off x="7560027" y="5101670"/>
            <a:ext cx="51628" cy="62170"/>
          </a:xfrm>
          <a:custGeom>
            <a:avLst/>
            <a:gdLst>
              <a:gd name="T0" fmla="*/ 5 w 10"/>
              <a:gd name="T1" fmla="*/ 1 h 11"/>
              <a:gd name="T2" fmla="*/ 7 w 10"/>
              <a:gd name="T3" fmla="*/ 9 h 11"/>
              <a:gd name="T4" fmla="*/ 5 w 10"/>
              <a:gd name="T5" fmla="*/ 1 h 11"/>
              <a:gd name="T6" fmla="*/ 5 w 10"/>
              <a:gd name="T7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11">
                <a:moveTo>
                  <a:pt x="5" y="1"/>
                </a:moveTo>
                <a:cubicBezTo>
                  <a:pt x="0" y="2"/>
                  <a:pt x="3" y="11"/>
                  <a:pt x="7" y="9"/>
                </a:cubicBezTo>
                <a:cubicBezTo>
                  <a:pt x="10" y="8"/>
                  <a:pt x="9" y="0"/>
                  <a:pt x="5" y="1"/>
                </a:cubicBezTo>
                <a:cubicBezTo>
                  <a:pt x="3" y="1"/>
                  <a:pt x="6" y="1"/>
                  <a:pt x="5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11" name="Freeform 738">
            <a:extLst>
              <a:ext uri="{FF2B5EF4-FFF2-40B4-BE49-F238E27FC236}">
                <a16:creationId xmlns:a16="http://schemas.microsoft.com/office/drawing/2014/main" id="{9B759BF4-5D73-CA4B-BC15-47442B14FDCE}"/>
              </a:ext>
            </a:extLst>
          </p:cNvPr>
          <p:cNvSpPr>
            <a:spLocks noEditPoints="1"/>
          </p:cNvSpPr>
          <p:nvPr/>
        </p:nvSpPr>
        <p:spPr bwMode="auto">
          <a:xfrm>
            <a:off x="7209312" y="5001823"/>
            <a:ext cx="413024" cy="382436"/>
          </a:xfrm>
          <a:custGeom>
            <a:avLst/>
            <a:gdLst>
              <a:gd name="T0" fmla="*/ 74 w 79"/>
              <a:gd name="T1" fmla="*/ 27 h 69"/>
              <a:gd name="T2" fmla="*/ 69 w 79"/>
              <a:gd name="T3" fmla="*/ 22 h 69"/>
              <a:gd name="T4" fmla="*/ 72 w 79"/>
              <a:gd name="T5" fmla="*/ 19 h 69"/>
              <a:gd name="T6" fmla="*/ 75 w 79"/>
              <a:gd name="T7" fmla="*/ 20 h 69"/>
              <a:gd name="T8" fmla="*/ 75 w 79"/>
              <a:gd name="T9" fmla="*/ 11 h 69"/>
              <a:gd name="T10" fmla="*/ 73 w 79"/>
              <a:gd name="T11" fmla="*/ 7 h 69"/>
              <a:gd name="T12" fmla="*/ 72 w 79"/>
              <a:gd name="T13" fmla="*/ 1 h 69"/>
              <a:gd name="T14" fmla="*/ 66 w 79"/>
              <a:gd name="T15" fmla="*/ 1 h 69"/>
              <a:gd name="T16" fmla="*/ 60 w 79"/>
              <a:gd name="T17" fmla="*/ 2 h 69"/>
              <a:gd name="T18" fmla="*/ 55 w 79"/>
              <a:gd name="T19" fmla="*/ 5 h 69"/>
              <a:gd name="T20" fmla="*/ 51 w 79"/>
              <a:gd name="T21" fmla="*/ 8 h 69"/>
              <a:gd name="T22" fmla="*/ 49 w 79"/>
              <a:gd name="T23" fmla="*/ 12 h 69"/>
              <a:gd name="T24" fmla="*/ 45 w 79"/>
              <a:gd name="T25" fmla="*/ 14 h 69"/>
              <a:gd name="T26" fmla="*/ 44 w 79"/>
              <a:gd name="T27" fmla="*/ 17 h 69"/>
              <a:gd name="T28" fmla="*/ 34 w 79"/>
              <a:gd name="T29" fmla="*/ 17 h 69"/>
              <a:gd name="T30" fmla="*/ 28 w 79"/>
              <a:gd name="T31" fmla="*/ 21 h 69"/>
              <a:gd name="T32" fmla="*/ 24 w 79"/>
              <a:gd name="T33" fmla="*/ 24 h 69"/>
              <a:gd name="T34" fmla="*/ 20 w 79"/>
              <a:gd name="T35" fmla="*/ 23 h 69"/>
              <a:gd name="T36" fmla="*/ 17 w 79"/>
              <a:gd name="T37" fmla="*/ 14 h 69"/>
              <a:gd name="T38" fmla="*/ 17 w 79"/>
              <a:gd name="T39" fmla="*/ 29 h 69"/>
              <a:gd name="T40" fmla="*/ 17 w 79"/>
              <a:gd name="T41" fmla="*/ 33 h 69"/>
              <a:gd name="T42" fmla="*/ 9 w 79"/>
              <a:gd name="T43" fmla="*/ 35 h 69"/>
              <a:gd name="T44" fmla="*/ 6 w 79"/>
              <a:gd name="T45" fmla="*/ 34 h 69"/>
              <a:gd name="T46" fmla="*/ 2 w 79"/>
              <a:gd name="T47" fmla="*/ 33 h 69"/>
              <a:gd name="T48" fmla="*/ 3 w 79"/>
              <a:gd name="T49" fmla="*/ 40 h 69"/>
              <a:gd name="T50" fmla="*/ 5 w 79"/>
              <a:gd name="T51" fmla="*/ 45 h 69"/>
              <a:gd name="T52" fmla="*/ 9 w 79"/>
              <a:gd name="T53" fmla="*/ 56 h 69"/>
              <a:gd name="T54" fmla="*/ 8 w 79"/>
              <a:gd name="T55" fmla="*/ 60 h 69"/>
              <a:gd name="T56" fmla="*/ 9 w 79"/>
              <a:gd name="T57" fmla="*/ 62 h 69"/>
              <a:gd name="T58" fmla="*/ 10 w 79"/>
              <a:gd name="T59" fmla="*/ 66 h 69"/>
              <a:gd name="T60" fmla="*/ 11 w 79"/>
              <a:gd name="T61" fmla="*/ 64 h 69"/>
              <a:gd name="T62" fmla="*/ 15 w 79"/>
              <a:gd name="T63" fmla="*/ 68 h 69"/>
              <a:gd name="T64" fmla="*/ 21 w 79"/>
              <a:gd name="T65" fmla="*/ 66 h 69"/>
              <a:gd name="T66" fmla="*/ 26 w 79"/>
              <a:gd name="T67" fmla="*/ 65 h 69"/>
              <a:gd name="T68" fmla="*/ 31 w 79"/>
              <a:gd name="T69" fmla="*/ 64 h 69"/>
              <a:gd name="T70" fmla="*/ 38 w 79"/>
              <a:gd name="T71" fmla="*/ 64 h 69"/>
              <a:gd name="T72" fmla="*/ 39 w 79"/>
              <a:gd name="T73" fmla="*/ 64 h 69"/>
              <a:gd name="T74" fmla="*/ 41 w 79"/>
              <a:gd name="T75" fmla="*/ 63 h 69"/>
              <a:gd name="T76" fmla="*/ 42 w 79"/>
              <a:gd name="T77" fmla="*/ 62 h 69"/>
              <a:gd name="T78" fmla="*/ 44 w 79"/>
              <a:gd name="T79" fmla="*/ 65 h 69"/>
              <a:gd name="T80" fmla="*/ 46 w 79"/>
              <a:gd name="T81" fmla="*/ 62 h 69"/>
              <a:gd name="T82" fmla="*/ 57 w 79"/>
              <a:gd name="T83" fmla="*/ 56 h 69"/>
              <a:gd name="T84" fmla="*/ 65 w 79"/>
              <a:gd name="T85" fmla="*/ 48 h 69"/>
              <a:gd name="T86" fmla="*/ 72 w 79"/>
              <a:gd name="T87" fmla="*/ 37 h 69"/>
              <a:gd name="T88" fmla="*/ 77 w 79"/>
              <a:gd name="T89" fmla="*/ 33 h 69"/>
              <a:gd name="T90" fmla="*/ 79 w 79"/>
              <a:gd name="T91" fmla="*/ 25 h 69"/>
              <a:gd name="T92" fmla="*/ 76 w 79"/>
              <a:gd name="T93" fmla="*/ 25 h 69"/>
              <a:gd name="T94" fmla="*/ 74 w 79"/>
              <a:gd name="T95" fmla="*/ 27 h 69"/>
              <a:gd name="T96" fmla="*/ 62 w 79"/>
              <a:gd name="T97" fmla="*/ 39 h 69"/>
              <a:gd name="T98" fmla="*/ 61 w 79"/>
              <a:gd name="T99" fmla="*/ 41 h 69"/>
              <a:gd name="T100" fmla="*/ 57 w 79"/>
              <a:gd name="T101" fmla="*/ 43 h 69"/>
              <a:gd name="T102" fmla="*/ 55 w 79"/>
              <a:gd name="T103" fmla="*/ 44 h 69"/>
              <a:gd name="T104" fmla="*/ 52 w 79"/>
              <a:gd name="T105" fmla="*/ 41 h 69"/>
              <a:gd name="T106" fmla="*/ 56 w 79"/>
              <a:gd name="T107" fmla="*/ 35 h 69"/>
              <a:gd name="T108" fmla="*/ 60 w 79"/>
              <a:gd name="T109" fmla="*/ 35 h 69"/>
              <a:gd name="T110" fmla="*/ 62 w 79"/>
              <a:gd name="T111" fmla="*/ 39 h 69"/>
              <a:gd name="T112" fmla="*/ 62 w 79"/>
              <a:gd name="T113" fmla="*/ 3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9" h="69">
                <a:moveTo>
                  <a:pt x="74" y="27"/>
                </a:moveTo>
                <a:cubicBezTo>
                  <a:pt x="71" y="27"/>
                  <a:pt x="68" y="24"/>
                  <a:pt x="69" y="22"/>
                </a:cubicBezTo>
                <a:cubicBezTo>
                  <a:pt x="69" y="20"/>
                  <a:pt x="71" y="19"/>
                  <a:pt x="72" y="19"/>
                </a:cubicBezTo>
                <a:cubicBezTo>
                  <a:pt x="73" y="19"/>
                  <a:pt x="74" y="20"/>
                  <a:pt x="75" y="20"/>
                </a:cubicBezTo>
                <a:cubicBezTo>
                  <a:pt x="75" y="17"/>
                  <a:pt x="76" y="14"/>
                  <a:pt x="75" y="11"/>
                </a:cubicBezTo>
                <a:cubicBezTo>
                  <a:pt x="74" y="10"/>
                  <a:pt x="73" y="8"/>
                  <a:pt x="73" y="7"/>
                </a:cubicBezTo>
                <a:cubicBezTo>
                  <a:pt x="72" y="5"/>
                  <a:pt x="72" y="3"/>
                  <a:pt x="72" y="1"/>
                </a:cubicBezTo>
                <a:cubicBezTo>
                  <a:pt x="70" y="2"/>
                  <a:pt x="67" y="1"/>
                  <a:pt x="66" y="1"/>
                </a:cubicBezTo>
                <a:cubicBezTo>
                  <a:pt x="63" y="0"/>
                  <a:pt x="61" y="0"/>
                  <a:pt x="60" y="2"/>
                </a:cubicBezTo>
                <a:cubicBezTo>
                  <a:pt x="58" y="3"/>
                  <a:pt x="56" y="3"/>
                  <a:pt x="55" y="5"/>
                </a:cubicBezTo>
                <a:cubicBezTo>
                  <a:pt x="54" y="6"/>
                  <a:pt x="52" y="7"/>
                  <a:pt x="51" y="8"/>
                </a:cubicBezTo>
                <a:cubicBezTo>
                  <a:pt x="50" y="9"/>
                  <a:pt x="50" y="11"/>
                  <a:pt x="49" y="12"/>
                </a:cubicBezTo>
                <a:cubicBezTo>
                  <a:pt x="48" y="14"/>
                  <a:pt x="46" y="12"/>
                  <a:pt x="45" y="14"/>
                </a:cubicBezTo>
                <a:cubicBezTo>
                  <a:pt x="44" y="15"/>
                  <a:pt x="45" y="16"/>
                  <a:pt x="44" y="17"/>
                </a:cubicBezTo>
                <a:cubicBezTo>
                  <a:pt x="42" y="21"/>
                  <a:pt x="37" y="18"/>
                  <a:pt x="34" y="17"/>
                </a:cubicBezTo>
                <a:cubicBezTo>
                  <a:pt x="31" y="15"/>
                  <a:pt x="30" y="19"/>
                  <a:pt x="28" y="21"/>
                </a:cubicBezTo>
                <a:cubicBezTo>
                  <a:pt x="27" y="22"/>
                  <a:pt x="26" y="24"/>
                  <a:pt x="24" y="24"/>
                </a:cubicBezTo>
                <a:cubicBezTo>
                  <a:pt x="24" y="24"/>
                  <a:pt x="20" y="24"/>
                  <a:pt x="20" y="23"/>
                </a:cubicBezTo>
                <a:cubicBezTo>
                  <a:pt x="22" y="20"/>
                  <a:pt x="21" y="15"/>
                  <a:pt x="17" y="14"/>
                </a:cubicBezTo>
                <a:cubicBezTo>
                  <a:pt x="17" y="19"/>
                  <a:pt x="17" y="24"/>
                  <a:pt x="17" y="29"/>
                </a:cubicBezTo>
                <a:cubicBezTo>
                  <a:pt x="17" y="29"/>
                  <a:pt x="18" y="32"/>
                  <a:pt x="17" y="33"/>
                </a:cubicBezTo>
                <a:cubicBezTo>
                  <a:pt x="14" y="35"/>
                  <a:pt x="13" y="36"/>
                  <a:pt x="9" y="35"/>
                </a:cubicBezTo>
                <a:cubicBezTo>
                  <a:pt x="8" y="35"/>
                  <a:pt x="7" y="35"/>
                  <a:pt x="6" y="34"/>
                </a:cubicBezTo>
                <a:cubicBezTo>
                  <a:pt x="5" y="32"/>
                  <a:pt x="4" y="31"/>
                  <a:pt x="2" y="33"/>
                </a:cubicBezTo>
                <a:cubicBezTo>
                  <a:pt x="0" y="35"/>
                  <a:pt x="2" y="38"/>
                  <a:pt x="3" y="40"/>
                </a:cubicBezTo>
                <a:cubicBezTo>
                  <a:pt x="4" y="41"/>
                  <a:pt x="5" y="43"/>
                  <a:pt x="5" y="45"/>
                </a:cubicBezTo>
                <a:cubicBezTo>
                  <a:pt x="7" y="49"/>
                  <a:pt x="11" y="51"/>
                  <a:pt x="9" y="56"/>
                </a:cubicBezTo>
                <a:cubicBezTo>
                  <a:pt x="8" y="58"/>
                  <a:pt x="7" y="58"/>
                  <a:pt x="8" y="60"/>
                </a:cubicBezTo>
                <a:cubicBezTo>
                  <a:pt x="9" y="61"/>
                  <a:pt x="9" y="62"/>
                  <a:pt x="9" y="62"/>
                </a:cubicBezTo>
                <a:cubicBezTo>
                  <a:pt x="10" y="63"/>
                  <a:pt x="9" y="65"/>
                  <a:pt x="10" y="66"/>
                </a:cubicBezTo>
                <a:cubicBezTo>
                  <a:pt x="10" y="66"/>
                  <a:pt x="10" y="64"/>
                  <a:pt x="11" y="64"/>
                </a:cubicBezTo>
                <a:cubicBezTo>
                  <a:pt x="11" y="64"/>
                  <a:pt x="14" y="67"/>
                  <a:pt x="15" y="68"/>
                </a:cubicBezTo>
                <a:cubicBezTo>
                  <a:pt x="17" y="69"/>
                  <a:pt x="19" y="66"/>
                  <a:pt x="21" y="66"/>
                </a:cubicBezTo>
                <a:cubicBezTo>
                  <a:pt x="23" y="65"/>
                  <a:pt x="25" y="67"/>
                  <a:pt x="26" y="65"/>
                </a:cubicBezTo>
                <a:cubicBezTo>
                  <a:pt x="28" y="64"/>
                  <a:pt x="29" y="64"/>
                  <a:pt x="31" y="64"/>
                </a:cubicBezTo>
                <a:cubicBezTo>
                  <a:pt x="33" y="64"/>
                  <a:pt x="35" y="64"/>
                  <a:pt x="38" y="64"/>
                </a:cubicBezTo>
                <a:cubicBezTo>
                  <a:pt x="38" y="64"/>
                  <a:pt x="39" y="64"/>
                  <a:pt x="39" y="64"/>
                </a:cubicBezTo>
                <a:cubicBezTo>
                  <a:pt x="40" y="64"/>
                  <a:pt x="40" y="63"/>
                  <a:pt x="41" y="63"/>
                </a:cubicBezTo>
                <a:cubicBezTo>
                  <a:pt x="41" y="63"/>
                  <a:pt x="41" y="62"/>
                  <a:pt x="42" y="62"/>
                </a:cubicBezTo>
                <a:cubicBezTo>
                  <a:pt x="42" y="63"/>
                  <a:pt x="42" y="65"/>
                  <a:pt x="44" y="65"/>
                </a:cubicBezTo>
                <a:cubicBezTo>
                  <a:pt x="44" y="65"/>
                  <a:pt x="43" y="61"/>
                  <a:pt x="46" y="62"/>
                </a:cubicBezTo>
                <a:cubicBezTo>
                  <a:pt x="50" y="63"/>
                  <a:pt x="54" y="59"/>
                  <a:pt x="57" y="56"/>
                </a:cubicBezTo>
                <a:cubicBezTo>
                  <a:pt x="60" y="54"/>
                  <a:pt x="62" y="51"/>
                  <a:pt x="65" y="48"/>
                </a:cubicBezTo>
                <a:cubicBezTo>
                  <a:pt x="68" y="45"/>
                  <a:pt x="69" y="41"/>
                  <a:pt x="72" y="37"/>
                </a:cubicBezTo>
                <a:cubicBezTo>
                  <a:pt x="73" y="36"/>
                  <a:pt x="76" y="35"/>
                  <a:pt x="77" y="33"/>
                </a:cubicBezTo>
                <a:cubicBezTo>
                  <a:pt x="78" y="31"/>
                  <a:pt x="79" y="27"/>
                  <a:pt x="79" y="25"/>
                </a:cubicBezTo>
                <a:cubicBezTo>
                  <a:pt x="78" y="25"/>
                  <a:pt x="77" y="25"/>
                  <a:pt x="76" y="25"/>
                </a:cubicBezTo>
                <a:cubicBezTo>
                  <a:pt x="75" y="25"/>
                  <a:pt x="75" y="27"/>
                  <a:pt x="74" y="27"/>
                </a:cubicBezTo>
                <a:close/>
                <a:moveTo>
                  <a:pt x="62" y="39"/>
                </a:moveTo>
                <a:cubicBezTo>
                  <a:pt x="61" y="39"/>
                  <a:pt x="61" y="41"/>
                  <a:pt x="61" y="41"/>
                </a:cubicBezTo>
                <a:cubicBezTo>
                  <a:pt x="60" y="43"/>
                  <a:pt x="58" y="42"/>
                  <a:pt x="57" y="43"/>
                </a:cubicBezTo>
                <a:cubicBezTo>
                  <a:pt x="56" y="43"/>
                  <a:pt x="56" y="44"/>
                  <a:pt x="55" y="44"/>
                </a:cubicBezTo>
                <a:cubicBezTo>
                  <a:pt x="53" y="44"/>
                  <a:pt x="52" y="42"/>
                  <a:pt x="52" y="41"/>
                </a:cubicBezTo>
                <a:cubicBezTo>
                  <a:pt x="51" y="39"/>
                  <a:pt x="54" y="36"/>
                  <a:pt x="56" y="35"/>
                </a:cubicBezTo>
                <a:cubicBezTo>
                  <a:pt x="57" y="34"/>
                  <a:pt x="59" y="34"/>
                  <a:pt x="60" y="35"/>
                </a:cubicBezTo>
                <a:cubicBezTo>
                  <a:pt x="61" y="36"/>
                  <a:pt x="64" y="38"/>
                  <a:pt x="62" y="39"/>
                </a:cubicBezTo>
                <a:cubicBezTo>
                  <a:pt x="61" y="39"/>
                  <a:pt x="63" y="38"/>
                  <a:pt x="62" y="39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9525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12" name="Freeform 739">
            <a:extLst>
              <a:ext uri="{FF2B5EF4-FFF2-40B4-BE49-F238E27FC236}">
                <a16:creationId xmlns:a16="http://schemas.microsoft.com/office/drawing/2014/main" id="{931E9D34-CF4C-1647-9E2A-9B2FFC83D79A}"/>
              </a:ext>
            </a:extLst>
          </p:cNvPr>
          <p:cNvSpPr>
            <a:spLocks/>
          </p:cNvSpPr>
          <p:nvPr/>
        </p:nvSpPr>
        <p:spPr bwMode="auto">
          <a:xfrm>
            <a:off x="7476353" y="5184564"/>
            <a:ext cx="67650" cy="73474"/>
          </a:xfrm>
          <a:custGeom>
            <a:avLst/>
            <a:gdLst>
              <a:gd name="T0" fmla="*/ 11 w 13"/>
              <a:gd name="T1" fmla="*/ 4 h 13"/>
              <a:gd name="T2" fmla="*/ 3 w 13"/>
              <a:gd name="T3" fmla="*/ 3 h 13"/>
              <a:gd name="T4" fmla="*/ 2 w 13"/>
              <a:gd name="T5" fmla="*/ 9 h 13"/>
              <a:gd name="T6" fmla="*/ 7 w 13"/>
              <a:gd name="T7" fmla="*/ 9 h 13"/>
              <a:gd name="T8" fmla="*/ 11 w 13"/>
              <a:gd name="T9" fmla="*/ 4 h 13"/>
              <a:gd name="T10" fmla="*/ 11 w 13"/>
              <a:gd name="T11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13">
                <a:moveTo>
                  <a:pt x="11" y="4"/>
                </a:moveTo>
                <a:cubicBezTo>
                  <a:pt x="9" y="2"/>
                  <a:pt x="5" y="0"/>
                  <a:pt x="3" y="3"/>
                </a:cubicBezTo>
                <a:cubicBezTo>
                  <a:pt x="1" y="5"/>
                  <a:pt x="0" y="7"/>
                  <a:pt x="2" y="9"/>
                </a:cubicBezTo>
                <a:cubicBezTo>
                  <a:pt x="4" y="13"/>
                  <a:pt x="5" y="9"/>
                  <a:pt x="7" y="9"/>
                </a:cubicBezTo>
                <a:cubicBezTo>
                  <a:pt x="10" y="9"/>
                  <a:pt x="13" y="5"/>
                  <a:pt x="11" y="4"/>
                </a:cubicBezTo>
                <a:cubicBezTo>
                  <a:pt x="10" y="3"/>
                  <a:pt x="12" y="4"/>
                  <a:pt x="11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13" name="Freeform 740">
            <a:extLst>
              <a:ext uri="{FF2B5EF4-FFF2-40B4-BE49-F238E27FC236}">
                <a16:creationId xmlns:a16="http://schemas.microsoft.com/office/drawing/2014/main" id="{BCD233D0-C3CF-F54A-8F4C-77BFFB7E057B}"/>
              </a:ext>
            </a:extLst>
          </p:cNvPr>
          <p:cNvSpPr>
            <a:spLocks/>
          </p:cNvSpPr>
          <p:nvPr/>
        </p:nvSpPr>
        <p:spPr bwMode="auto">
          <a:xfrm>
            <a:off x="7109616" y="4498813"/>
            <a:ext cx="26704" cy="45214"/>
          </a:xfrm>
          <a:custGeom>
            <a:avLst/>
            <a:gdLst>
              <a:gd name="T0" fmla="*/ 2 w 5"/>
              <a:gd name="T1" fmla="*/ 5 h 8"/>
              <a:gd name="T2" fmla="*/ 5 w 5"/>
              <a:gd name="T3" fmla="*/ 1 h 8"/>
              <a:gd name="T4" fmla="*/ 1 w 5"/>
              <a:gd name="T5" fmla="*/ 3 h 8"/>
              <a:gd name="T6" fmla="*/ 0 w 5"/>
              <a:gd name="T7" fmla="*/ 8 h 8"/>
              <a:gd name="T8" fmla="*/ 2 w 5"/>
              <a:gd name="T9" fmla="*/ 5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8">
                <a:moveTo>
                  <a:pt x="2" y="5"/>
                </a:moveTo>
                <a:cubicBezTo>
                  <a:pt x="2" y="4"/>
                  <a:pt x="4" y="2"/>
                  <a:pt x="5" y="1"/>
                </a:cubicBezTo>
                <a:cubicBezTo>
                  <a:pt x="4" y="0"/>
                  <a:pt x="2" y="2"/>
                  <a:pt x="1" y="3"/>
                </a:cubicBezTo>
                <a:cubicBezTo>
                  <a:pt x="0" y="4"/>
                  <a:pt x="0" y="6"/>
                  <a:pt x="0" y="8"/>
                </a:cubicBezTo>
                <a:cubicBezTo>
                  <a:pt x="2" y="7"/>
                  <a:pt x="2" y="6"/>
                  <a:pt x="2" y="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14" name="Freeform 741">
            <a:extLst>
              <a:ext uri="{FF2B5EF4-FFF2-40B4-BE49-F238E27FC236}">
                <a16:creationId xmlns:a16="http://schemas.microsoft.com/office/drawing/2014/main" id="{2662B28D-F82C-B146-9E29-D170FCDF9B2D}"/>
              </a:ext>
            </a:extLst>
          </p:cNvPr>
          <p:cNvSpPr>
            <a:spLocks/>
          </p:cNvSpPr>
          <p:nvPr/>
        </p:nvSpPr>
        <p:spPr bwMode="auto">
          <a:xfrm>
            <a:off x="7084691" y="4272745"/>
            <a:ext cx="181589" cy="248678"/>
          </a:xfrm>
          <a:custGeom>
            <a:avLst/>
            <a:gdLst>
              <a:gd name="T0" fmla="*/ 11 w 35"/>
              <a:gd name="T1" fmla="*/ 44 h 45"/>
              <a:gd name="T2" fmla="*/ 15 w 35"/>
              <a:gd name="T3" fmla="*/ 41 h 45"/>
              <a:gd name="T4" fmla="*/ 16 w 35"/>
              <a:gd name="T5" fmla="*/ 43 h 45"/>
              <a:gd name="T6" fmla="*/ 23 w 35"/>
              <a:gd name="T7" fmla="*/ 37 h 45"/>
              <a:gd name="T8" fmla="*/ 25 w 35"/>
              <a:gd name="T9" fmla="*/ 26 h 45"/>
              <a:gd name="T10" fmla="*/ 31 w 35"/>
              <a:gd name="T11" fmla="*/ 16 h 45"/>
              <a:gd name="T12" fmla="*/ 33 w 35"/>
              <a:gd name="T13" fmla="*/ 8 h 45"/>
              <a:gd name="T14" fmla="*/ 35 w 35"/>
              <a:gd name="T15" fmla="*/ 2 h 45"/>
              <a:gd name="T16" fmla="*/ 29 w 35"/>
              <a:gd name="T17" fmla="*/ 1 h 45"/>
              <a:gd name="T18" fmla="*/ 26 w 35"/>
              <a:gd name="T19" fmla="*/ 2 h 45"/>
              <a:gd name="T20" fmla="*/ 25 w 35"/>
              <a:gd name="T21" fmla="*/ 6 h 45"/>
              <a:gd name="T22" fmla="*/ 20 w 35"/>
              <a:gd name="T23" fmla="*/ 10 h 45"/>
              <a:gd name="T24" fmla="*/ 10 w 35"/>
              <a:gd name="T25" fmla="*/ 8 h 45"/>
              <a:gd name="T26" fmla="*/ 13 w 35"/>
              <a:gd name="T27" fmla="*/ 13 h 45"/>
              <a:gd name="T28" fmla="*/ 14 w 35"/>
              <a:gd name="T29" fmla="*/ 19 h 45"/>
              <a:gd name="T30" fmla="*/ 15 w 35"/>
              <a:gd name="T31" fmla="*/ 22 h 45"/>
              <a:gd name="T32" fmla="*/ 16 w 35"/>
              <a:gd name="T33" fmla="*/ 25 h 45"/>
              <a:gd name="T34" fmla="*/ 15 w 35"/>
              <a:gd name="T35" fmla="*/ 32 h 45"/>
              <a:gd name="T36" fmla="*/ 13 w 35"/>
              <a:gd name="T37" fmla="*/ 31 h 45"/>
              <a:gd name="T38" fmla="*/ 10 w 35"/>
              <a:gd name="T39" fmla="*/ 32 h 45"/>
              <a:gd name="T40" fmla="*/ 8 w 35"/>
              <a:gd name="T41" fmla="*/ 29 h 45"/>
              <a:gd name="T42" fmla="*/ 6 w 35"/>
              <a:gd name="T43" fmla="*/ 32 h 45"/>
              <a:gd name="T44" fmla="*/ 4 w 35"/>
              <a:gd name="T45" fmla="*/ 32 h 45"/>
              <a:gd name="T46" fmla="*/ 3 w 35"/>
              <a:gd name="T47" fmla="*/ 35 h 45"/>
              <a:gd name="T48" fmla="*/ 0 w 35"/>
              <a:gd name="T49" fmla="*/ 39 h 45"/>
              <a:gd name="T50" fmla="*/ 5 w 35"/>
              <a:gd name="T51" fmla="*/ 45 h 45"/>
              <a:gd name="T52" fmla="*/ 8 w 35"/>
              <a:gd name="T53" fmla="*/ 42 h 45"/>
              <a:gd name="T54" fmla="*/ 11 w 35"/>
              <a:gd name="T55" fmla="*/ 44 h 45"/>
              <a:gd name="T56" fmla="*/ 11 w 35"/>
              <a:gd name="T57" fmla="*/ 44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5" h="45">
                <a:moveTo>
                  <a:pt x="11" y="44"/>
                </a:moveTo>
                <a:cubicBezTo>
                  <a:pt x="12" y="44"/>
                  <a:pt x="14" y="42"/>
                  <a:pt x="15" y="41"/>
                </a:cubicBezTo>
                <a:cubicBezTo>
                  <a:pt x="17" y="40"/>
                  <a:pt x="15" y="43"/>
                  <a:pt x="16" y="43"/>
                </a:cubicBezTo>
                <a:cubicBezTo>
                  <a:pt x="16" y="43"/>
                  <a:pt x="23" y="39"/>
                  <a:pt x="23" y="37"/>
                </a:cubicBezTo>
                <a:cubicBezTo>
                  <a:pt x="23" y="33"/>
                  <a:pt x="23" y="29"/>
                  <a:pt x="25" y="26"/>
                </a:cubicBezTo>
                <a:cubicBezTo>
                  <a:pt x="27" y="22"/>
                  <a:pt x="30" y="19"/>
                  <a:pt x="31" y="16"/>
                </a:cubicBezTo>
                <a:cubicBezTo>
                  <a:pt x="32" y="13"/>
                  <a:pt x="32" y="11"/>
                  <a:pt x="33" y="8"/>
                </a:cubicBezTo>
                <a:cubicBezTo>
                  <a:pt x="33" y="6"/>
                  <a:pt x="35" y="4"/>
                  <a:pt x="35" y="2"/>
                </a:cubicBezTo>
                <a:cubicBezTo>
                  <a:pt x="33" y="2"/>
                  <a:pt x="31" y="0"/>
                  <a:pt x="29" y="1"/>
                </a:cubicBezTo>
                <a:cubicBezTo>
                  <a:pt x="28" y="1"/>
                  <a:pt x="26" y="1"/>
                  <a:pt x="26" y="2"/>
                </a:cubicBezTo>
                <a:cubicBezTo>
                  <a:pt x="25" y="4"/>
                  <a:pt x="25" y="5"/>
                  <a:pt x="25" y="6"/>
                </a:cubicBezTo>
                <a:cubicBezTo>
                  <a:pt x="24" y="9"/>
                  <a:pt x="23" y="10"/>
                  <a:pt x="20" y="10"/>
                </a:cubicBezTo>
                <a:cubicBezTo>
                  <a:pt x="17" y="9"/>
                  <a:pt x="13" y="8"/>
                  <a:pt x="10" y="8"/>
                </a:cubicBezTo>
                <a:cubicBezTo>
                  <a:pt x="10" y="10"/>
                  <a:pt x="9" y="14"/>
                  <a:pt x="13" y="13"/>
                </a:cubicBezTo>
                <a:cubicBezTo>
                  <a:pt x="17" y="11"/>
                  <a:pt x="14" y="17"/>
                  <a:pt x="14" y="19"/>
                </a:cubicBezTo>
                <a:cubicBezTo>
                  <a:pt x="14" y="20"/>
                  <a:pt x="14" y="21"/>
                  <a:pt x="15" y="22"/>
                </a:cubicBezTo>
                <a:cubicBezTo>
                  <a:pt x="16" y="23"/>
                  <a:pt x="16" y="24"/>
                  <a:pt x="16" y="25"/>
                </a:cubicBezTo>
                <a:cubicBezTo>
                  <a:pt x="16" y="27"/>
                  <a:pt x="16" y="30"/>
                  <a:pt x="15" y="32"/>
                </a:cubicBezTo>
                <a:cubicBezTo>
                  <a:pt x="15" y="33"/>
                  <a:pt x="13" y="31"/>
                  <a:pt x="13" y="31"/>
                </a:cubicBezTo>
                <a:cubicBezTo>
                  <a:pt x="11" y="31"/>
                  <a:pt x="11" y="33"/>
                  <a:pt x="10" y="32"/>
                </a:cubicBezTo>
                <a:cubicBezTo>
                  <a:pt x="10" y="31"/>
                  <a:pt x="9" y="30"/>
                  <a:pt x="8" y="29"/>
                </a:cubicBezTo>
                <a:cubicBezTo>
                  <a:pt x="7" y="29"/>
                  <a:pt x="7" y="31"/>
                  <a:pt x="6" y="32"/>
                </a:cubicBezTo>
                <a:cubicBezTo>
                  <a:pt x="6" y="32"/>
                  <a:pt x="4" y="32"/>
                  <a:pt x="4" y="32"/>
                </a:cubicBezTo>
                <a:cubicBezTo>
                  <a:pt x="2" y="32"/>
                  <a:pt x="3" y="34"/>
                  <a:pt x="3" y="35"/>
                </a:cubicBezTo>
                <a:cubicBezTo>
                  <a:pt x="4" y="38"/>
                  <a:pt x="3" y="37"/>
                  <a:pt x="0" y="39"/>
                </a:cubicBezTo>
                <a:cubicBezTo>
                  <a:pt x="2" y="41"/>
                  <a:pt x="4" y="42"/>
                  <a:pt x="5" y="45"/>
                </a:cubicBezTo>
                <a:cubicBezTo>
                  <a:pt x="6" y="44"/>
                  <a:pt x="7" y="43"/>
                  <a:pt x="8" y="42"/>
                </a:cubicBezTo>
                <a:cubicBezTo>
                  <a:pt x="10" y="41"/>
                  <a:pt x="10" y="43"/>
                  <a:pt x="11" y="44"/>
                </a:cubicBezTo>
                <a:cubicBezTo>
                  <a:pt x="12" y="44"/>
                  <a:pt x="10" y="43"/>
                  <a:pt x="11" y="4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15" name="Freeform 742">
            <a:extLst>
              <a:ext uri="{FF2B5EF4-FFF2-40B4-BE49-F238E27FC236}">
                <a16:creationId xmlns:a16="http://schemas.microsoft.com/office/drawing/2014/main" id="{E615372A-F11F-C74D-801E-3AEBFBFAC017}"/>
              </a:ext>
            </a:extLst>
          </p:cNvPr>
          <p:cNvSpPr>
            <a:spLocks/>
          </p:cNvSpPr>
          <p:nvPr/>
        </p:nvSpPr>
        <p:spPr bwMode="auto">
          <a:xfrm>
            <a:off x="7163024" y="4073047"/>
            <a:ext cx="332912" cy="248678"/>
          </a:xfrm>
          <a:custGeom>
            <a:avLst/>
            <a:gdLst>
              <a:gd name="T0" fmla="*/ 12 w 64"/>
              <a:gd name="T1" fmla="*/ 37 h 45"/>
              <a:gd name="T2" fmla="*/ 17 w 64"/>
              <a:gd name="T3" fmla="*/ 37 h 45"/>
              <a:gd name="T4" fmla="*/ 20 w 64"/>
              <a:gd name="T5" fmla="*/ 38 h 45"/>
              <a:gd name="T6" fmla="*/ 21 w 64"/>
              <a:gd name="T7" fmla="*/ 33 h 45"/>
              <a:gd name="T8" fmla="*/ 25 w 64"/>
              <a:gd name="T9" fmla="*/ 30 h 45"/>
              <a:gd name="T10" fmla="*/ 30 w 64"/>
              <a:gd name="T11" fmla="*/ 33 h 45"/>
              <a:gd name="T12" fmla="*/ 36 w 64"/>
              <a:gd name="T13" fmla="*/ 34 h 45"/>
              <a:gd name="T14" fmla="*/ 39 w 64"/>
              <a:gd name="T15" fmla="*/ 34 h 45"/>
              <a:gd name="T16" fmla="*/ 41 w 64"/>
              <a:gd name="T17" fmla="*/ 30 h 45"/>
              <a:gd name="T18" fmla="*/ 45 w 64"/>
              <a:gd name="T19" fmla="*/ 31 h 45"/>
              <a:gd name="T20" fmla="*/ 50 w 64"/>
              <a:gd name="T21" fmla="*/ 31 h 45"/>
              <a:gd name="T22" fmla="*/ 55 w 64"/>
              <a:gd name="T23" fmla="*/ 29 h 45"/>
              <a:gd name="T24" fmla="*/ 60 w 64"/>
              <a:gd name="T25" fmla="*/ 30 h 45"/>
              <a:gd name="T26" fmla="*/ 58 w 64"/>
              <a:gd name="T27" fmla="*/ 24 h 45"/>
              <a:gd name="T28" fmla="*/ 55 w 64"/>
              <a:gd name="T29" fmla="*/ 20 h 45"/>
              <a:gd name="T30" fmla="*/ 51 w 64"/>
              <a:gd name="T31" fmla="*/ 16 h 45"/>
              <a:gd name="T32" fmla="*/ 47 w 64"/>
              <a:gd name="T33" fmla="*/ 13 h 45"/>
              <a:gd name="T34" fmla="*/ 46 w 64"/>
              <a:gd name="T35" fmla="*/ 12 h 45"/>
              <a:gd name="T36" fmla="*/ 44 w 64"/>
              <a:gd name="T37" fmla="*/ 12 h 45"/>
              <a:gd name="T38" fmla="*/ 44 w 64"/>
              <a:gd name="T39" fmla="*/ 6 h 45"/>
              <a:gd name="T40" fmla="*/ 41 w 64"/>
              <a:gd name="T41" fmla="*/ 1 h 45"/>
              <a:gd name="T42" fmla="*/ 41 w 64"/>
              <a:gd name="T43" fmla="*/ 0 h 45"/>
              <a:gd name="T44" fmla="*/ 38 w 64"/>
              <a:gd name="T45" fmla="*/ 0 h 45"/>
              <a:gd name="T46" fmla="*/ 35 w 64"/>
              <a:gd name="T47" fmla="*/ 3 h 45"/>
              <a:gd name="T48" fmla="*/ 26 w 64"/>
              <a:gd name="T49" fmla="*/ 10 h 45"/>
              <a:gd name="T50" fmla="*/ 22 w 64"/>
              <a:gd name="T51" fmla="*/ 11 h 45"/>
              <a:gd name="T52" fmla="*/ 19 w 64"/>
              <a:gd name="T53" fmla="*/ 15 h 45"/>
              <a:gd name="T54" fmla="*/ 13 w 64"/>
              <a:gd name="T55" fmla="*/ 17 h 45"/>
              <a:gd name="T56" fmla="*/ 9 w 64"/>
              <a:gd name="T57" fmla="*/ 17 h 45"/>
              <a:gd name="T58" fmla="*/ 6 w 64"/>
              <a:gd name="T59" fmla="*/ 18 h 45"/>
              <a:gd name="T60" fmla="*/ 3 w 64"/>
              <a:gd name="T61" fmla="*/ 23 h 45"/>
              <a:gd name="T62" fmla="*/ 4 w 64"/>
              <a:gd name="T63" fmla="*/ 34 h 45"/>
              <a:gd name="T64" fmla="*/ 6 w 64"/>
              <a:gd name="T65" fmla="*/ 39 h 45"/>
              <a:gd name="T66" fmla="*/ 9 w 64"/>
              <a:gd name="T67" fmla="*/ 45 h 45"/>
              <a:gd name="T68" fmla="*/ 12 w 64"/>
              <a:gd name="T69" fmla="*/ 37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4" h="45">
                <a:moveTo>
                  <a:pt x="12" y="37"/>
                </a:moveTo>
                <a:cubicBezTo>
                  <a:pt x="13" y="37"/>
                  <a:pt x="16" y="36"/>
                  <a:pt x="17" y="37"/>
                </a:cubicBezTo>
                <a:cubicBezTo>
                  <a:pt x="17" y="38"/>
                  <a:pt x="20" y="38"/>
                  <a:pt x="20" y="38"/>
                </a:cubicBezTo>
                <a:cubicBezTo>
                  <a:pt x="21" y="36"/>
                  <a:pt x="20" y="34"/>
                  <a:pt x="21" y="33"/>
                </a:cubicBezTo>
                <a:cubicBezTo>
                  <a:pt x="21" y="32"/>
                  <a:pt x="23" y="29"/>
                  <a:pt x="25" y="30"/>
                </a:cubicBezTo>
                <a:cubicBezTo>
                  <a:pt x="27" y="30"/>
                  <a:pt x="28" y="32"/>
                  <a:pt x="30" y="33"/>
                </a:cubicBezTo>
                <a:cubicBezTo>
                  <a:pt x="32" y="34"/>
                  <a:pt x="34" y="34"/>
                  <a:pt x="36" y="34"/>
                </a:cubicBezTo>
                <a:cubicBezTo>
                  <a:pt x="37" y="34"/>
                  <a:pt x="39" y="35"/>
                  <a:pt x="39" y="34"/>
                </a:cubicBezTo>
                <a:cubicBezTo>
                  <a:pt x="40" y="33"/>
                  <a:pt x="40" y="29"/>
                  <a:pt x="41" y="30"/>
                </a:cubicBezTo>
                <a:cubicBezTo>
                  <a:pt x="43" y="31"/>
                  <a:pt x="43" y="31"/>
                  <a:pt x="45" y="31"/>
                </a:cubicBezTo>
                <a:cubicBezTo>
                  <a:pt x="47" y="30"/>
                  <a:pt x="48" y="31"/>
                  <a:pt x="50" y="31"/>
                </a:cubicBezTo>
                <a:cubicBezTo>
                  <a:pt x="52" y="31"/>
                  <a:pt x="53" y="28"/>
                  <a:pt x="55" y="29"/>
                </a:cubicBezTo>
                <a:cubicBezTo>
                  <a:pt x="56" y="29"/>
                  <a:pt x="58" y="31"/>
                  <a:pt x="60" y="30"/>
                </a:cubicBezTo>
                <a:cubicBezTo>
                  <a:pt x="64" y="28"/>
                  <a:pt x="59" y="26"/>
                  <a:pt x="58" y="24"/>
                </a:cubicBezTo>
                <a:cubicBezTo>
                  <a:pt x="57" y="22"/>
                  <a:pt x="57" y="21"/>
                  <a:pt x="55" y="20"/>
                </a:cubicBezTo>
                <a:cubicBezTo>
                  <a:pt x="53" y="19"/>
                  <a:pt x="52" y="18"/>
                  <a:pt x="51" y="16"/>
                </a:cubicBezTo>
                <a:cubicBezTo>
                  <a:pt x="51" y="14"/>
                  <a:pt x="49" y="14"/>
                  <a:pt x="47" y="13"/>
                </a:cubicBezTo>
                <a:cubicBezTo>
                  <a:pt x="47" y="13"/>
                  <a:pt x="47" y="12"/>
                  <a:pt x="46" y="12"/>
                </a:cubicBezTo>
                <a:cubicBezTo>
                  <a:pt x="46" y="12"/>
                  <a:pt x="44" y="12"/>
                  <a:pt x="44" y="12"/>
                </a:cubicBezTo>
                <a:cubicBezTo>
                  <a:pt x="43" y="11"/>
                  <a:pt x="44" y="7"/>
                  <a:pt x="44" y="6"/>
                </a:cubicBezTo>
                <a:cubicBezTo>
                  <a:pt x="44" y="4"/>
                  <a:pt x="42" y="3"/>
                  <a:pt x="41" y="1"/>
                </a:cubicBezTo>
                <a:cubicBezTo>
                  <a:pt x="41" y="1"/>
                  <a:pt x="41" y="0"/>
                  <a:pt x="41" y="0"/>
                </a:cubicBezTo>
                <a:cubicBezTo>
                  <a:pt x="40" y="0"/>
                  <a:pt x="39" y="0"/>
                  <a:pt x="38" y="0"/>
                </a:cubicBezTo>
                <a:cubicBezTo>
                  <a:pt x="36" y="1"/>
                  <a:pt x="36" y="1"/>
                  <a:pt x="35" y="3"/>
                </a:cubicBezTo>
                <a:cubicBezTo>
                  <a:pt x="35" y="6"/>
                  <a:pt x="28" y="10"/>
                  <a:pt x="26" y="10"/>
                </a:cubicBezTo>
                <a:cubicBezTo>
                  <a:pt x="25" y="10"/>
                  <a:pt x="21" y="10"/>
                  <a:pt x="22" y="11"/>
                </a:cubicBezTo>
                <a:cubicBezTo>
                  <a:pt x="23" y="13"/>
                  <a:pt x="20" y="15"/>
                  <a:pt x="19" y="15"/>
                </a:cubicBezTo>
                <a:cubicBezTo>
                  <a:pt x="17" y="16"/>
                  <a:pt x="15" y="17"/>
                  <a:pt x="13" y="17"/>
                </a:cubicBezTo>
                <a:cubicBezTo>
                  <a:pt x="11" y="18"/>
                  <a:pt x="11" y="16"/>
                  <a:pt x="9" y="17"/>
                </a:cubicBezTo>
                <a:cubicBezTo>
                  <a:pt x="7" y="18"/>
                  <a:pt x="6" y="17"/>
                  <a:pt x="6" y="18"/>
                </a:cubicBezTo>
                <a:cubicBezTo>
                  <a:pt x="5" y="20"/>
                  <a:pt x="4" y="22"/>
                  <a:pt x="3" y="23"/>
                </a:cubicBezTo>
                <a:cubicBezTo>
                  <a:pt x="0" y="27"/>
                  <a:pt x="2" y="30"/>
                  <a:pt x="4" y="34"/>
                </a:cubicBezTo>
                <a:cubicBezTo>
                  <a:pt x="5" y="36"/>
                  <a:pt x="5" y="37"/>
                  <a:pt x="6" y="39"/>
                </a:cubicBezTo>
                <a:cubicBezTo>
                  <a:pt x="8" y="41"/>
                  <a:pt x="9" y="42"/>
                  <a:pt x="9" y="45"/>
                </a:cubicBezTo>
                <a:cubicBezTo>
                  <a:pt x="9" y="44"/>
                  <a:pt x="10" y="37"/>
                  <a:pt x="12" y="3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16" name="Freeform 743">
            <a:extLst>
              <a:ext uri="{FF2B5EF4-FFF2-40B4-BE49-F238E27FC236}">
                <a16:creationId xmlns:a16="http://schemas.microsoft.com/office/drawing/2014/main" id="{613D6DC3-6634-4A4C-A9A3-936E74AF28C0}"/>
              </a:ext>
            </a:extLst>
          </p:cNvPr>
          <p:cNvSpPr>
            <a:spLocks/>
          </p:cNvSpPr>
          <p:nvPr/>
        </p:nvSpPr>
        <p:spPr bwMode="auto">
          <a:xfrm>
            <a:off x="6792726" y="3718870"/>
            <a:ext cx="610636" cy="454026"/>
          </a:xfrm>
          <a:custGeom>
            <a:avLst/>
            <a:gdLst>
              <a:gd name="T0" fmla="*/ 83 w 117"/>
              <a:gd name="T1" fmla="*/ 82 h 82"/>
              <a:gd name="T2" fmla="*/ 93 w 117"/>
              <a:gd name="T3" fmla="*/ 76 h 82"/>
              <a:gd name="T4" fmla="*/ 105 w 117"/>
              <a:gd name="T5" fmla="*/ 68 h 82"/>
              <a:gd name="T6" fmla="*/ 112 w 117"/>
              <a:gd name="T7" fmla="*/ 64 h 82"/>
              <a:gd name="T8" fmla="*/ 107 w 117"/>
              <a:gd name="T9" fmla="*/ 55 h 82"/>
              <a:gd name="T10" fmla="*/ 110 w 117"/>
              <a:gd name="T11" fmla="*/ 46 h 82"/>
              <a:gd name="T12" fmla="*/ 114 w 117"/>
              <a:gd name="T13" fmla="*/ 40 h 82"/>
              <a:gd name="T14" fmla="*/ 117 w 117"/>
              <a:gd name="T15" fmla="*/ 21 h 82"/>
              <a:gd name="T16" fmla="*/ 81 w 117"/>
              <a:gd name="T17" fmla="*/ 1 h 82"/>
              <a:gd name="T18" fmla="*/ 75 w 117"/>
              <a:gd name="T19" fmla="*/ 2 h 82"/>
              <a:gd name="T20" fmla="*/ 67 w 117"/>
              <a:gd name="T21" fmla="*/ 2 h 82"/>
              <a:gd name="T22" fmla="*/ 59 w 117"/>
              <a:gd name="T23" fmla="*/ 1 h 82"/>
              <a:gd name="T24" fmla="*/ 29 w 117"/>
              <a:gd name="T25" fmla="*/ 21 h 82"/>
              <a:gd name="T26" fmla="*/ 22 w 117"/>
              <a:gd name="T27" fmla="*/ 25 h 82"/>
              <a:gd name="T28" fmla="*/ 19 w 117"/>
              <a:gd name="T29" fmla="*/ 42 h 82"/>
              <a:gd name="T30" fmla="*/ 8 w 117"/>
              <a:gd name="T31" fmla="*/ 43 h 82"/>
              <a:gd name="T32" fmla="*/ 5 w 117"/>
              <a:gd name="T33" fmla="*/ 51 h 82"/>
              <a:gd name="T34" fmla="*/ 11 w 117"/>
              <a:gd name="T35" fmla="*/ 56 h 82"/>
              <a:gd name="T36" fmla="*/ 19 w 117"/>
              <a:gd name="T37" fmla="*/ 62 h 82"/>
              <a:gd name="T38" fmla="*/ 21 w 117"/>
              <a:gd name="T39" fmla="*/ 55 h 82"/>
              <a:gd name="T40" fmla="*/ 28 w 117"/>
              <a:gd name="T41" fmla="*/ 50 h 82"/>
              <a:gd name="T42" fmla="*/ 35 w 117"/>
              <a:gd name="T43" fmla="*/ 53 h 82"/>
              <a:gd name="T44" fmla="*/ 46 w 117"/>
              <a:gd name="T45" fmla="*/ 55 h 82"/>
              <a:gd name="T46" fmla="*/ 64 w 117"/>
              <a:gd name="T47" fmla="*/ 53 h 82"/>
              <a:gd name="T48" fmla="*/ 68 w 117"/>
              <a:gd name="T49" fmla="*/ 47 h 82"/>
              <a:gd name="T50" fmla="*/ 77 w 117"/>
              <a:gd name="T51" fmla="*/ 31 h 82"/>
              <a:gd name="T52" fmla="*/ 79 w 117"/>
              <a:gd name="T53" fmla="*/ 16 h 82"/>
              <a:gd name="T54" fmla="*/ 75 w 117"/>
              <a:gd name="T55" fmla="*/ 2 h 82"/>
              <a:gd name="T56" fmla="*/ 78 w 117"/>
              <a:gd name="T57" fmla="*/ 16 h 82"/>
              <a:gd name="T58" fmla="*/ 77 w 117"/>
              <a:gd name="T59" fmla="*/ 35 h 82"/>
              <a:gd name="T60" fmla="*/ 68 w 117"/>
              <a:gd name="T61" fmla="*/ 46 h 82"/>
              <a:gd name="T62" fmla="*/ 72 w 117"/>
              <a:gd name="T63" fmla="*/ 55 h 82"/>
              <a:gd name="T64" fmla="*/ 75 w 117"/>
              <a:gd name="T65" fmla="*/ 65 h 82"/>
              <a:gd name="T66" fmla="*/ 72 w 117"/>
              <a:gd name="T67" fmla="*/ 74 h 82"/>
              <a:gd name="T68" fmla="*/ 77 w 117"/>
              <a:gd name="T69" fmla="*/ 81 h 82"/>
              <a:gd name="T70" fmla="*/ 80 w 117"/>
              <a:gd name="T71" fmla="*/ 81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7" h="82">
                <a:moveTo>
                  <a:pt x="80" y="81"/>
                </a:moveTo>
                <a:cubicBezTo>
                  <a:pt x="81" y="80"/>
                  <a:pt x="82" y="82"/>
                  <a:pt x="83" y="82"/>
                </a:cubicBezTo>
                <a:cubicBezTo>
                  <a:pt x="85" y="81"/>
                  <a:pt x="87" y="80"/>
                  <a:pt x="89" y="79"/>
                </a:cubicBezTo>
                <a:cubicBezTo>
                  <a:pt x="90" y="79"/>
                  <a:pt x="93" y="78"/>
                  <a:pt x="93" y="76"/>
                </a:cubicBezTo>
                <a:cubicBezTo>
                  <a:pt x="93" y="74"/>
                  <a:pt x="94" y="75"/>
                  <a:pt x="96" y="74"/>
                </a:cubicBezTo>
                <a:cubicBezTo>
                  <a:pt x="99" y="74"/>
                  <a:pt x="103" y="71"/>
                  <a:pt x="105" y="68"/>
                </a:cubicBezTo>
                <a:cubicBezTo>
                  <a:pt x="106" y="67"/>
                  <a:pt x="106" y="66"/>
                  <a:pt x="107" y="65"/>
                </a:cubicBezTo>
                <a:cubicBezTo>
                  <a:pt x="108" y="64"/>
                  <a:pt x="110" y="64"/>
                  <a:pt x="112" y="64"/>
                </a:cubicBezTo>
                <a:cubicBezTo>
                  <a:pt x="112" y="62"/>
                  <a:pt x="110" y="61"/>
                  <a:pt x="109" y="59"/>
                </a:cubicBezTo>
                <a:cubicBezTo>
                  <a:pt x="109" y="58"/>
                  <a:pt x="110" y="55"/>
                  <a:pt x="107" y="55"/>
                </a:cubicBezTo>
                <a:cubicBezTo>
                  <a:pt x="106" y="55"/>
                  <a:pt x="109" y="53"/>
                  <a:pt x="108" y="52"/>
                </a:cubicBezTo>
                <a:cubicBezTo>
                  <a:pt x="108" y="49"/>
                  <a:pt x="109" y="48"/>
                  <a:pt x="110" y="46"/>
                </a:cubicBezTo>
                <a:cubicBezTo>
                  <a:pt x="110" y="44"/>
                  <a:pt x="112" y="44"/>
                  <a:pt x="112" y="42"/>
                </a:cubicBezTo>
                <a:cubicBezTo>
                  <a:pt x="112" y="41"/>
                  <a:pt x="113" y="40"/>
                  <a:pt x="114" y="40"/>
                </a:cubicBezTo>
                <a:cubicBezTo>
                  <a:pt x="117" y="40"/>
                  <a:pt x="117" y="40"/>
                  <a:pt x="117" y="38"/>
                </a:cubicBezTo>
                <a:cubicBezTo>
                  <a:pt x="117" y="32"/>
                  <a:pt x="117" y="27"/>
                  <a:pt x="117" y="21"/>
                </a:cubicBezTo>
                <a:cubicBezTo>
                  <a:pt x="117" y="19"/>
                  <a:pt x="113" y="18"/>
                  <a:pt x="111" y="17"/>
                </a:cubicBezTo>
                <a:cubicBezTo>
                  <a:pt x="101" y="12"/>
                  <a:pt x="91" y="6"/>
                  <a:pt x="81" y="1"/>
                </a:cubicBezTo>
                <a:cubicBezTo>
                  <a:pt x="80" y="1"/>
                  <a:pt x="80" y="0"/>
                  <a:pt x="79" y="0"/>
                </a:cubicBezTo>
                <a:cubicBezTo>
                  <a:pt x="78" y="1"/>
                  <a:pt x="76" y="2"/>
                  <a:pt x="75" y="2"/>
                </a:cubicBezTo>
                <a:cubicBezTo>
                  <a:pt x="74" y="3"/>
                  <a:pt x="72" y="5"/>
                  <a:pt x="71" y="5"/>
                </a:cubicBezTo>
                <a:cubicBezTo>
                  <a:pt x="70" y="5"/>
                  <a:pt x="69" y="3"/>
                  <a:pt x="67" y="2"/>
                </a:cubicBezTo>
                <a:cubicBezTo>
                  <a:pt x="66" y="1"/>
                  <a:pt x="65" y="1"/>
                  <a:pt x="64" y="1"/>
                </a:cubicBezTo>
                <a:cubicBezTo>
                  <a:pt x="62" y="0"/>
                  <a:pt x="61" y="0"/>
                  <a:pt x="59" y="1"/>
                </a:cubicBezTo>
                <a:cubicBezTo>
                  <a:pt x="52" y="5"/>
                  <a:pt x="45" y="10"/>
                  <a:pt x="38" y="14"/>
                </a:cubicBezTo>
                <a:cubicBezTo>
                  <a:pt x="35" y="16"/>
                  <a:pt x="32" y="18"/>
                  <a:pt x="29" y="21"/>
                </a:cubicBezTo>
                <a:cubicBezTo>
                  <a:pt x="28" y="22"/>
                  <a:pt x="27" y="22"/>
                  <a:pt x="26" y="22"/>
                </a:cubicBezTo>
                <a:cubicBezTo>
                  <a:pt x="23" y="22"/>
                  <a:pt x="22" y="22"/>
                  <a:pt x="22" y="25"/>
                </a:cubicBezTo>
                <a:cubicBezTo>
                  <a:pt x="22" y="28"/>
                  <a:pt x="22" y="31"/>
                  <a:pt x="22" y="34"/>
                </a:cubicBezTo>
                <a:cubicBezTo>
                  <a:pt x="22" y="37"/>
                  <a:pt x="21" y="40"/>
                  <a:pt x="19" y="42"/>
                </a:cubicBezTo>
                <a:cubicBezTo>
                  <a:pt x="18" y="43"/>
                  <a:pt x="15" y="43"/>
                  <a:pt x="14" y="43"/>
                </a:cubicBezTo>
                <a:cubicBezTo>
                  <a:pt x="12" y="43"/>
                  <a:pt x="10" y="43"/>
                  <a:pt x="8" y="43"/>
                </a:cubicBezTo>
                <a:cubicBezTo>
                  <a:pt x="6" y="43"/>
                  <a:pt x="4" y="44"/>
                  <a:pt x="2" y="44"/>
                </a:cubicBezTo>
                <a:cubicBezTo>
                  <a:pt x="0" y="44"/>
                  <a:pt x="5" y="51"/>
                  <a:pt x="5" y="51"/>
                </a:cubicBezTo>
                <a:cubicBezTo>
                  <a:pt x="6" y="54"/>
                  <a:pt x="7" y="56"/>
                  <a:pt x="10" y="57"/>
                </a:cubicBezTo>
                <a:cubicBezTo>
                  <a:pt x="10" y="57"/>
                  <a:pt x="11" y="56"/>
                  <a:pt x="11" y="56"/>
                </a:cubicBezTo>
                <a:cubicBezTo>
                  <a:pt x="12" y="57"/>
                  <a:pt x="12" y="60"/>
                  <a:pt x="14" y="58"/>
                </a:cubicBezTo>
                <a:cubicBezTo>
                  <a:pt x="16" y="56"/>
                  <a:pt x="18" y="61"/>
                  <a:pt x="19" y="62"/>
                </a:cubicBezTo>
                <a:cubicBezTo>
                  <a:pt x="19" y="61"/>
                  <a:pt x="20" y="59"/>
                  <a:pt x="20" y="58"/>
                </a:cubicBezTo>
                <a:cubicBezTo>
                  <a:pt x="20" y="57"/>
                  <a:pt x="21" y="56"/>
                  <a:pt x="21" y="55"/>
                </a:cubicBezTo>
                <a:cubicBezTo>
                  <a:pt x="22" y="52"/>
                  <a:pt x="22" y="52"/>
                  <a:pt x="25" y="51"/>
                </a:cubicBezTo>
                <a:cubicBezTo>
                  <a:pt x="26" y="50"/>
                  <a:pt x="27" y="50"/>
                  <a:pt x="28" y="50"/>
                </a:cubicBezTo>
                <a:cubicBezTo>
                  <a:pt x="29" y="49"/>
                  <a:pt x="30" y="51"/>
                  <a:pt x="31" y="51"/>
                </a:cubicBezTo>
                <a:cubicBezTo>
                  <a:pt x="33" y="51"/>
                  <a:pt x="34" y="52"/>
                  <a:pt x="35" y="53"/>
                </a:cubicBezTo>
                <a:cubicBezTo>
                  <a:pt x="36" y="54"/>
                  <a:pt x="37" y="54"/>
                  <a:pt x="39" y="54"/>
                </a:cubicBezTo>
                <a:cubicBezTo>
                  <a:pt x="42" y="52"/>
                  <a:pt x="43" y="55"/>
                  <a:pt x="46" y="55"/>
                </a:cubicBezTo>
                <a:cubicBezTo>
                  <a:pt x="49" y="55"/>
                  <a:pt x="52" y="53"/>
                  <a:pt x="55" y="53"/>
                </a:cubicBezTo>
                <a:cubicBezTo>
                  <a:pt x="57" y="53"/>
                  <a:pt x="61" y="54"/>
                  <a:pt x="64" y="53"/>
                </a:cubicBezTo>
                <a:cubicBezTo>
                  <a:pt x="65" y="53"/>
                  <a:pt x="66" y="52"/>
                  <a:pt x="67" y="51"/>
                </a:cubicBezTo>
                <a:cubicBezTo>
                  <a:pt x="69" y="50"/>
                  <a:pt x="68" y="49"/>
                  <a:pt x="68" y="47"/>
                </a:cubicBezTo>
                <a:cubicBezTo>
                  <a:pt x="68" y="42"/>
                  <a:pt x="73" y="39"/>
                  <a:pt x="77" y="35"/>
                </a:cubicBezTo>
                <a:cubicBezTo>
                  <a:pt x="78" y="34"/>
                  <a:pt x="77" y="32"/>
                  <a:pt x="77" y="31"/>
                </a:cubicBezTo>
                <a:cubicBezTo>
                  <a:pt x="77" y="28"/>
                  <a:pt x="77" y="26"/>
                  <a:pt x="77" y="23"/>
                </a:cubicBezTo>
                <a:cubicBezTo>
                  <a:pt x="78" y="21"/>
                  <a:pt x="79" y="18"/>
                  <a:pt x="79" y="16"/>
                </a:cubicBezTo>
                <a:cubicBezTo>
                  <a:pt x="78" y="14"/>
                  <a:pt x="77" y="12"/>
                  <a:pt x="76" y="11"/>
                </a:cubicBezTo>
                <a:cubicBezTo>
                  <a:pt x="74" y="8"/>
                  <a:pt x="75" y="5"/>
                  <a:pt x="75" y="2"/>
                </a:cubicBezTo>
                <a:cubicBezTo>
                  <a:pt x="75" y="5"/>
                  <a:pt x="75" y="7"/>
                  <a:pt x="75" y="9"/>
                </a:cubicBezTo>
                <a:cubicBezTo>
                  <a:pt x="75" y="11"/>
                  <a:pt x="78" y="14"/>
                  <a:pt x="78" y="16"/>
                </a:cubicBezTo>
                <a:cubicBezTo>
                  <a:pt x="79" y="19"/>
                  <a:pt x="77" y="23"/>
                  <a:pt x="77" y="26"/>
                </a:cubicBezTo>
                <a:cubicBezTo>
                  <a:pt x="77" y="28"/>
                  <a:pt x="78" y="32"/>
                  <a:pt x="77" y="35"/>
                </a:cubicBezTo>
                <a:cubicBezTo>
                  <a:pt x="76" y="37"/>
                  <a:pt x="72" y="39"/>
                  <a:pt x="71" y="41"/>
                </a:cubicBezTo>
                <a:cubicBezTo>
                  <a:pt x="69" y="42"/>
                  <a:pt x="68" y="44"/>
                  <a:pt x="68" y="46"/>
                </a:cubicBezTo>
                <a:cubicBezTo>
                  <a:pt x="67" y="49"/>
                  <a:pt x="69" y="50"/>
                  <a:pt x="70" y="53"/>
                </a:cubicBezTo>
                <a:cubicBezTo>
                  <a:pt x="70" y="54"/>
                  <a:pt x="71" y="54"/>
                  <a:pt x="72" y="55"/>
                </a:cubicBezTo>
                <a:cubicBezTo>
                  <a:pt x="74" y="56"/>
                  <a:pt x="75" y="57"/>
                  <a:pt x="75" y="59"/>
                </a:cubicBezTo>
                <a:cubicBezTo>
                  <a:pt x="75" y="61"/>
                  <a:pt x="75" y="63"/>
                  <a:pt x="75" y="65"/>
                </a:cubicBezTo>
                <a:cubicBezTo>
                  <a:pt x="75" y="66"/>
                  <a:pt x="76" y="68"/>
                  <a:pt x="77" y="70"/>
                </a:cubicBezTo>
                <a:cubicBezTo>
                  <a:pt x="74" y="70"/>
                  <a:pt x="67" y="70"/>
                  <a:pt x="72" y="74"/>
                </a:cubicBezTo>
                <a:cubicBezTo>
                  <a:pt x="74" y="75"/>
                  <a:pt x="75" y="76"/>
                  <a:pt x="76" y="78"/>
                </a:cubicBezTo>
                <a:cubicBezTo>
                  <a:pt x="76" y="79"/>
                  <a:pt x="77" y="80"/>
                  <a:pt x="77" y="81"/>
                </a:cubicBezTo>
                <a:cubicBezTo>
                  <a:pt x="77" y="82"/>
                  <a:pt x="80" y="81"/>
                  <a:pt x="80" y="81"/>
                </a:cubicBezTo>
                <a:cubicBezTo>
                  <a:pt x="82" y="80"/>
                  <a:pt x="80" y="81"/>
                  <a:pt x="80" y="8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17" name="Freeform 744">
            <a:extLst>
              <a:ext uri="{FF2B5EF4-FFF2-40B4-BE49-F238E27FC236}">
                <a16:creationId xmlns:a16="http://schemas.microsoft.com/office/drawing/2014/main" id="{7C3BB075-7A74-7444-AE46-DB35949E6E77}"/>
              </a:ext>
            </a:extLst>
          </p:cNvPr>
          <p:cNvSpPr>
            <a:spLocks/>
          </p:cNvSpPr>
          <p:nvPr/>
        </p:nvSpPr>
        <p:spPr bwMode="auto">
          <a:xfrm>
            <a:off x="7344612" y="3730174"/>
            <a:ext cx="429048" cy="559525"/>
          </a:xfrm>
          <a:custGeom>
            <a:avLst/>
            <a:gdLst>
              <a:gd name="T0" fmla="*/ 6 w 82"/>
              <a:gd name="T1" fmla="*/ 39 h 101"/>
              <a:gd name="T2" fmla="*/ 6 w 82"/>
              <a:gd name="T3" fmla="*/ 41 h 101"/>
              <a:gd name="T4" fmla="*/ 4 w 82"/>
              <a:gd name="T5" fmla="*/ 43 h 101"/>
              <a:gd name="T6" fmla="*/ 2 w 82"/>
              <a:gd name="T7" fmla="*/ 49 h 101"/>
              <a:gd name="T8" fmla="*/ 2 w 82"/>
              <a:gd name="T9" fmla="*/ 51 h 101"/>
              <a:gd name="T10" fmla="*/ 1 w 82"/>
              <a:gd name="T11" fmla="*/ 53 h 101"/>
              <a:gd name="T12" fmla="*/ 4 w 82"/>
              <a:gd name="T13" fmla="*/ 58 h 101"/>
              <a:gd name="T14" fmla="*/ 6 w 82"/>
              <a:gd name="T15" fmla="*/ 60 h 101"/>
              <a:gd name="T16" fmla="*/ 6 w 82"/>
              <a:gd name="T17" fmla="*/ 63 h 101"/>
              <a:gd name="T18" fmla="*/ 9 w 82"/>
              <a:gd name="T19" fmla="*/ 68 h 101"/>
              <a:gd name="T20" fmla="*/ 9 w 82"/>
              <a:gd name="T21" fmla="*/ 74 h 101"/>
              <a:gd name="T22" fmla="*/ 15 w 82"/>
              <a:gd name="T23" fmla="*/ 76 h 101"/>
              <a:gd name="T24" fmla="*/ 18 w 82"/>
              <a:gd name="T25" fmla="*/ 81 h 101"/>
              <a:gd name="T26" fmla="*/ 22 w 82"/>
              <a:gd name="T27" fmla="*/ 84 h 101"/>
              <a:gd name="T28" fmla="*/ 26 w 82"/>
              <a:gd name="T29" fmla="*/ 88 h 101"/>
              <a:gd name="T30" fmla="*/ 26 w 82"/>
              <a:gd name="T31" fmla="*/ 91 h 101"/>
              <a:gd name="T32" fmla="*/ 28 w 82"/>
              <a:gd name="T33" fmla="*/ 92 h 101"/>
              <a:gd name="T34" fmla="*/ 32 w 82"/>
              <a:gd name="T35" fmla="*/ 96 h 101"/>
              <a:gd name="T36" fmla="*/ 35 w 82"/>
              <a:gd name="T37" fmla="*/ 95 h 101"/>
              <a:gd name="T38" fmla="*/ 39 w 82"/>
              <a:gd name="T39" fmla="*/ 94 h 101"/>
              <a:gd name="T40" fmla="*/ 44 w 82"/>
              <a:gd name="T41" fmla="*/ 100 h 101"/>
              <a:gd name="T42" fmla="*/ 51 w 82"/>
              <a:gd name="T43" fmla="*/ 100 h 101"/>
              <a:gd name="T44" fmla="*/ 55 w 82"/>
              <a:gd name="T45" fmla="*/ 98 h 101"/>
              <a:gd name="T46" fmla="*/ 59 w 82"/>
              <a:gd name="T47" fmla="*/ 97 h 101"/>
              <a:gd name="T48" fmla="*/ 69 w 82"/>
              <a:gd name="T49" fmla="*/ 94 h 101"/>
              <a:gd name="T50" fmla="*/ 69 w 82"/>
              <a:gd name="T51" fmla="*/ 91 h 101"/>
              <a:gd name="T52" fmla="*/ 66 w 82"/>
              <a:gd name="T53" fmla="*/ 90 h 101"/>
              <a:gd name="T54" fmla="*/ 61 w 82"/>
              <a:gd name="T55" fmla="*/ 83 h 101"/>
              <a:gd name="T56" fmla="*/ 59 w 82"/>
              <a:gd name="T57" fmla="*/ 80 h 101"/>
              <a:gd name="T58" fmla="*/ 56 w 82"/>
              <a:gd name="T59" fmla="*/ 78 h 101"/>
              <a:gd name="T60" fmla="*/ 59 w 82"/>
              <a:gd name="T61" fmla="*/ 75 h 101"/>
              <a:gd name="T62" fmla="*/ 61 w 82"/>
              <a:gd name="T63" fmla="*/ 67 h 101"/>
              <a:gd name="T64" fmla="*/ 62 w 82"/>
              <a:gd name="T65" fmla="*/ 64 h 101"/>
              <a:gd name="T66" fmla="*/ 65 w 82"/>
              <a:gd name="T67" fmla="*/ 62 h 101"/>
              <a:gd name="T68" fmla="*/ 65 w 82"/>
              <a:gd name="T69" fmla="*/ 58 h 101"/>
              <a:gd name="T70" fmla="*/ 67 w 82"/>
              <a:gd name="T71" fmla="*/ 55 h 101"/>
              <a:gd name="T72" fmla="*/ 71 w 82"/>
              <a:gd name="T73" fmla="*/ 52 h 101"/>
              <a:gd name="T74" fmla="*/ 72 w 82"/>
              <a:gd name="T75" fmla="*/ 45 h 101"/>
              <a:gd name="T76" fmla="*/ 72 w 82"/>
              <a:gd name="T77" fmla="*/ 42 h 101"/>
              <a:gd name="T78" fmla="*/ 74 w 82"/>
              <a:gd name="T79" fmla="*/ 37 h 101"/>
              <a:gd name="T80" fmla="*/ 79 w 82"/>
              <a:gd name="T81" fmla="*/ 29 h 101"/>
              <a:gd name="T82" fmla="*/ 82 w 82"/>
              <a:gd name="T83" fmla="*/ 27 h 101"/>
              <a:gd name="T84" fmla="*/ 79 w 82"/>
              <a:gd name="T85" fmla="*/ 23 h 101"/>
              <a:gd name="T86" fmla="*/ 76 w 82"/>
              <a:gd name="T87" fmla="*/ 17 h 101"/>
              <a:gd name="T88" fmla="*/ 76 w 82"/>
              <a:gd name="T89" fmla="*/ 11 h 101"/>
              <a:gd name="T90" fmla="*/ 75 w 82"/>
              <a:gd name="T91" fmla="*/ 9 h 101"/>
              <a:gd name="T92" fmla="*/ 74 w 82"/>
              <a:gd name="T93" fmla="*/ 5 h 101"/>
              <a:gd name="T94" fmla="*/ 68 w 82"/>
              <a:gd name="T95" fmla="*/ 0 h 101"/>
              <a:gd name="T96" fmla="*/ 64 w 82"/>
              <a:gd name="T97" fmla="*/ 2 h 101"/>
              <a:gd name="T98" fmla="*/ 60 w 82"/>
              <a:gd name="T99" fmla="*/ 5 h 101"/>
              <a:gd name="T100" fmla="*/ 56 w 82"/>
              <a:gd name="T101" fmla="*/ 5 h 101"/>
              <a:gd name="T102" fmla="*/ 46 w 82"/>
              <a:gd name="T103" fmla="*/ 5 h 101"/>
              <a:gd name="T104" fmla="*/ 17 w 82"/>
              <a:gd name="T105" fmla="*/ 5 h 101"/>
              <a:gd name="T106" fmla="*/ 16 w 82"/>
              <a:gd name="T107" fmla="*/ 14 h 101"/>
              <a:gd name="T108" fmla="*/ 13 w 82"/>
              <a:gd name="T109" fmla="*/ 16 h 101"/>
              <a:gd name="T110" fmla="*/ 11 w 82"/>
              <a:gd name="T111" fmla="*/ 18 h 101"/>
              <a:gd name="T112" fmla="*/ 11 w 82"/>
              <a:gd name="T113" fmla="*/ 32 h 101"/>
              <a:gd name="T114" fmla="*/ 11 w 82"/>
              <a:gd name="T115" fmla="*/ 37 h 101"/>
              <a:gd name="T116" fmla="*/ 6 w 82"/>
              <a:gd name="T117" fmla="*/ 39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2" h="101">
                <a:moveTo>
                  <a:pt x="6" y="39"/>
                </a:moveTo>
                <a:cubicBezTo>
                  <a:pt x="6" y="39"/>
                  <a:pt x="6" y="40"/>
                  <a:pt x="6" y="41"/>
                </a:cubicBezTo>
                <a:cubicBezTo>
                  <a:pt x="5" y="42"/>
                  <a:pt x="4" y="42"/>
                  <a:pt x="4" y="43"/>
                </a:cubicBezTo>
                <a:cubicBezTo>
                  <a:pt x="4" y="45"/>
                  <a:pt x="2" y="47"/>
                  <a:pt x="2" y="49"/>
                </a:cubicBezTo>
                <a:cubicBezTo>
                  <a:pt x="2" y="50"/>
                  <a:pt x="3" y="51"/>
                  <a:pt x="2" y="51"/>
                </a:cubicBezTo>
                <a:cubicBezTo>
                  <a:pt x="2" y="52"/>
                  <a:pt x="0" y="53"/>
                  <a:pt x="1" y="53"/>
                </a:cubicBezTo>
                <a:cubicBezTo>
                  <a:pt x="4" y="53"/>
                  <a:pt x="3" y="57"/>
                  <a:pt x="4" y="58"/>
                </a:cubicBezTo>
                <a:cubicBezTo>
                  <a:pt x="4" y="59"/>
                  <a:pt x="5" y="59"/>
                  <a:pt x="6" y="60"/>
                </a:cubicBezTo>
                <a:cubicBezTo>
                  <a:pt x="6" y="61"/>
                  <a:pt x="6" y="62"/>
                  <a:pt x="6" y="63"/>
                </a:cubicBezTo>
                <a:cubicBezTo>
                  <a:pt x="7" y="65"/>
                  <a:pt x="9" y="66"/>
                  <a:pt x="9" y="68"/>
                </a:cubicBezTo>
                <a:cubicBezTo>
                  <a:pt x="9" y="69"/>
                  <a:pt x="8" y="74"/>
                  <a:pt x="9" y="74"/>
                </a:cubicBezTo>
                <a:cubicBezTo>
                  <a:pt x="12" y="74"/>
                  <a:pt x="13" y="75"/>
                  <a:pt x="15" y="76"/>
                </a:cubicBezTo>
                <a:cubicBezTo>
                  <a:pt x="17" y="77"/>
                  <a:pt x="16" y="80"/>
                  <a:pt x="18" y="81"/>
                </a:cubicBezTo>
                <a:cubicBezTo>
                  <a:pt x="19" y="82"/>
                  <a:pt x="22" y="82"/>
                  <a:pt x="22" y="84"/>
                </a:cubicBezTo>
                <a:cubicBezTo>
                  <a:pt x="22" y="86"/>
                  <a:pt x="25" y="87"/>
                  <a:pt x="26" y="88"/>
                </a:cubicBezTo>
                <a:cubicBezTo>
                  <a:pt x="26" y="89"/>
                  <a:pt x="26" y="90"/>
                  <a:pt x="26" y="91"/>
                </a:cubicBezTo>
                <a:cubicBezTo>
                  <a:pt x="27" y="91"/>
                  <a:pt x="28" y="92"/>
                  <a:pt x="28" y="92"/>
                </a:cubicBezTo>
                <a:cubicBezTo>
                  <a:pt x="29" y="93"/>
                  <a:pt x="30" y="95"/>
                  <a:pt x="32" y="96"/>
                </a:cubicBezTo>
                <a:cubicBezTo>
                  <a:pt x="33" y="97"/>
                  <a:pt x="33" y="93"/>
                  <a:pt x="35" y="95"/>
                </a:cubicBezTo>
                <a:cubicBezTo>
                  <a:pt x="37" y="96"/>
                  <a:pt x="37" y="94"/>
                  <a:pt x="39" y="94"/>
                </a:cubicBezTo>
                <a:cubicBezTo>
                  <a:pt x="41" y="95"/>
                  <a:pt x="42" y="98"/>
                  <a:pt x="44" y="100"/>
                </a:cubicBezTo>
                <a:cubicBezTo>
                  <a:pt x="46" y="95"/>
                  <a:pt x="49" y="101"/>
                  <a:pt x="51" y="100"/>
                </a:cubicBezTo>
                <a:cubicBezTo>
                  <a:pt x="52" y="99"/>
                  <a:pt x="53" y="98"/>
                  <a:pt x="55" y="98"/>
                </a:cubicBezTo>
                <a:cubicBezTo>
                  <a:pt x="56" y="98"/>
                  <a:pt x="58" y="98"/>
                  <a:pt x="59" y="97"/>
                </a:cubicBezTo>
                <a:cubicBezTo>
                  <a:pt x="61" y="93"/>
                  <a:pt x="65" y="91"/>
                  <a:pt x="69" y="94"/>
                </a:cubicBezTo>
                <a:cubicBezTo>
                  <a:pt x="69" y="93"/>
                  <a:pt x="69" y="92"/>
                  <a:pt x="69" y="91"/>
                </a:cubicBezTo>
                <a:cubicBezTo>
                  <a:pt x="69" y="90"/>
                  <a:pt x="66" y="90"/>
                  <a:pt x="66" y="90"/>
                </a:cubicBezTo>
                <a:cubicBezTo>
                  <a:pt x="64" y="88"/>
                  <a:pt x="63" y="85"/>
                  <a:pt x="61" y="83"/>
                </a:cubicBezTo>
                <a:cubicBezTo>
                  <a:pt x="60" y="82"/>
                  <a:pt x="60" y="81"/>
                  <a:pt x="59" y="80"/>
                </a:cubicBezTo>
                <a:cubicBezTo>
                  <a:pt x="58" y="79"/>
                  <a:pt x="57" y="79"/>
                  <a:pt x="56" y="78"/>
                </a:cubicBezTo>
                <a:cubicBezTo>
                  <a:pt x="53" y="75"/>
                  <a:pt x="59" y="75"/>
                  <a:pt x="59" y="75"/>
                </a:cubicBezTo>
                <a:cubicBezTo>
                  <a:pt x="61" y="74"/>
                  <a:pt x="60" y="69"/>
                  <a:pt x="61" y="67"/>
                </a:cubicBezTo>
                <a:cubicBezTo>
                  <a:pt x="61" y="66"/>
                  <a:pt x="61" y="64"/>
                  <a:pt x="62" y="64"/>
                </a:cubicBezTo>
                <a:cubicBezTo>
                  <a:pt x="63" y="63"/>
                  <a:pt x="65" y="63"/>
                  <a:pt x="65" y="62"/>
                </a:cubicBezTo>
                <a:cubicBezTo>
                  <a:pt x="65" y="61"/>
                  <a:pt x="65" y="60"/>
                  <a:pt x="65" y="58"/>
                </a:cubicBezTo>
                <a:cubicBezTo>
                  <a:pt x="65" y="57"/>
                  <a:pt x="66" y="56"/>
                  <a:pt x="67" y="55"/>
                </a:cubicBezTo>
                <a:cubicBezTo>
                  <a:pt x="68" y="53"/>
                  <a:pt x="70" y="54"/>
                  <a:pt x="71" y="52"/>
                </a:cubicBezTo>
                <a:cubicBezTo>
                  <a:pt x="71" y="50"/>
                  <a:pt x="72" y="48"/>
                  <a:pt x="72" y="45"/>
                </a:cubicBezTo>
                <a:cubicBezTo>
                  <a:pt x="72" y="44"/>
                  <a:pt x="72" y="43"/>
                  <a:pt x="72" y="42"/>
                </a:cubicBezTo>
                <a:cubicBezTo>
                  <a:pt x="72" y="40"/>
                  <a:pt x="74" y="38"/>
                  <a:pt x="74" y="37"/>
                </a:cubicBezTo>
                <a:cubicBezTo>
                  <a:pt x="74" y="33"/>
                  <a:pt x="75" y="30"/>
                  <a:pt x="79" y="29"/>
                </a:cubicBezTo>
                <a:cubicBezTo>
                  <a:pt x="80" y="29"/>
                  <a:pt x="81" y="29"/>
                  <a:pt x="82" y="27"/>
                </a:cubicBezTo>
                <a:cubicBezTo>
                  <a:pt x="82" y="26"/>
                  <a:pt x="80" y="24"/>
                  <a:pt x="79" y="23"/>
                </a:cubicBezTo>
                <a:cubicBezTo>
                  <a:pt x="77" y="21"/>
                  <a:pt x="76" y="19"/>
                  <a:pt x="76" y="17"/>
                </a:cubicBezTo>
                <a:cubicBezTo>
                  <a:pt x="76" y="16"/>
                  <a:pt x="75" y="11"/>
                  <a:pt x="76" y="11"/>
                </a:cubicBezTo>
                <a:cubicBezTo>
                  <a:pt x="77" y="10"/>
                  <a:pt x="76" y="10"/>
                  <a:pt x="75" y="9"/>
                </a:cubicBezTo>
                <a:cubicBezTo>
                  <a:pt x="74" y="8"/>
                  <a:pt x="74" y="7"/>
                  <a:pt x="74" y="5"/>
                </a:cubicBezTo>
                <a:cubicBezTo>
                  <a:pt x="72" y="3"/>
                  <a:pt x="69" y="2"/>
                  <a:pt x="68" y="0"/>
                </a:cubicBezTo>
                <a:cubicBezTo>
                  <a:pt x="67" y="0"/>
                  <a:pt x="65" y="1"/>
                  <a:pt x="64" y="2"/>
                </a:cubicBezTo>
                <a:cubicBezTo>
                  <a:pt x="63" y="5"/>
                  <a:pt x="61" y="3"/>
                  <a:pt x="60" y="5"/>
                </a:cubicBezTo>
                <a:cubicBezTo>
                  <a:pt x="59" y="9"/>
                  <a:pt x="58" y="5"/>
                  <a:pt x="56" y="5"/>
                </a:cubicBezTo>
                <a:cubicBezTo>
                  <a:pt x="52" y="5"/>
                  <a:pt x="49" y="5"/>
                  <a:pt x="46" y="5"/>
                </a:cubicBezTo>
                <a:cubicBezTo>
                  <a:pt x="37" y="5"/>
                  <a:pt x="27" y="5"/>
                  <a:pt x="17" y="5"/>
                </a:cubicBezTo>
                <a:cubicBezTo>
                  <a:pt x="15" y="5"/>
                  <a:pt x="16" y="12"/>
                  <a:pt x="16" y="14"/>
                </a:cubicBezTo>
                <a:cubicBezTo>
                  <a:pt x="16" y="16"/>
                  <a:pt x="15" y="16"/>
                  <a:pt x="13" y="16"/>
                </a:cubicBezTo>
                <a:cubicBezTo>
                  <a:pt x="10" y="16"/>
                  <a:pt x="11" y="16"/>
                  <a:pt x="11" y="18"/>
                </a:cubicBezTo>
                <a:cubicBezTo>
                  <a:pt x="11" y="23"/>
                  <a:pt x="11" y="27"/>
                  <a:pt x="11" y="32"/>
                </a:cubicBezTo>
                <a:cubicBezTo>
                  <a:pt x="11" y="34"/>
                  <a:pt x="11" y="36"/>
                  <a:pt x="11" y="37"/>
                </a:cubicBezTo>
                <a:cubicBezTo>
                  <a:pt x="11" y="39"/>
                  <a:pt x="7" y="38"/>
                  <a:pt x="6" y="39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18" name="Freeform 745">
            <a:extLst>
              <a:ext uri="{FF2B5EF4-FFF2-40B4-BE49-F238E27FC236}">
                <a16:creationId xmlns:a16="http://schemas.microsoft.com/office/drawing/2014/main" id="{A641E645-0C4E-2845-9A87-5CAD1FE490AE}"/>
              </a:ext>
            </a:extLst>
          </p:cNvPr>
          <p:cNvSpPr>
            <a:spLocks/>
          </p:cNvSpPr>
          <p:nvPr/>
        </p:nvSpPr>
        <p:spPr bwMode="auto">
          <a:xfrm>
            <a:off x="7720253" y="3873352"/>
            <a:ext cx="167347" cy="160135"/>
          </a:xfrm>
          <a:custGeom>
            <a:avLst/>
            <a:gdLst>
              <a:gd name="T0" fmla="*/ 3 w 32"/>
              <a:gd name="T1" fmla="*/ 19 h 29"/>
              <a:gd name="T2" fmla="*/ 7 w 32"/>
              <a:gd name="T3" fmla="*/ 20 h 29"/>
              <a:gd name="T4" fmla="*/ 7 w 32"/>
              <a:gd name="T5" fmla="*/ 17 h 29"/>
              <a:gd name="T6" fmla="*/ 10 w 32"/>
              <a:gd name="T7" fmla="*/ 19 h 29"/>
              <a:gd name="T8" fmla="*/ 12 w 32"/>
              <a:gd name="T9" fmla="*/ 18 h 29"/>
              <a:gd name="T10" fmla="*/ 14 w 32"/>
              <a:gd name="T11" fmla="*/ 18 h 29"/>
              <a:gd name="T12" fmla="*/ 29 w 32"/>
              <a:gd name="T13" fmla="*/ 29 h 29"/>
              <a:gd name="T14" fmla="*/ 32 w 32"/>
              <a:gd name="T15" fmla="*/ 27 h 29"/>
              <a:gd name="T16" fmla="*/ 24 w 32"/>
              <a:gd name="T17" fmla="*/ 19 h 29"/>
              <a:gd name="T18" fmla="*/ 19 w 32"/>
              <a:gd name="T19" fmla="*/ 16 h 29"/>
              <a:gd name="T20" fmla="*/ 17 w 32"/>
              <a:gd name="T21" fmla="*/ 14 h 29"/>
              <a:gd name="T22" fmla="*/ 17 w 32"/>
              <a:gd name="T23" fmla="*/ 16 h 29"/>
              <a:gd name="T24" fmla="*/ 16 w 32"/>
              <a:gd name="T25" fmla="*/ 14 h 29"/>
              <a:gd name="T26" fmla="*/ 14 w 32"/>
              <a:gd name="T27" fmla="*/ 9 h 29"/>
              <a:gd name="T28" fmla="*/ 10 w 32"/>
              <a:gd name="T29" fmla="*/ 0 h 29"/>
              <a:gd name="T30" fmla="*/ 2 w 32"/>
              <a:gd name="T31" fmla="*/ 7 h 29"/>
              <a:gd name="T32" fmla="*/ 1 w 32"/>
              <a:gd name="T33" fmla="*/ 13 h 29"/>
              <a:gd name="T34" fmla="*/ 0 w 32"/>
              <a:gd name="T35" fmla="*/ 20 h 29"/>
              <a:gd name="T36" fmla="*/ 3 w 32"/>
              <a:gd name="T37" fmla="*/ 1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2" h="29">
                <a:moveTo>
                  <a:pt x="3" y="19"/>
                </a:moveTo>
                <a:cubicBezTo>
                  <a:pt x="4" y="19"/>
                  <a:pt x="6" y="21"/>
                  <a:pt x="7" y="20"/>
                </a:cubicBezTo>
                <a:cubicBezTo>
                  <a:pt x="7" y="19"/>
                  <a:pt x="6" y="17"/>
                  <a:pt x="7" y="17"/>
                </a:cubicBezTo>
                <a:cubicBezTo>
                  <a:pt x="9" y="17"/>
                  <a:pt x="9" y="19"/>
                  <a:pt x="10" y="19"/>
                </a:cubicBezTo>
                <a:cubicBezTo>
                  <a:pt x="11" y="19"/>
                  <a:pt x="12" y="18"/>
                  <a:pt x="12" y="18"/>
                </a:cubicBezTo>
                <a:cubicBezTo>
                  <a:pt x="13" y="17"/>
                  <a:pt x="14" y="18"/>
                  <a:pt x="14" y="18"/>
                </a:cubicBezTo>
                <a:cubicBezTo>
                  <a:pt x="22" y="18"/>
                  <a:pt x="25" y="24"/>
                  <a:pt x="29" y="29"/>
                </a:cubicBezTo>
                <a:cubicBezTo>
                  <a:pt x="30" y="29"/>
                  <a:pt x="31" y="28"/>
                  <a:pt x="32" y="27"/>
                </a:cubicBezTo>
                <a:cubicBezTo>
                  <a:pt x="29" y="25"/>
                  <a:pt x="26" y="22"/>
                  <a:pt x="24" y="19"/>
                </a:cubicBezTo>
                <a:cubicBezTo>
                  <a:pt x="23" y="17"/>
                  <a:pt x="21" y="17"/>
                  <a:pt x="19" y="16"/>
                </a:cubicBezTo>
                <a:cubicBezTo>
                  <a:pt x="18" y="16"/>
                  <a:pt x="18" y="14"/>
                  <a:pt x="17" y="14"/>
                </a:cubicBezTo>
                <a:cubicBezTo>
                  <a:pt x="16" y="14"/>
                  <a:pt x="17" y="15"/>
                  <a:pt x="17" y="16"/>
                </a:cubicBezTo>
                <a:cubicBezTo>
                  <a:pt x="17" y="16"/>
                  <a:pt x="16" y="14"/>
                  <a:pt x="16" y="14"/>
                </a:cubicBezTo>
                <a:cubicBezTo>
                  <a:pt x="15" y="12"/>
                  <a:pt x="14" y="11"/>
                  <a:pt x="14" y="9"/>
                </a:cubicBezTo>
                <a:cubicBezTo>
                  <a:pt x="13" y="6"/>
                  <a:pt x="13" y="3"/>
                  <a:pt x="10" y="0"/>
                </a:cubicBezTo>
                <a:cubicBezTo>
                  <a:pt x="9" y="4"/>
                  <a:pt x="4" y="4"/>
                  <a:pt x="2" y="7"/>
                </a:cubicBezTo>
                <a:cubicBezTo>
                  <a:pt x="1" y="9"/>
                  <a:pt x="2" y="11"/>
                  <a:pt x="1" y="13"/>
                </a:cubicBezTo>
                <a:cubicBezTo>
                  <a:pt x="0" y="15"/>
                  <a:pt x="0" y="17"/>
                  <a:pt x="0" y="20"/>
                </a:cubicBezTo>
                <a:cubicBezTo>
                  <a:pt x="1" y="19"/>
                  <a:pt x="2" y="19"/>
                  <a:pt x="3" y="19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19" name="Freeform 746">
            <a:extLst>
              <a:ext uri="{FF2B5EF4-FFF2-40B4-BE49-F238E27FC236}">
                <a16:creationId xmlns:a16="http://schemas.microsoft.com/office/drawing/2014/main" id="{707D6EBA-8FBC-F544-96C4-80903E9947EA}"/>
              </a:ext>
            </a:extLst>
          </p:cNvPr>
          <p:cNvSpPr>
            <a:spLocks/>
          </p:cNvSpPr>
          <p:nvPr/>
        </p:nvSpPr>
        <p:spPr bwMode="auto">
          <a:xfrm>
            <a:off x="7633018" y="3950594"/>
            <a:ext cx="386320" cy="339106"/>
          </a:xfrm>
          <a:custGeom>
            <a:avLst/>
            <a:gdLst>
              <a:gd name="T0" fmla="*/ 70 w 74"/>
              <a:gd name="T1" fmla="*/ 38 h 61"/>
              <a:gd name="T2" fmla="*/ 57 w 74"/>
              <a:gd name="T3" fmla="*/ 33 h 61"/>
              <a:gd name="T4" fmla="*/ 51 w 74"/>
              <a:gd name="T5" fmla="*/ 29 h 61"/>
              <a:gd name="T6" fmla="*/ 48 w 74"/>
              <a:gd name="T7" fmla="*/ 24 h 61"/>
              <a:gd name="T8" fmla="*/ 51 w 74"/>
              <a:gd name="T9" fmla="*/ 20 h 61"/>
              <a:gd name="T10" fmla="*/ 45 w 74"/>
              <a:gd name="T11" fmla="*/ 23 h 61"/>
              <a:gd name="T12" fmla="*/ 44 w 74"/>
              <a:gd name="T13" fmla="*/ 18 h 61"/>
              <a:gd name="T14" fmla="*/ 44 w 74"/>
              <a:gd name="T15" fmla="*/ 12 h 61"/>
              <a:gd name="T16" fmla="*/ 37 w 74"/>
              <a:gd name="T17" fmla="*/ 5 h 61"/>
              <a:gd name="T18" fmla="*/ 28 w 74"/>
              <a:gd name="T19" fmla="*/ 4 h 61"/>
              <a:gd name="T20" fmla="*/ 24 w 74"/>
              <a:gd name="T21" fmla="*/ 5 h 61"/>
              <a:gd name="T22" fmla="*/ 21 w 74"/>
              <a:gd name="T23" fmla="*/ 5 h 61"/>
              <a:gd name="T24" fmla="*/ 18 w 74"/>
              <a:gd name="T25" fmla="*/ 5 h 61"/>
              <a:gd name="T26" fmla="*/ 17 w 74"/>
              <a:gd name="T27" fmla="*/ 8 h 61"/>
              <a:gd name="T28" fmla="*/ 15 w 74"/>
              <a:gd name="T29" fmla="*/ 13 h 61"/>
              <a:gd name="T30" fmla="*/ 12 w 74"/>
              <a:gd name="T31" fmla="*/ 14 h 61"/>
              <a:gd name="T32" fmla="*/ 10 w 74"/>
              <a:gd name="T33" fmla="*/ 18 h 61"/>
              <a:gd name="T34" fmla="*/ 10 w 74"/>
              <a:gd name="T35" fmla="*/ 23 h 61"/>
              <a:gd name="T36" fmla="*/ 5 w 74"/>
              <a:gd name="T37" fmla="*/ 34 h 61"/>
              <a:gd name="T38" fmla="*/ 1 w 74"/>
              <a:gd name="T39" fmla="*/ 35 h 61"/>
              <a:gd name="T40" fmla="*/ 2 w 74"/>
              <a:gd name="T41" fmla="*/ 38 h 61"/>
              <a:gd name="T42" fmla="*/ 9 w 74"/>
              <a:gd name="T43" fmla="*/ 47 h 61"/>
              <a:gd name="T44" fmla="*/ 13 w 74"/>
              <a:gd name="T45" fmla="*/ 50 h 61"/>
              <a:gd name="T46" fmla="*/ 14 w 74"/>
              <a:gd name="T47" fmla="*/ 54 h 61"/>
              <a:gd name="T48" fmla="*/ 20 w 74"/>
              <a:gd name="T49" fmla="*/ 55 h 61"/>
              <a:gd name="T50" fmla="*/ 25 w 74"/>
              <a:gd name="T51" fmla="*/ 59 h 61"/>
              <a:gd name="T52" fmla="*/ 33 w 74"/>
              <a:gd name="T53" fmla="*/ 60 h 61"/>
              <a:gd name="T54" fmla="*/ 39 w 74"/>
              <a:gd name="T55" fmla="*/ 57 h 61"/>
              <a:gd name="T56" fmla="*/ 47 w 74"/>
              <a:gd name="T57" fmla="*/ 56 h 61"/>
              <a:gd name="T58" fmla="*/ 54 w 74"/>
              <a:gd name="T59" fmla="*/ 53 h 61"/>
              <a:gd name="T60" fmla="*/ 59 w 74"/>
              <a:gd name="T61" fmla="*/ 53 h 61"/>
              <a:gd name="T62" fmla="*/ 74 w 74"/>
              <a:gd name="T63" fmla="*/ 38 h 61"/>
              <a:gd name="T64" fmla="*/ 70 w 74"/>
              <a:gd name="T65" fmla="*/ 38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4" h="61">
                <a:moveTo>
                  <a:pt x="70" y="38"/>
                </a:moveTo>
                <a:cubicBezTo>
                  <a:pt x="65" y="36"/>
                  <a:pt x="61" y="35"/>
                  <a:pt x="57" y="33"/>
                </a:cubicBezTo>
                <a:cubicBezTo>
                  <a:pt x="54" y="32"/>
                  <a:pt x="53" y="31"/>
                  <a:pt x="51" y="29"/>
                </a:cubicBezTo>
                <a:cubicBezTo>
                  <a:pt x="50" y="28"/>
                  <a:pt x="49" y="26"/>
                  <a:pt x="48" y="24"/>
                </a:cubicBezTo>
                <a:cubicBezTo>
                  <a:pt x="48" y="23"/>
                  <a:pt x="51" y="21"/>
                  <a:pt x="51" y="20"/>
                </a:cubicBezTo>
                <a:cubicBezTo>
                  <a:pt x="49" y="21"/>
                  <a:pt x="47" y="22"/>
                  <a:pt x="45" y="23"/>
                </a:cubicBezTo>
                <a:cubicBezTo>
                  <a:pt x="43" y="23"/>
                  <a:pt x="43" y="19"/>
                  <a:pt x="44" y="18"/>
                </a:cubicBezTo>
                <a:cubicBezTo>
                  <a:pt x="47" y="15"/>
                  <a:pt x="46" y="15"/>
                  <a:pt x="44" y="12"/>
                </a:cubicBezTo>
                <a:cubicBezTo>
                  <a:pt x="42" y="10"/>
                  <a:pt x="40" y="6"/>
                  <a:pt x="37" y="5"/>
                </a:cubicBezTo>
                <a:cubicBezTo>
                  <a:pt x="35" y="5"/>
                  <a:pt x="30" y="3"/>
                  <a:pt x="28" y="4"/>
                </a:cubicBezTo>
                <a:cubicBezTo>
                  <a:pt x="26" y="7"/>
                  <a:pt x="24" y="0"/>
                  <a:pt x="24" y="5"/>
                </a:cubicBezTo>
                <a:cubicBezTo>
                  <a:pt x="24" y="7"/>
                  <a:pt x="22" y="6"/>
                  <a:pt x="21" y="5"/>
                </a:cubicBezTo>
                <a:cubicBezTo>
                  <a:pt x="20" y="5"/>
                  <a:pt x="19" y="5"/>
                  <a:pt x="18" y="5"/>
                </a:cubicBezTo>
                <a:cubicBezTo>
                  <a:pt x="16" y="6"/>
                  <a:pt x="17" y="6"/>
                  <a:pt x="17" y="8"/>
                </a:cubicBezTo>
                <a:cubicBezTo>
                  <a:pt x="17" y="9"/>
                  <a:pt x="16" y="12"/>
                  <a:pt x="15" y="13"/>
                </a:cubicBezTo>
                <a:cubicBezTo>
                  <a:pt x="15" y="14"/>
                  <a:pt x="12" y="13"/>
                  <a:pt x="12" y="14"/>
                </a:cubicBezTo>
                <a:cubicBezTo>
                  <a:pt x="12" y="16"/>
                  <a:pt x="10" y="17"/>
                  <a:pt x="10" y="18"/>
                </a:cubicBezTo>
                <a:cubicBezTo>
                  <a:pt x="10" y="19"/>
                  <a:pt x="11" y="22"/>
                  <a:pt x="10" y="23"/>
                </a:cubicBezTo>
                <a:cubicBezTo>
                  <a:pt x="4" y="24"/>
                  <a:pt x="6" y="30"/>
                  <a:pt x="5" y="34"/>
                </a:cubicBezTo>
                <a:cubicBezTo>
                  <a:pt x="4" y="35"/>
                  <a:pt x="3" y="35"/>
                  <a:pt x="1" y="35"/>
                </a:cubicBezTo>
                <a:cubicBezTo>
                  <a:pt x="0" y="36"/>
                  <a:pt x="0" y="38"/>
                  <a:pt x="2" y="38"/>
                </a:cubicBezTo>
                <a:cubicBezTo>
                  <a:pt x="5" y="39"/>
                  <a:pt x="8" y="45"/>
                  <a:pt x="9" y="47"/>
                </a:cubicBezTo>
                <a:cubicBezTo>
                  <a:pt x="10" y="49"/>
                  <a:pt x="11" y="49"/>
                  <a:pt x="13" y="50"/>
                </a:cubicBezTo>
                <a:cubicBezTo>
                  <a:pt x="14" y="51"/>
                  <a:pt x="13" y="53"/>
                  <a:pt x="14" y="54"/>
                </a:cubicBezTo>
                <a:cubicBezTo>
                  <a:pt x="16" y="56"/>
                  <a:pt x="18" y="54"/>
                  <a:pt x="20" y="55"/>
                </a:cubicBezTo>
                <a:cubicBezTo>
                  <a:pt x="21" y="56"/>
                  <a:pt x="23" y="58"/>
                  <a:pt x="25" y="59"/>
                </a:cubicBezTo>
                <a:cubicBezTo>
                  <a:pt x="27" y="59"/>
                  <a:pt x="31" y="61"/>
                  <a:pt x="33" y="60"/>
                </a:cubicBezTo>
                <a:cubicBezTo>
                  <a:pt x="35" y="58"/>
                  <a:pt x="36" y="56"/>
                  <a:pt x="39" y="57"/>
                </a:cubicBezTo>
                <a:cubicBezTo>
                  <a:pt x="42" y="58"/>
                  <a:pt x="45" y="57"/>
                  <a:pt x="47" y="56"/>
                </a:cubicBezTo>
                <a:cubicBezTo>
                  <a:pt x="49" y="54"/>
                  <a:pt x="51" y="53"/>
                  <a:pt x="54" y="53"/>
                </a:cubicBezTo>
                <a:cubicBezTo>
                  <a:pt x="55" y="53"/>
                  <a:pt x="59" y="53"/>
                  <a:pt x="59" y="53"/>
                </a:cubicBezTo>
                <a:cubicBezTo>
                  <a:pt x="64" y="48"/>
                  <a:pt x="69" y="43"/>
                  <a:pt x="74" y="38"/>
                </a:cubicBezTo>
                <a:cubicBezTo>
                  <a:pt x="73" y="38"/>
                  <a:pt x="71" y="38"/>
                  <a:pt x="70" y="38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20" name="Freeform 747">
            <a:extLst>
              <a:ext uri="{FF2B5EF4-FFF2-40B4-BE49-F238E27FC236}">
                <a16:creationId xmlns:a16="http://schemas.microsoft.com/office/drawing/2014/main" id="{8D190848-F13A-454B-95FD-E062C9173421}"/>
              </a:ext>
            </a:extLst>
          </p:cNvPr>
          <p:cNvSpPr>
            <a:spLocks/>
          </p:cNvSpPr>
          <p:nvPr/>
        </p:nvSpPr>
        <p:spPr bwMode="auto">
          <a:xfrm>
            <a:off x="7652602" y="4050442"/>
            <a:ext cx="453971" cy="459677"/>
          </a:xfrm>
          <a:custGeom>
            <a:avLst/>
            <a:gdLst>
              <a:gd name="T0" fmla="*/ 86 w 87"/>
              <a:gd name="T1" fmla="*/ 1 h 83"/>
              <a:gd name="T2" fmla="*/ 83 w 87"/>
              <a:gd name="T3" fmla="*/ 0 h 83"/>
              <a:gd name="T4" fmla="*/ 79 w 87"/>
              <a:gd name="T5" fmla="*/ 3 h 83"/>
              <a:gd name="T6" fmla="*/ 71 w 87"/>
              <a:gd name="T7" fmla="*/ 3 h 83"/>
              <a:gd name="T8" fmla="*/ 69 w 87"/>
              <a:gd name="T9" fmla="*/ 4 h 83"/>
              <a:gd name="T10" fmla="*/ 68 w 87"/>
              <a:gd name="T11" fmla="*/ 3 h 83"/>
              <a:gd name="T12" fmla="*/ 63 w 87"/>
              <a:gd name="T13" fmla="*/ 6 h 83"/>
              <a:gd name="T14" fmla="*/ 58 w 87"/>
              <a:gd name="T15" fmla="*/ 5 h 83"/>
              <a:gd name="T16" fmla="*/ 53 w 87"/>
              <a:gd name="T17" fmla="*/ 7 h 83"/>
              <a:gd name="T18" fmla="*/ 47 w 87"/>
              <a:gd name="T19" fmla="*/ 2 h 83"/>
              <a:gd name="T20" fmla="*/ 44 w 87"/>
              <a:gd name="T21" fmla="*/ 6 h 83"/>
              <a:gd name="T22" fmla="*/ 48 w 87"/>
              <a:gd name="T23" fmla="*/ 12 h 83"/>
              <a:gd name="T24" fmla="*/ 56 w 87"/>
              <a:gd name="T25" fmla="*/ 16 h 83"/>
              <a:gd name="T26" fmla="*/ 70 w 87"/>
              <a:gd name="T27" fmla="*/ 20 h 83"/>
              <a:gd name="T28" fmla="*/ 63 w 87"/>
              <a:gd name="T29" fmla="*/ 27 h 83"/>
              <a:gd name="T30" fmla="*/ 58 w 87"/>
              <a:gd name="T31" fmla="*/ 33 h 83"/>
              <a:gd name="T32" fmla="*/ 55 w 87"/>
              <a:gd name="T33" fmla="*/ 35 h 83"/>
              <a:gd name="T34" fmla="*/ 48 w 87"/>
              <a:gd name="T35" fmla="*/ 35 h 83"/>
              <a:gd name="T36" fmla="*/ 42 w 87"/>
              <a:gd name="T37" fmla="*/ 38 h 83"/>
              <a:gd name="T38" fmla="*/ 36 w 87"/>
              <a:gd name="T39" fmla="*/ 39 h 83"/>
              <a:gd name="T40" fmla="*/ 32 w 87"/>
              <a:gd name="T41" fmla="*/ 39 h 83"/>
              <a:gd name="T42" fmla="*/ 26 w 87"/>
              <a:gd name="T43" fmla="*/ 42 h 83"/>
              <a:gd name="T44" fmla="*/ 21 w 87"/>
              <a:gd name="T45" fmla="*/ 41 h 83"/>
              <a:gd name="T46" fmla="*/ 16 w 87"/>
              <a:gd name="T47" fmla="*/ 37 h 83"/>
              <a:gd name="T48" fmla="*/ 11 w 87"/>
              <a:gd name="T49" fmla="*/ 37 h 83"/>
              <a:gd name="T50" fmla="*/ 7 w 87"/>
              <a:gd name="T51" fmla="*/ 34 h 83"/>
              <a:gd name="T52" fmla="*/ 0 w 87"/>
              <a:gd name="T53" fmla="*/ 39 h 83"/>
              <a:gd name="T54" fmla="*/ 3 w 87"/>
              <a:gd name="T55" fmla="*/ 41 h 83"/>
              <a:gd name="T56" fmla="*/ 4 w 87"/>
              <a:gd name="T57" fmla="*/ 45 h 83"/>
              <a:gd name="T58" fmla="*/ 3 w 87"/>
              <a:gd name="T59" fmla="*/ 54 h 83"/>
              <a:gd name="T60" fmla="*/ 0 w 87"/>
              <a:gd name="T61" fmla="*/ 58 h 83"/>
              <a:gd name="T62" fmla="*/ 3 w 87"/>
              <a:gd name="T63" fmla="*/ 60 h 83"/>
              <a:gd name="T64" fmla="*/ 1 w 87"/>
              <a:gd name="T65" fmla="*/ 65 h 83"/>
              <a:gd name="T66" fmla="*/ 4 w 87"/>
              <a:gd name="T67" fmla="*/ 66 h 83"/>
              <a:gd name="T68" fmla="*/ 15 w 87"/>
              <a:gd name="T69" fmla="*/ 73 h 83"/>
              <a:gd name="T70" fmla="*/ 19 w 87"/>
              <a:gd name="T71" fmla="*/ 77 h 83"/>
              <a:gd name="T72" fmla="*/ 26 w 87"/>
              <a:gd name="T73" fmla="*/ 83 h 83"/>
              <a:gd name="T74" fmla="*/ 30 w 87"/>
              <a:gd name="T75" fmla="*/ 76 h 83"/>
              <a:gd name="T76" fmla="*/ 33 w 87"/>
              <a:gd name="T77" fmla="*/ 72 h 83"/>
              <a:gd name="T78" fmla="*/ 35 w 87"/>
              <a:gd name="T79" fmla="*/ 69 h 83"/>
              <a:gd name="T80" fmla="*/ 40 w 87"/>
              <a:gd name="T81" fmla="*/ 65 h 83"/>
              <a:gd name="T82" fmla="*/ 59 w 87"/>
              <a:gd name="T83" fmla="*/ 48 h 83"/>
              <a:gd name="T84" fmla="*/ 77 w 87"/>
              <a:gd name="T85" fmla="*/ 24 h 83"/>
              <a:gd name="T86" fmla="*/ 84 w 87"/>
              <a:gd name="T87" fmla="*/ 14 h 83"/>
              <a:gd name="T88" fmla="*/ 86 w 87"/>
              <a:gd name="T89" fmla="*/ 7 h 83"/>
              <a:gd name="T90" fmla="*/ 86 w 87"/>
              <a:gd name="T91" fmla="*/ 1 h 83"/>
              <a:gd name="T92" fmla="*/ 86 w 87"/>
              <a:gd name="T93" fmla="*/ 1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7" h="83">
                <a:moveTo>
                  <a:pt x="86" y="1"/>
                </a:moveTo>
                <a:cubicBezTo>
                  <a:pt x="87" y="0"/>
                  <a:pt x="84" y="0"/>
                  <a:pt x="83" y="0"/>
                </a:cubicBezTo>
                <a:cubicBezTo>
                  <a:pt x="82" y="1"/>
                  <a:pt x="81" y="2"/>
                  <a:pt x="79" y="3"/>
                </a:cubicBezTo>
                <a:cubicBezTo>
                  <a:pt x="77" y="3"/>
                  <a:pt x="74" y="3"/>
                  <a:pt x="71" y="3"/>
                </a:cubicBezTo>
                <a:cubicBezTo>
                  <a:pt x="71" y="4"/>
                  <a:pt x="70" y="4"/>
                  <a:pt x="69" y="4"/>
                </a:cubicBezTo>
                <a:cubicBezTo>
                  <a:pt x="68" y="4"/>
                  <a:pt x="68" y="3"/>
                  <a:pt x="68" y="3"/>
                </a:cubicBezTo>
                <a:cubicBezTo>
                  <a:pt x="66" y="4"/>
                  <a:pt x="65" y="6"/>
                  <a:pt x="63" y="6"/>
                </a:cubicBezTo>
                <a:cubicBezTo>
                  <a:pt x="61" y="6"/>
                  <a:pt x="61" y="5"/>
                  <a:pt x="58" y="5"/>
                </a:cubicBezTo>
                <a:cubicBezTo>
                  <a:pt x="57" y="6"/>
                  <a:pt x="55" y="8"/>
                  <a:pt x="53" y="7"/>
                </a:cubicBezTo>
                <a:cubicBezTo>
                  <a:pt x="50" y="6"/>
                  <a:pt x="49" y="5"/>
                  <a:pt x="47" y="2"/>
                </a:cubicBezTo>
                <a:cubicBezTo>
                  <a:pt x="47" y="3"/>
                  <a:pt x="44" y="5"/>
                  <a:pt x="44" y="6"/>
                </a:cubicBezTo>
                <a:cubicBezTo>
                  <a:pt x="45" y="8"/>
                  <a:pt x="46" y="10"/>
                  <a:pt x="48" y="12"/>
                </a:cubicBezTo>
                <a:cubicBezTo>
                  <a:pt x="50" y="14"/>
                  <a:pt x="53" y="15"/>
                  <a:pt x="56" y="16"/>
                </a:cubicBezTo>
                <a:cubicBezTo>
                  <a:pt x="61" y="18"/>
                  <a:pt x="65" y="20"/>
                  <a:pt x="70" y="20"/>
                </a:cubicBezTo>
                <a:cubicBezTo>
                  <a:pt x="68" y="22"/>
                  <a:pt x="65" y="25"/>
                  <a:pt x="63" y="27"/>
                </a:cubicBezTo>
                <a:cubicBezTo>
                  <a:pt x="61" y="29"/>
                  <a:pt x="59" y="31"/>
                  <a:pt x="58" y="33"/>
                </a:cubicBezTo>
                <a:cubicBezTo>
                  <a:pt x="57" y="33"/>
                  <a:pt x="56" y="35"/>
                  <a:pt x="55" y="35"/>
                </a:cubicBezTo>
                <a:cubicBezTo>
                  <a:pt x="53" y="36"/>
                  <a:pt x="50" y="34"/>
                  <a:pt x="48" y="35"/>
                </a:cubicBezTo>
                <a:cubicBezTo>
                  <a:pt x="46" y="35"/>
                  <a:pt x="44" y="37"/>
                  <a:pt x="42" y="38"/>
                </a:cubicBezTo>
                <a:cubicBezTo>
                  <a:pt x="40" y="39"/>
                  <a:pt x="38" y="40"/>
                  <a:pt x="36" y="39"/>
                </a:cubicBezTo>
                <a:cubicBezTo>
                  <a:pt x="35" y="39"/>
                  <a:pt x="33" y="38"/>
                  <a:pt x="32" y="39"/>
                </a:cubicBezTo>
                <a:cubicBezTo>
                  <a:pt x="29" y="41"/>
                  <a:pt x="29" y="43"/>
                  <a:pt x="26" y="42"/>
                </a:cubicBezTo>
                <a:cubicBezTo>
                  <a:pt x="24" y="41"/>
                  <a:pt x="22" y="41"/>
                  <a:pt x="21" y="41"/>
                </a:cubicBezTo>
                <a:cubicBezTo>
                  <a:pt x="19" y="40"/>
                  <a:pt x="17" y="38"/>
                  <a:pt x="16" y="37"/>
                </a:cubicBezTo>
                <a:cubicBezTo>
                  <a:pt x="15" y="37"/>
                  <a:pt x="12" y="38"/>
                  <a:pt x="11" y="37"/>
                </a:cubicBezTo>
                <a:cubicBezTo>
                  <a:pt x="10" y="36"/>
                  <a:pt x="8" y="34"/>
                  <a:pt x="7" y="34"/>
                </a:cubicBezTo>
                <a:cubicBezTo>
                  <a:pt x="3" y="35"/>
                  <a:pt x="2" y="36"/>
                  <a:pt x="0" y="39"/>
                </a:cubicBezTo>
                <a:cubicBezTo>
                  <a:pt x="0" y="40"/>
                  <a:pt x="3" y="40"/>
                  <a:pt x="3" y="41"/>
                </a:cubicBezTo>
                <a:cubicBezTo>
                  <a:pt x="3" y="43"/>
                  <a:pt x="3" y="44"/>
                  <a:pt x="4" y="45"/>
                </a:cubicBezTo>
                <a:cubicBezTo>
                  <a:pt x="6" y="47"/>
                  <a:pt x="5" y="52"/>
                  <a:pt x="3" y="54"/>
                </a:cubicBezTo>
                <a:cubicBezTo>
                  <a:pt x="2" y="55"/>
                  <a:pt x="1" y="56"/>
                  <a:pt x="0" y="58"/>
                </a:cubicBezTo>
                <a:cubicBezTo>
                  <a:pt x="0" y="61"/>
                  <a:pt x="2" y="59"/>
                  <a:pt x="3" y="60"/>
                </a:cubicBezTo>
                <a:cubicBezTo>
                  <a:pt x="3" y="60"/>
                  <a:pt x="0" y="64"/>
                  <a:pt x="1" y="65"/>
                </a:cubicBezTo>
                <a:cubicBezTo>
                  <a:pt x="2" y="65"/>
                  <a:pt x="3" y="66"/>
                  <a:pt x="4" y="66"/>
                </a:cubicBezTo>
                <a:cubicBezTo>
                  <a:pt x="8" y="69"/>
                  <a:pt x="12" y="71"/>
                  <a:pt x="15" y="73"/>
                </a:cubicBezTo>
                <a:cubicBezTo>
                  <a:pt x="18" y="74"/>
                  <a:pt x="19" y="74"/>
                  <a:pt x="19" y="77"/>
                </a:cubicBezTo>
                <a:cubicBezTo>
                  <a:pt x="19" y="79"/>
                  <a:pt x="25" y="82"/>
                  <a:pt x="26" y="83"/>
                </a:cubicBezTo>
                <a:cubicBezTo>
                  <a:pt x="28" y="80"/>
                  <a:pt x="29" y="78"/>
                  <a:pt x="30" y="76"/>
                </a:cubicBezTo>
                <a:cubicBezTo>
                  <a:pt x="30" y="74"/>
                  <a:pt x="31" y="72"/>
                  <a:pt x="33" y="72"/>
                </a:cubicBezTo>
                <a:cubicBezTo>
                  <a:pt x="34" y="71"/>
                  <a:pt x="34" y="70"/>
                  <a:pt x="35" y="69"/>
                </a:cubicBezTo>
                <a:cubicBezTo>
                  <a:pt x="37" y="68"/>
                  <a:pt x="38" y="67"/>
                  <a:pt x="40" y="65"/>
                </a:cubicBezTo>
                <a:cubicBezTo>
                  <a:pt x="45" y="57"/>
                  <a:pt x="52" y="53"/>
                  <a:pt x="59" y="48"/>
                </a:cubicBezTo>
                <a:cubicBezTo>
                  <a:pt x="68" y="42"/>
                  <a:pt x="73" y="33"/>
                  <a:pt x="77" y="24"/>
                </a:cubicBezTo>
                <a:cubicBezTo>
                  <a:pt x="79" y="20"/>
                  <a:pt x="82" y="18"/>
                  <a:pt x="84" y="14"/>
                </a:cubicBezTo>
                <a:cubicBezTo>
                  <a:pt x="85" y="12"/>
                  <a:pt x="85" y="9"/>
                  <a:pt x="86" y="7"/>
                </a:cubicBezTo>
                <a:cubicBezTo>
                  <a:pt x="86" y="6"/>
                  <a:pt x="85" y="2"/>
                  <a:pt x="86" y="1"/>
                </a:cubicBezTo>
                <a:cubicBezTo>
                  <a:pt x="86" y="1"/>
                  <a:pt x="86" y="1"/>
                  <a:pt x="86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21" name="Freeform 748">
            <a:extLst>
              <a:ext uri="{FF2B5EF4-FFF2-40B4-BE49-F238E27FC236}">
                <a16:creationId xmlns:a16="http://schemas.microsoft.com/office/drawing/2014/main" id="{1C3B40A3-AD85-FA48-B9F3-A3D92E5AD448}"/>
              </a:ext>
            </a:extLst>
          </p:cNvPr>
          <p:cNvSpPr>
            <a:spLocks/>
          </p:cNvSpPr>
          <p:nvPr/>
        </p:nvSpPr>
        <p:spPr bwMode="auto">
          <a:xfrm>
            <a:off x="7857335" y="4024066"/>
            <a:ext cx="46287" cy="60285"/>
          </a:xfrm>
          <a:custGeom>
            <a:avLst/>
            <a:gdLst>
              <a:gd name="T0" fmla="*/ 3 w 9"/>
              <a:gd name="T1" fmla="*/ 2 h 11"/>
              <a:gd name="T2" fmla="*/ 1 w 9"/>
              <a:gd name="T3" fmla="*/ 5 h 11"/>
              <a:gd name="T4" fmla="*/ 0 w 9"/>
              <a:gd name="T5" fmla="*/ 10 h 11"/>
              <a:gd name="T6" fmla="*/ 8 w 9"/>
              <a:gd name="T7" fmla="*/ 7 h 11"/>
              <a:gd name="T8" fmla="*/ 4 w 9"/>
              <a:gd name="T9" fmla="*/ 6 h 11"/>
              <a:gd name="T10" fmla="*/ 8 w 9"/>
              <a:gd name="T11" fmla="*/ 3 h 11"/>
              <a:gd name="T12" fmla="*/ 3 w 9"/>
              <a:gd name="T13" fmla="*/ 2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11">
                <a:moveTo>
                  <a:pt x="3" y="2"/>
                </a:moveTo>
                <a:cubicBezTo>
                  <a:pt x="2" y="3"/>
                  <a:pt x="1" y="4"/>
                  <a:pt x="1" y="5"/>
                </a:cubicBezTo>
                <a:cubicBezTo>
                  <a:pt x="0" y="5"/>
                  <a:pt x="0" y="9"/>
                  <a:pt x="0" y="10"/>
                </a:cubicBezTo>
                <a:cubicBezTo>
                  <a:pt x="2" y="11"/>
                  <a:pt x="7" y="7"/>
                  <a:pt x="8" y="7"/>
                </a:cubicBezTo>
                <a:cubicBezTo>
                  <a:pt x="8" y="6"/>
                  <a:pt x="5" y="5"/>
                  <a:pt x="4" y="6"/>
                </a:cubicBezTo>
                <a:cubicBezTo>
                  <a:pt x="5" y="5"/>
                  <a:pt x="9" y="4"/>
                  <a:pt x="8" y="3"/>
                </a:cubicBezTo>
                <a:cubicBezTo>
                  <a:pt x="7" y="0"/>
                  <a:pt x="5" y="0"/>
                  <a:pt x="3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22" name="Freeform 749">
            <a:extLst>
              <a:ext uri="{FF2B5EF4-FFF2-40B4-BE49-F238E27FC236}">
                <a16:creationId xmlns:a16="http://schemas.microsoft.com/office/drawing/2014/main" id="{0F65840A-B89B-384C-BD79-59B94FA249FA}"/>
              </a:ext>
            </a:extLst>
          </p:cNvPr>
          <p:cNvSpPr>
            <a:spLocks/>
          </p:cNvSpPr>
          <p:nvPr/>
        </p:nvSpPr>
        <p:spPr bwMode="auto">
          <a:xfrm>
            <a:off x="7544006" y="4267093"/>
            <a:ext cx="135300" cy="154482"/>
          </a:xfrm>
          <a:custGeom>
            <a:avLst/>
            <a:gdLst>
              <a:gd name="T0" fmla="*/ 22 w 26"/>
              <a:gd name="T1" fmla="*/ 18 h 28"/>
              <a:gd name="T2" fmla="*/ 25 w 26"/>
              <a:gd name="T3" fmla="*/ 14 h 28"/>
              <a:gd name="T4" fmla="*/ 26 w 26"/>
              <a:gd name="T5" fmla="*/ 8 h 28"/>
              <a:gd name="T6" fmla="*/ 24 w 26"/>
              <a:gd name="T7" fmla="*/ 3 h 28"/>
              <a:gd name="T8" fmla="*/ 21 w 26"/>
              <a:gd name="T9" fmla="*/ 0 h 28"/>
              <a:gd name="T10" fmla="*/ 16 w 26"/>
              <a:gd name="T11" fmla="*/ 1 h 28"/>
              <a:gd name="T12" fmla="*/ 12 w 26"/>
              <a:gd name="T13" fmla="*/ 3 h 28"/>
              <a:gd name="T14" fmla="*/ 6 w 26"/>
              <a:gd name="T15" fmla="*/ 2 h 28"/>
              <a:gd name="T16" fmla="*/ 7 w 26"/>
              <a:gd name="T17" fmla="*/ 8 h 28"/>
              <a:gd name="T18" fmla="*/ 6 w 26"/>
              <a:gd name="T19" fmla="*/ 12 h 28"/>
              <a:gd name="T20" fmla="*/ 2 w 26"/>
              <a:gd name="T21" fmla="*/ 16 h 28"/>
              <a:gd name="T22" fmla="*/ 0 w 26"/>
              <a:gd name="T23" fmla="*/ 22 h 28"/>
              <a:gd name="T24" fmla="*/ 0 w 26"/>
              <a:gd name="T25" fmla="*/ 27 h 28"/>
              <a:gd name="T26" fmla="*/ 4 w 26"/>
              <a:gd name="T27" fmla="*/ 26 h 28"/>
              <a:gd name="T28" fmla="*/ 11 w 26"/>
              <a:gd name="T29" fmla="*/ 25 h 28"/>
              <a:gd name="T30" fmla="*/ 14 w 26"/>
              <a:gd name="T31" fmla="*/ 20 h 28"/>
              <a:gd name="T32" fmla="*/ 21 w 26"/>
              <a:gd name="T33" fmla="*/ 20 h 28"/>
              <a:gd name="T34" fmla="*/ 22 w 26"/>
              <a:gd name="T35" fmla="*/ 18 h 28"/>
              <a:gd name="T36" fmla="*/ 22 w 26"/>
              <a:gd name="T37" fmla="*/ 1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" h="28">
                <a:moveTo>
                  <a:pt x="22" y="18"/>
                </a:moveTo>
                <a:cubicBezTo>
                  <a:pt x="22" y="16"/>
                  <a:pt x="24" y="15"/>
                  <a:pt x="25" y="14"/>
                </a:cubicBezTo>
                <a:cubicBezTo>
                  <a:pt x="26" y="13"/>
                  <a:pt x="26" y="10"/>
                  <a:pt x="26" y="8"/>
                </a:cubicBezTo>
                <a:cubicBezTo>
                  <a:pt x="26" y="6"/>
                  <a:pt x="24" y="5"/>
                  <a:pt x="24" y="3"/>
                </a:cubicBezTo>
                <a:cubicBezTo>
                  <a:pt x="24" y="1"/>
                  <a:pt x="22" y="1"/>
                  <a:pt x="21" y="0"/>
                </a:cubicBezTo>
                <a:cubicBezTo>
                  <a:pt x="20" y="1"/>
                  <a:pt x="18" y="0"/>
                  <a:pt x="16" y="1"/>
                </a:cubicBezTo>
                <a:cubicBezTo>
                  <a:pt x="15" y="2"/>
                  <a:pt x="13" y="4"/>
                  <a:pt x="12" y="3"/>
                </a:cubicBezTo>
                <a:cubicBezTo>
                  <a:pt x="10" y="1"/>
                  <a:pt x="7" y="0"/>
                  <a:pt x="6" y="2"/>
                </a:cubicBezTo>
                <a:cubicBezTo>
                  <a:pt x="5" y="4"/>
                  <a:pt x="6" y="7"/>
                  <a:pt x="7" y="8"/>
                </a:cubicBezTo>
                <a:cubicBezTo>
                  <a:pt x="8" y="10"/>
                  <a:pt x="7" y="10"/>
                  <a:pt x="6" y="12"/>
                </a:cubicBezTo>
                <a:cubicBezTo>
                  <a:pt x="5" y="14"/>
                  <a:pt x="3" y="15"/>
                  <a:pt x="2" y="16"/>
                </a:cubicBezTo>
                <a:cubicBezTo>
                  <a:pt x="1" y="18"/>
                  <a:pt x="0" y="19"/>
                  <a:pt x="0" y="22"/>
                </a:cubicBezTo>
                <a:cubicBezTo>
                  <a:pt x="0" y="23"/>
                  <a:pt x="1" y="25"/>
                  <a:pt x="0" y="27"/>
                </a:cubicBezTo>
                <a:cubicBezTo>
                  <a:pt x="2" y="28"/>
                  <a:pt x="2" y="27"/>
                  <a:pt x="4" y="26"/>
                </a:cubicBezTo>
                <a:cubicBezTo>
                  <a:pt x="6" y="25"/>
                  <a:pt x="9" y="25"/>
                  <a:pt x="11" y="25"/>
                </a:cubicBezTo>
                <a:cubicBezTo>
                  <a:pt x="10" y="22"/>
                  <a:pt x="12" y="21"/>
                  <a:pt x="14" y="20"/>
                </a:cubicBezTo>
                <a:cubicBezTo>
                  <a:pt x="16" y="19"/>
                  <a:pt x="20" y="17"/>
                  <a:pt x="21" y="20"/>
                </a:cubicBezTo>
                <a:cubicBezTo>
                  <a:pt x="21" y="19"/>
                  <a:pt x="21" y="18"/>
                  <a:pt x="22" y="18"/>
                </a:cubicBezTo>
                <a:cubicBezTo>
                  <a:pt x="22" y="16"/>
                  <a:pt x="21" y="18"/>
                  <a:pt x="22" y="18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23" name="Freeform 750">
            <a:extLst>
              <a:ext uri="{FF2B5EF4-FFF2-40B4-BE49-F238E27FC236}">
                <a16:creationId xmlns:a16="http://schemas.microsoft.com/office/drawing/2014/main" id="{5F4535C9-69A4-9147-B094-153624510B50}"/>
              </a:ext>
            </a:extLst>
          </p:cNvPr>
          <p:cNvSpPr>
            <a:spLocks/>
          </p:cNvSpPr>
          <p:nvPr/>
        </p:nvSpPr>
        <p:spPr bwMode="auto">
          <a:xfrm>
            <a:off x="7527982" y="4444181"/>
            <a:ext cx="51628" cy="54634"/>
          </a:xfrm>
          <a:custGeom>
            <a:avLst/>
            <a:gdLst>
              <a:gd name="T0" fmla="*/ 1 w 10"/>
              <a:gd name="T1" fmla="*/ 6 h 10"/>
              <a:gd name="T2" fmla="*/ 3 w 10"/>
              <a:gd name="T3" fmla="*/ 10 h 10"/>
              <a:gd name="T4" fmla="*/ 9 w 10"/>
              <a:gd name="T5" fmla="*/ 5 h 10"/>
              <a:gd name="T6" fmla="*/ 8 w 10"/>
              <a:gd name="T7" fmla="*/ 0 h 10"/>
              <a:gd name="T8" fmla="*/ 4 w 10"/>
              <a:gd name="T9" fmla="*/ 1 h 10"/>
              <a:gd name="T10" fmla="*/ 0 w 10"/>
              <a:gd name="T11" fmla="*/ 1 h 10"/>
              <a:gd name="T12" fmla="*/ 1 w 10"/>
              <a:gd name="T13" fmla="*/ 6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10">
                <a:moveTo>
                  <a:pt x="1" y="6"/>
                </a:moveTo>
                <a:cubicBezTo>
                  <a:pt x="2" y="7"/>
                  <a:pt x="2" y="9"/>
                  <a:pt x="3" y="10"/>
                </a:cubicBezTo>
                <a:cubicBezTo>
                  <a:pt x="5" y="9"/>
                  <a:pt x="7" y="7"/>
                  <a:pt x="9" y="5"/>
                </a:cubicBezTo>
                <a:cubicBezTo>
                  <a:pt x="10" y="3"/>
                  <a:pt x="5" y="4"/>
                  <a:pt x="8" y="0"/>
                </a:cubicBezTo>
                <a:cubicBezTo>
                  <a:pt x="7" y="0"/>
                  <a:pt x="3" y="0"/>
                  <a:pt x="4" y="1"/>
                </a:cubicBezTo>
                <a:cubicBezTo>
                  <a:pt x="5" y="3"/>
                  <a:pt x="1" y="2"/>
                  <a:pt x="0" y="1"/>
                </a:cubicBezTo>
                <a:cubicBezTo>
                  <a:pt x="0" y="3"/>
                  <a:pt x="1" y="4"/>
                  <a:pt x="1" y="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24" name="Freeform 751">
            <a:extLst>
              <a:ext uri="{FF2B5EF4-FFF2-40B4-BE49-F238E27FC236}">
                <a16:creationId xmlns:a16="http://schemas.microsoft.com/office/drawing/2014/main" id="{2A8ECC48-76F5-B342-A5A2-21DAC7FF89B4}"/>
              </a:ext>
            </a:extLst>
          </p:cNvPr>
          <p:cNvSpPr>
            <a:spLocks/>
          </p:cNvSpPr>
          <p:nvPr/>
        </p:nvSpPr>
        <p:spPr bwMode="auto">
          <a:xfrm>
            <a:off x="7527982" y="4410272"/>
            <a:ext cx="56968" cy="50866"/>
          </a:xfrm>
          <a:custGeom>
            <a:avLst/>
            <a:gdLst>
              <a:gd name="T0" fmla="*/ 3 w 11"/>
              <a:gd name="T1" fmla="*/ 1 h 9"/>
              <a:gd name="T2" fmla="*/ 0 w 11"/>
              <a:gd name="T3" fmla="*/ 7 h 9"/>
              <a:gd name="T4" fmla="*/ 4 w 11"/>
              <a:gd name="T5" fmla="*/ 7 h 9"/>
              <a:gd name="T6" fmla="*/ 8 w 11"/>
              <a:gd name="T7" fmla="*/ 6 h 9"/>
              <a:gd name="T8" fmla="*/ 7 w 11"/>
              <a:gd name="T9" fmla="*/ 0 h 9"/>
              <a:gd name="T10" fmla="*/ 3 w 11"/>
              <a:gd name="T11" fmla="*/ 1 h 9"/>
              <a:gd name="T12" fmla="*/ 3 w 11"/>
              <a:gd name="T13" fmla="*/ 1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9">
                <a:moveTo>
                  <a:pt x="3" y="1"/>
                </a:moveTo>
                <a:cubicBezTo>
                  <a:pt x="1" y="2"/>
                  <a:pt x="0" y="5"/>
                  <a:pt x="0" y="7"/>
                </a:cubicBezTo>
                <a:cubicBezTo>
                  <a:pt x="1" y="8"/>
                  <a:pt x="5" y="9"/>
                  <a:pt x="4" y="7"/>
                </a:cubicBezTo>
                <a:cubicBezTo>
                  <a:pt x="3" y="6"/>
                  <a:pt x="7" y="6"/>
                  <a:pt x="8" y="6"/>
                </a:cubicBezTo>
                <a:cubicBezTo>
                  <a:pt x="11" y="5"/>
                  <a:pt x="8" y="1"/>
                  <a:pt x="7" y="0"/>
                </a:cubicBezTo>
                <a:cubicBezTo>
                  <a:pt x="5" y="1"/>
                  <a:pt x="5" y="2"/>
                  <a:pt x="3" y="1"/>
                </a:cubicBezTo>
                <a:cubicBezTo>
                  <a:pt x="2" y="1"/>
                  <a:pt x="4" y="1"/>
                  <a:pt x="3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25" name="Freeform 752">
            <a:extLst>
              <a:ext uri="{FF2B5EF4-FFF2-40B4-BE49-F238E27FC236}">
                <a16:creationId xmlns:a16="http://schemas.microsoft.com/office/drawing/2014/main" id="{545F5EDD-C66D-2D49-BAF7-695741E3F2E7}"/>
              </a:ext>
            </a:extLst>
          </p:cNvPr>
          <p:cNvSpPr>
            <a:spLocks/>
          </p:cNvSpPr>
          <p:nvPr/>
        </p:nvSpPr>
        <p:spPr bwMode="auto">
          <a:xfrm>
            <a:off x="7538664" y="4393315"/>
            <a:ext cx="281285" cy="322152"/>
          </a:xfrm>
          <a:custGeom>
            <a:avLst/>
            <a:gdLst>
              <a:gd name="T0" fmla="*/ 41 w 54"/>
              <a:gd name="T1" fmla="*/ 13 h 58"/>
              <a:gd name="T2" fmla="*/ 23 w 54"/>
              <a:gd name="T3" fmla="*/ 3 h 58"/>
              <a:gd name="T4" fmla="*/ 17 w 54"/>
              <a:gd name="T5" fmla="*/ 7 h 58"/>
              <a:gd name="T6" fmla="*/ 21 w 54"/>
              <a:gd name="T7" fmla="*/ 9 h 58"/>
              <a:gd name="T8" fmla="*/ 17 w 54"/>
              <a:gd name="T9" fmla="*/ 9 h 58"/>
              <a:gd name="T10" fmla="*/ 13 w 54"/>
              <a:gd name="T11" fmla="*/ 10 h 58"/>
              <a:gd name="T12" fmla="*/ 11 w 54"/>
              <a:gd name="T13" fmla="*/ 8 h 58"/>
              <a:gd name="T14" fmla="*/ 12 w 54"/>
              <a:gd name="T15" fmla="*/ 4 h 58"/>
              <a:gd name="T16" fmla="*/ 5 w 54"/>
              <a:gd name="T17" fmla="*/ 3 h 58"/>
              <a:gd name="T18" fmla="*/ 7 w 54"/>
              <a:gd name="T19" fmla="*/ 8 h 58"/>
              <a:gd name="T20" fmla="*/ 5 w 54"/>
              <a:gd name="T21" fmla="*/ 12 h 58"/>
              <a:gd name="T22" fmla="*/ 6 w 54"/>
              <a:gd name="T23" fmla="*/ 16 h 58"/>
              <a:gd name="T24" fmla="*/ 2 w 54"/>
              <a:gd name="T25" fmla="*/ 18 h 58"/>
              <a:gd name="T26" fmla="*/ 1 w 54"/>
              <a:gd name="T27" fmla="*/ 21 h 58"/>
              <a:gd name="T28" fmla="*/ 5 w 54"/>
              <a:gd name="T29" fmla="*/ 33 h 58"/>
              <a:gd name="T30" fmla="*/ 12 w 54"/>
              <a:gd name="T31" fmla="*/ 42 h 58"/>
              <a:gd name="T32" fmla="*/ 15 w 54"/>
              <a:gd name="T33" fmla="*/ 43 h 58"/>
              <a:gd name="T34" fmla="*/ 17 w 54"/>
              <a:gd name="T35" fmla="*/ 45 h 58"/>
              <a:gd name="T36" fmla="*/ 24 w 54"/>
              <a:gd name="T37" fmla="*/ 47 h 58"/>
              <a:gd name="T38" fmla="*/ 25 w 54"/>
              <a:gd name="T39" fmla="*/ 53 h 58"/>
              <a:gd name="T40" fmla="*/ 27 w 54"/>
              <a:gd name="T41" fmla="*/ 55 h 58"/>
              <a:gd name="T42" fmla="*/ 30 w 54"/>
              <a:gd name="T43" fmla="*/ 55 h 58"/>
              <a:gd name="T44" fmla="*/ 33 w 54"/>
              <a:gd name="T45" fmla="*/ 56 h 58"/>
              <a:gd name="T46" fmla="*/ 36 w 54"/>
              <a:gd name="T47" fmla="*/ 55 h 58"/>
              <a:gd name="T48" fmla="*/ 42 w 54"/>
              <a:gd name="T49" fmla="*/ 55 h 58"/>
              <a:gd name="T50" fmla="*/ 46 w 54"/>
              <a:gd name="T51" fmla="*/ 54 h 58"/>
              <a:gd name="T52" fmla="*/ 54 w 54"/>
              <a:gd name="T53" fmla="*/ 49 h 58"/>
              <a:gd name="T54" fmla="*/ 49 w 54"/>
              <a:gd name="T55" fmla="*/ 36 h 58"/>
              <a:gd name="T56" fmla="*/ 49 w 54"/>
              <a:gd name="T57" fmla="*/ 32 h 58"/>
              <a:gd name="T58" fmla="*/ 46 w 54"/>
              <a:gd name="T59" fmla="*/ 28 h 58"/>
              <a:gd name="T60" fmla="*/ 48 w 54"/>
              <a:gd name="T61" fmla="*/ 20 h 58"/>
              <a:gd name="T62" fmla="*/ 45 w 54"/>
              <a:gd name="T63" fmla="*/ 18 h 58"/>
              <a:gd name="T64" fmla="*/ 41 w 54"/>
              <a:gd name="T65" fmla="*/ 16 h 58"/>
              <a:gd name="T66" fmla="*/ 41 w 54"/>
              <a:gd name="T67" fmla="*/ 13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4" h="58">
                <a:moveTo>
                  <a:pt x="41" y="13"/>
                </a:moveTo>
                <a:cubicBezTo>
                  <a:pt x="35" y="9"/>
                  <a:pt x="29" y="6"/>
                  <a:pt x="23" y="3"/>
                </a:cubicBezTo>
                <a:cubicBezTo>
                  <a:pt x="22" y="5"/>
                  <a:pt x="19" y="7"/>
                  <a:pt x="17" y="7"/>
                </a:cubicBezTo>
                <a:cubicBezTo>
                  <a:pt x="17" y="7"/>
                  <a:pt x="21" y="8"/>
                  <a:pt x="21" y="9"/>
                </a:cubicBezTo>
                <a:cubicBezTo>
                  <a:pt x="20" y="10"/>
                  <a:pt x="18" y="9"/>
                  <a:pt x="17" y="9"/>
                </a:cubicBezTo>
                <a:cubicBezTo>
                  <a:pt x="15" y="8"/>
                  <a:pt x="15" y="9"/>
                  <a:pt x="13" y="10"/>
                </a:cubicBezTo>
                <a:cubicBezTo>
                  <a:pt x="13" y="10"/>
                  <a:pt x="11" y="9"/>
                  <a:pt x="11" y="8"/>
                </a:cubicBezTo>
                <a:cubicBezTo>
                  <a:pt x="10" y="7"/>
                  <a:pt x="11" y="5"/>
                  <a:pt x="12" y="4"/>
                </a:cubicBezTo>
                <a:cubicBezTo>
                  <a:pt x="13" y="0"/>
                  <a:pt x="7" y="2"/>
                  <a:pt x="5" y="3"/>
                </a:cubicBezTo>
                <a:cubicBezTo>
                  <a:pt x="6" y="4"/>
                  <a:pt x="8" y="7"/>
                  <a:pt x="7" y="8"/>
                </a:cubicBezTo>
                <a:cubicBezTo>
                  <a:pt x="7" y="9"/>
                  <a:pt x="3" y="12"/>
                  <a:pt x="5" y="12"/>
                </a:cubicBezTo>
                <a:cubicBezTo>
                  <a:pt x="8" y="13"/>
                  <a:pt x="7" y="14"/>
                  <a:pt x="6" y="16"/>
                </a:cubicBezTo>
                <a:cubicBezTo>
                  <a:pt x="5" y="16"/>
                  <a:pt x="3" y="17"/>
                  <a:pt x="2" y="18"/>
                </a:cubicBezTo>
                <a:cubicBezTo>
                  <a:pt x="0" y="19"/>
                  <a:pt x="1" y="19"/>
                  <a:pt x="1" y="21"/>
                </a:cubicBezTo>
                <a:cubicBezTo>
                  <a:pt x="2" y="26"/>
                  <a:pt x="4" y="29"/>
                  <a:pt x="5" y="33"/>
                </a:cubicBezTo>
                <a:cubicBezTo>
                  <a:pt x="5" y="38"/>
                  <a:pt x="9" y="40"/>
                  <a:pt x="12" y="42"/>
                </a:cubicBezTo>
                <a:cubicBezTo>
                  <a:pt x="13" y="43"/>
                  <a:pt x="14" y="43"/>
                  <a:pt x="15" y="43"/>
                </a:cubicBezTo>
                <a:cubicBezTo>
                  <a:pt x="16" y="43"/>
                  <a:pt x="16" y="44"/>
                  <a:pt x="17" y="45"/>
                </a:cubicBezTo>
                <a:cubicBezTo>
                  <a:pt x="19" y="45"/>
                  <a:pt x="22" y="45"/>
                  <a:pt x="24" y="47"/>
                </a:cubicBezTo>
                <a:cubicBezTo>
                  <a:pt x="25" y="48"/>
                  <a:pt x="25" y="51"/>
                  <a:pt x="25" y="53"/>
                </a:cubicBezTo>
                <a:cubicBezTo>
                  <a:pt x="26" y="54"/>
                  <a:pt x="25" y="55"/>
                  <a:pt x="27" y="55"/>
                </a:cubicBezTo>
                <a:cubicBezTo>
                  <a:pt x="28" y="55"/>
                  <a:pt x="29" y="55"/>
                  <a:pt x="30" y="55"/>
                </a:cubicBezTo>
                <a:cubicBezTo>
                  <a:pt x="31" y="55"/>
                  <a:pt x="32" y="55"/>
                  <a:pt x="33" y="56"/>
                </a:cubicBezTo>
                <a:cubicBezTo>
                  <a:pt x="34" y="57"/>
                  <a:pt x="35" y="56"/>
                  <a:pt x="36" y="55"/>
                </a:cubicBezTo>
                <a:cubicBezTo>
                  <a:pt x="38" y="54"/>
                  <a:pt x="40" y="58"/>
                  <a:pt x="42" y="55"/>
                </a:cubicBezTo>
                <a:cubicBezTo>
                  <a:pt x="42" y="53"/>
                  <a:pt x="45" y="54"/>
                  <a:pt x="46" y="54"/>
                </a:cubicBezTo>
                <a:cubicBezTo>
                  <a:pt x="49" y="53"/>
                  <a:pt x="51" y="51"/>
                  <a:pt x="54" y="49"/>
                </a:cubicBezTo>
                <a:cubicBezTo>
                  <a:pt x="49" y="46"/>
                  <a:pt x="49" y="42"/>
                  <a:pt x="49" y="36"/>
                </a:cubicBezTo>
                <a:cubicBezTo>
                  <a:pt x="48" y="35"/>
                  <a:pt x="50" y="33"/>
                  <a:pt x="49" y="32"/>
                </a:cubicBezTo>
                <a:cubicBezTo>
                  <a:pt x="48" y="31"/>
                  <a:pt x="46" y="30"/>
                  <a:pt x="46" y="28"/>
                </a:cubicBezTo>
                <a:cubicBezTo>
                  <a:pt x="46" y="27"/>
                  <a:pt x="48" y="20"/>
                  <a:pt x="48" y="20"/>
                </a:cubicBezTo>
                <a:cubicBezTo>
                  <a:pt x="47" y="20"/>
                  <a:pt x="46" y="19"/>
                  <a:pt x="45" y="18"/>
                </a:cubicBezTo>
                <a:cubicBezTo>
                  <a:pt x="44" y="17"/>
                  <a:pt x="43" y="17"/>
                  <a:pt x="41" y="16"/>
                </a:cubicBezTo>
                <a:cubicBezTo>
                  <a:pt x="41" y="15"/>
                  <a:pt x="41" y="14"/>
                  <a:pt x="41" y="1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26" name="Freeform 753">
            <a:extLst>
              <a:ext uri="{FF2B5EF4-FFF2-40B4-BE49-F238E27FC236}">
                <a16:creationId xmlns:a16="http://schemas.microsoft.com/office/drawing/2014/main" id="{92AE9BD1-356F-B240-A115-EA5F4E5F6A09}"/>
              </a:ext>
            </a:extLst>
          </p:cNvPr>
          <p:cNvSpPr>
            <a:spLocks/>
          </p:cNvSpPr>
          <p:nvPr/>
        </p:nvSpPr>
        <p:spPr bwMode="auto">
          <a:xfrm>
            <a:off x="7027724" y="4316074"/>
            <a:ext cx="140642" cy="171438"/>
          </a:xfrm>
          <a:custGeom>
            <a:avLst/>
            <a:gdLst>
              <a:gd name="T0" fmla="*/ 15 w 27"/>
              <a:gd name="T1" fmla="*/ 29 h 31"/>
              <a:gd name="T2" fmla="*/ 15 w 27"/>
              <a:gd name="T3" fmla="*/ 24 h 31"/>
              <a:gd name="T4" fmla="*/ 17 w 27"/>
              <a:gd name="T5" fmla="*/ 24 h 31"/>
              <a:gd name="T6" fmla="*/ 19 w 27"/>
              <a:gd name="T7" fmla="*/ 21 h 31"/>
              <a:gd name="T8" fmla="*/ 21 w 27"/>
              <a:gd name="T9" fmla="*/ 24 h 31"/>
              <a:gd name="T10" fmla="*/ 24 w 27"/>
              <a:gd name="T11" fmla="*/ 23 h 31"/>
              <a:gd name="T12" fmla="*/ 26 w 27"/>
              <a:gd name="T13" fmla="*/ 24 h 31"/>
              <a:gd name="T14" fmla="*/ 26 w 27"/>
              <a:gd name="T15" fmla="*/ 21 h 31"/>
              <a:gd name="T16" fmla="*/ 26 w 27"/>
              <a:gd name="T17" fmla="*/ 14 h 31"/>
              <a:gd name="T18" fmla="*/ 25 w 27"/>
              <a:gd name="T19" fmla="*/ 11 h 31"/>
              <a:gd name="T20" fmla="*/ 26 w 27"/>
              <a:gd name="T21" fmla="*/ 6 h 31"/>
              <a:gd name="T22" fmla="*/ 21 w 27"/>
              <a:gd name="T23" fmla="*/ 4 h 31"/>
              <a:gd name="T24" fmla="*/ 19 w 27"/>
              <a:gd name="T25" fmla="*/ 0 h 31"/>
              <a:gd name="T26" fmla="*/ 14 w 27"/>
              <a:gd name="T27" fmla="*/ 0 h 31"/>
              <a:gd name="T28" fmla="*/ 11 w 27"/>
              <a:gd name="T29" fmla="*/ 7 h 31"/>
              <a:gd name="T30" fmla="*/ 5 w 27"/>
              <a:gd name="T31" fmla="*/ 7 h 31"/>
              <a:gd name="T32" fmla="*/ 4 w 27"/>
              <a:gd name="T33" fmla="*/ 7 h 31"/>
              <a:gd name="T34" fmla="*/ 4 w 27"/>
              <a:gd name="T35" fmla="*/ 10 h 31"/>
              <a:gd name="T36" fmla="*/ 0 w 27"/>
              <a:gd name="T37" fmla="*/ 16 h 31"/>
              <a:gd name="T38" fmla="*/ 4 w 27"/>
              <a:gd name="T39" fmla="*/ 23 h 31"/>
              <a:gd name="T40" fmla="*/ 9 w 27"/>
              <a:gd name="T41" fmla="*/ 28 h 31"/>
              <a:gd name="T42" fmla="*/ 11 w 27"/>
              <a:gd name="T43" fmla="*/ 31 h 31"/>
              <a:gd name="T44" fmla="*/ 15 w 27"/>
              <a:gd name="T45" fmla="*/ 29 h 31"/>
              <a:gd name="T46" fmla="*/ 15 w 27"/>
              <a:gd name="T47" fmla="*/ 2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" h="31">
                <a:moveTo>
                  <a:pt x="15" y="29"/>
                </a:moveTo>
                <a:cubicBezTo>
                  <a:pt x="15" y="28"/>
                  <a:pt x="13" y="24"/>
                  <a:pt x="15" y="24"/>
                </a:cubicBezTo>
                <a:cubicBezTo>
                  <a:pt x="15" y="24"/>
                  <a:pt x="17" y="24"/>
                  <a:pt x="17" y="24"/>
                </a:cubicBezTo>
                <a:cubicBezTo>
                  <a:pt x="18" y="23"/>
                  <a:pt x="18" y="21"/>
                  <a:pt x="19" y="21"/>
                </a:cubicBezTo>
                <a:cubicBezTo>
                  <a:pt x="20" y="22"/>
                  <a:pt x="21" y="23"/>
                  <a:pt x="21" y="24"/>
                </a:cubicBezTo>
                <a:cubicBezTo>
                  <a:pt x="22" y="25"/>
                  <a:pt x="22" y="23"/>
                  <a:pt x="24" y="23"/>
                </a:cubicBezTo>
                <a:cubicBezTo>
                  <a:pt x="24" y="23"/>
                  <a:pt x="26" y="25"/>
                  <a:pt x="26" y="24"/>
                </a:cubicBezTo>
                <a:cubicBezTo>
                  <a:pt x="26" y="23"/>
                  <a:pt x="26" y="22"/>
                  <a:pt x="26" y="21"/>
                </a:cubicBezTo>
                <a:cubicBezTo>
                  <a:pt x="27" y="19"/>
                  <a:pt x="27" y="16"/>
                  <a:pt x="26" y="14"/>
                </a:cubicBezTo>
                <a:cubicBezTo>
                  <a:pt x="25" y="13"/>
                  <a:pt x="25" y="12"/>
                  <a:pt x="25" y="11"/>
                </a:cubicBezTo>
                <a:cubicBezTo>
                  <a:pt x="25" y="9"/>
                  <a:pt x="27" y="8"/>
                  <a:pt x="26" y="6"/>
                </a:cubicBezTo>
                <a:cubicBezTo>
                  <a:pt x="25" y="3"/>
                  <a:pt x="21" y="7"/>
                  <a:pt x="21" y="4"/>
                </a:cubicBezTo>
                <a:cubicBezTo>
                  <a:pt x="21" y="2"/>
                  <a:pt x="22" y="0"/>
                  <a:pt x="19" y="0"/>
                </a:cubicBezTo>
                <a:cubicBezTo>
                  <a:pt x="18" y="0"/>
                  <a:pt x="16" y="0"/>
                  <a:pt x="14" y="0"/>
                </a:cubicBezTo>
                <a:cubicBezTo>
                  <a:pt x="10" y="0"/>
                  <a:pt x="15" y="7"/>
                  <a:pt x="11" y="7"/>
                </a:cubicBezTo>
                <a:cubicBezTo>
                  <a:pt x="9" y="7"/>
                  <a:pt x="7" y="7"/>
                  <a:pt x="5" y="7"/>
                </a:cubicBezTo>
                <a:cubicBezTo>
                  <a:pt x="4" y="7"/>
                  <a:pt x="4" y="7"/>
                  <a:pt x="4" y="7"/>
                </a:cubicBezTo>
                <a:cubicBezTo>
                  <a:pt x="2" y="9"/>
                  <a:pt x="4" y="9"/>
                  <a:pt x="4" y="10"/>
                </a:cubicBezTo>
                <a:cubicBezTo>
                  <a:pt x="4" y="12"/>
                  <a:pt x="0" y="14"/>
                  <a:pt x="0" y="16"/>
                </a:cubicBezTo>
                <a:cubicBezTo>
                  <a:pt x="1" y="18"/>
                  <a:pt x="3" y="21"/>
                  <a:pt x="4" y="23"/>
                </a:cubicBezTo>
                <a:cubicBezTo>
                  <a:pt x="6" y="24"/>
                  <a:pt x="7" y="26"/>
                  <a:pt x="9" y="28"/>
                </a:cubicBezTo>
                <a:cubicBezTo>
                  <a:pt x="10" y="29"/>
                  <a:pt x="11" y="30"/>
                  <a:pt x="11" y="31"/>
                </a:cubicBezTo>
                <a:cubicBezTo>
                  <a:pt x="12" y="30"/>
                  <a:pt x="14" y="30"/>
                  <a:pt x="15" y="29"/>
                </a:cubicBezTo>
                <a:cubicBezTo>
                  <a:pt x="15" y="29"/>
                  <a:pt x="14" y="30"/>
                  <a:pt x="15" y="29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27" name="Freeform 754">
            <a:extLst>
              <a:ext uri="{FF2B5EF4-FFF2-40B4-BE49-F238E27FC236}">
                <a16:creationId xmlns:a16="http://schemas.microsoft.com/office/drawing/2014/main" id="{D61F69B1-3D0E-FD4E-AA9C-D539C796524F}"/>
              </a:ext>
            </a:extLst>
          </p:cNvPr>
          <p:cNvSpPr>
            <a:spLocks/>
          </p:cNvSpPr>
          <p:nvPr/>
        </p:nvSpPr>
        <p:spPr bwMode="auto">
          <a:xfrm>
            <a:off x="7036625" y="4316074"/>
            <a:ext cx="58749" cy="39562"/>
          </a:xfrm>
          <a:custGeom>
            <a:avLst/>
            <a:gdLst>
              <a:gd name="T0" fmla="*/ 11 w 11"/>
              <a:gd name="T1" fmla="*/ 7 h 7"/>
              <a:gd name="T2" fmla="*/ 11 w 11"/>
              <a:gd name="T3" fmla="*/ 0 h 7"/>
              <a:gd name="T4" fmla="*/ 3 w 11"/>
              <a:gd name="T5" fmla="*/ 1 h 7"/>
              <a:gd name="T6" fmla="*/ 0 w 11"/>
              <a:gd name="T7" fmla="*/ 4 h 7"/>
              <a:gd name="T8" fmla="*/ 2 w 11"/>
              <a:gd name="T9" fmla="*/ 7 h 7"/>
              <a:gd name="T10" fmla="*/ 11 w 11"/>
              <a:gd name="T11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" h="7">
                <a:moveTo>
                  <a:pt x="11" y="7"/>
                </a:moveTo>
                <a:cubicBezTo>
                  <a:pt x="11" y="5"/>
                  <a:pt x="11" y="2"/>
                  <a:pt x="11" y="0"/>
                </a:cubicBezTo>
                <a:cubicBezTo>
                  <a:pt x="8" y="0"/>
                  <a:pt x="6" y="1"/>
                  <a:pt x="3" y="1"/>
                </a:cubicBezTo>
                <a:cubicBezTo>
                  <a:pt x="4" y="2"/>
                  <a:pt x="1" y="3"/>
                  <a:pt x="0" y="4"/>
                </a:cubicBezTo>
                <a:cubicBezTo>
                  <a:pt x="0" y="5"/>
                  <a:pt x="2" y="6"/>
                  <a:pt x="2" y="7"/>
                </a:cubicBezTo>
                <a:lnTo>
                  <a:pt x="11" y="7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28" name="Freeform 755">
            <a:extLst>
              <a:ext uri="{FF2B5EF4-FFF2-40B4-BE49-F238E27FC236}">
                <a16:creationId xmlns:a16="http://schemas.microsoft.com/office/drawing/2014/main" id="{4C67349E-9AFD-A047-850C-0B636F60D32F}"/>
              </a:ext>
            </a:extLst>
          </p:cNvPr>
          <p:cNvSpPr>
            <a:spLocks/>
          </p:cNvSpPr>
          <p:nvPr/>
        </p:nvSpPr>
        <p:spPr bwMode="auto">
          <a:xfrm>
            <a:off x="7017041" y="4018415"/>
            <a:ext cx="192270" cy="314615"/>
          </a:xfrm>
          <a:custGeom>
            <a:avLst/>
            <a:gdLst>
              <a:gd name="T0" fmla="*/ 29 w 37"/>
              <a:gd name="T1" fmla="*/ 55 h 57"/>
              <a:gd name="T2" fmla="*/ 37 w 37"/>
              <a:gd name="T3" fmla="*/ 55 h 57"/>
              <a:gd name="T4" fmla="*/ 33 w 37"/>
              <a:gd name="T5" fmla="*/ 48 h 57"/>
              <a:gd name="T6" fmla="*/ 32 w 37"/>
              <a:gd name="T7" fmla="*/ 44 h 57"/>
              <a:gd name="T8" fmla="*/ 30 w 37"/>
              <a:gd name="T9" fmla="*/ 40 h 57"/>
              <a:gd name="T10" fmla="*/ 32 w 37"/>
              <a:gd name="T11" fmla="*/ 32 h 57"/>
              <a:gd name="T12" fmla="*/ 34 w 37"/>
              <a:gd name="T13" fmla="*/ 27 h 57"/>
              <a:gd name="T14" fmla="*/ 31 w 37"/>
              <a:gd name="T15" fmla="*/ 21 h 57"/>
              <a:gd name="T16" fmla="*/ 28 w 37"/>
              <a:gd name="T17" fmla="*/ 16 h 57"/>
              <a:gd name="T18" fmla="*/ 34 w 37"/>
              <a:gd name="T19" fmla="*/ 16 h 57"/>
              <a:gd name="T20" fmla="*/ 32 w 37"/>
              <a:gd name="T21" fmla="*/ 6 h 57"/>
              <a:gd name="T22" fmla="*/ 30 w 37"/>
              <a:gd name="T23" fmla="*/ 2 h 57"/>
              <a:gd name="T24" fmla="*/ 27 w 37"/>
              <a:gd name="T25" fmla="*/ 0 h 57"/>
              <a:gd name="T26" fmla="*/ 28 w 37"/>
              <a:gd name="T27" fmla="*/ 9 h 57"/>
              <a:gd name="T28" fmla="*/ 23 w 37"/>
              <a:gd name="T29" fmla="*/ 18 h 57"/>
              <a:gd name="T30" fmla="*/ 21 w 37"/>
              <a:gd name="T31" fmla="*/ 22 h 57"/>
              <a:gd name="T32" fmla="*/ 18 w 37"/>
              <a:gd name="T33" fmla="*/ 27 h 57"/>
              <a:gd name="T34" fmla="*/ 15 w 37"/>
              <a:gd name="T35" fmla="*/ 33 h 57"/>
              <a:gd name="T36" fmla="*/ 11 w 37"/>
              <a:gd name="T37" fmla="*/ 31 h 57"/>
              <a:gd name="T38" fmla="*/ 2 w 37"/>
              <a:gd name="T39" fmla="*/ 39 h 57"/>
              <a:gd name="T40" fmla="*/ 1 w 37"/>
              <a:gd name="T41" fmla="*/ 42 h 57"/>
              <a:gd name="T42" fmla="*/ 4 w 37"/>
              <a:gd name="T43" fmla="*/ 45 h 57"/>
              <a:gd name="T44" fmla="*/ 5 w 37"/>
              <a:gd name="T45" fmla="*/ 45 h 57"/>
              <a:gd name="T46" fmla="*/ 7 w 37"/>
              <a:gd name="T47" fmla="*/ 48 h 57"/>
              <a:gd name="T48" fmla="*/ 7 w 37"/>
              <a:gd name="T49" fmla="*/ 55 h 57"/>
              <a:gd name="T50" fmla="*/ 16 w 37"/>
              <a:gd name="T51" fmla="*/ 54 h 57"/>
              <a:gd name="T52" fmla="*/ 29 w 37"/>
              <a:gd name="T53" fmla="*/ 55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7" h="57">
                <a:moveTo>
                  <a:pt x="29" y="55"/>
                </a:moveTo>
                <a:cubicBezTo>
                  <a:pt x="32" y="55"/>
                  <a:pt x="35" y="57"/>
                  <a:pt x="37" y="55"/>
                </a:cubicBezTo>
                <a:cubicBezTo>
                  <a:pt x="37" y="51"/>
                  <a:pt x="35" y="50"/>
                  <a:pt x="33" y="48"/>
                </a:cubicBezTo>
                <a:cubicBezTo>
                  <a:pt x="32" y="47"/>
                  <a:pt x="32" y="46"/>
                  <a:pt x="32" y="44"/>
                </a:cubicBezTo>
                <a:cubicBezTo>
                  <a:pt x="31" y="43"/>
                  <a:pt x="30" y="42"/>
                  <a:pt x="30" y="40"/>
                </a:cubicBezTo>
                <a:cubicBezTo>
                  <a:pt x="29" y="36"/>
                  <a:pt x="31" y="35"/>
                  <a:pt x="32" y="32"/>
                </a:cubicBezTo>
                <a:cubicBezTo>
                  <a:pt x="33" y="30"/>
                  <a:pt x="34" y="29"/>
                  <a:pt x="34" y="27"/>
                </a:cubicBezTo>
                <a:cubicBezTo>
                  <a:pt x="33" y="25"/>
                  <a:pt x="33" y="23"/>
                  <a:pt x="31" y="21"/>
                </a:cubicBezTo>
                <a:cubicBezTo>
                  <a:pt x="31" y="21"/>
                  <a:pt x="26" y="18"/>
                  <a:pt x="28" y="16"/>
                </a:cubicBezTo>
                <a:cubicBezTo>
                  <a:pt x="29" y="15"/>
                  <a:pt x="32" y="16"/>
                  <a:pt x="34" y="16"/>
                </a:cubicBezTo>
                <a:cubicBezTo>
                  <a:pt x="32" y="12"/>
                  <a:pt x="32" y="10"/>
                  <a:pt x="32" y="6"/>
                </a:cubicBezTo>
                <a:cubicBezTo>
                  <a:pt x="32" y="5"/>
                  <a:pt x="32" y="3"/>
                  <a:pt x="30" y="2"/>
                </a:cubicBezTo>
                <a:cubicBezTo>
                  <a:pt x="30" y="1"/>
                  <a:pt x="27" y="0"/>
                  <a:pt x="27" y="0"/>
                </a:cubicBezTo>
                <a:cubicBezTo>
                  <a:pt x="27" y="2"/>
                  <a:pt x="33" y="7"/>
                  <a:pt x="28" y="9"/>
                </a:cubicBezTo>
                <a:cubicBezTo>
                  <a:pt x="25" y="11"/>
                  <a:pt x="24" y="14"/>
                  <a:pt x="23" y="18"/>
                </a:cubicBezTo>
                <a:cubicBezTo>
                  <a:pt x="22" y="19"/>
                  <a:pt x="22" y="22"/>
                  <a:pt x="21" y="22"/>
                </a:cubicBezTo>
                <a:cubicBezTo>
                  <a:pt x="19" y="23"/>
                  <a:pt x="19" y="25"/>
                  <a:pt x="18" y="27"/>
                </a:cubicBezTo>
                <a:cubicBezTo>
                  <a:pt x="17" y="29"/>
                  <a:pt x="16" y="31"/>
                  <a:pt x="15" y="33"/>
                </a:cubicBezTo>
                <a:cubicBezTo>
                  <a:pt x="13" y="35"/>
                  <a:pt x="12" y="31"/>
                  <a:pt x="11" y="31"/>
                </a:cubicBezTo>
                <a:cubicBezTo>
                  <a:pt x="6" y="31"/>
                  <a:pt x="3" y="35"/>
                  <a:pt x="2" y="39"/>
                </a:cubicBezTo>
                <a:cubicBezTo>
                  <a:pt x="2" y="40"/>
                  <a:pt x="0" y="41"/>
                  <a:pt x="1" y="42"/>
                </a:cubicBezTo>
                <a:cubicBezTo>
                  <a:pt x="2" y="43"/>
                  <a:pt x="3" y="44"/>
                  <a:pt x="4" y="45"/>
                </a:cubicBezTo>
                <a:cubicBezTo>
                  <a:pt x="4" y="46"/>
                  <a:pt x="5" y="44"/>
                  <a:pt x="5" y="45"/>
                </a:cubicBezTo>
                <a:cubicBezTo>
                  <a:pt x="6" y="46"/>
                  <a:pt x="7" y="47"/>
                  <a:pt x="7" y="48"/>
                </a:cubicBezTo>
                <a:cubicBezTo>
                  <a:pt x="8" y="50"/>
                  <a:pt x="7" y="53"/>
                  <a:pt x="7" y="55"/>
                </a:cubicBezTo>
                <a:cubicBezTo>
                  <a:pt x="10" y="54"/>
                  <a:pt x="13" y="54"/>
                  <a:pt x="16" y="54"/>
                </a:cubicBezTo>
                <a:cubicBezTo>
                  <a:pt x="20" y="54"/>
                  <a:pt x="25" y="55"/>
                  <a:pt x="29" y="5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29" name="Freeform 756">
            <a:extLst>
              <a:ext uri="{FF2B5EF4-FFF2-40B4-BE49-F238E27FC236}">
                <a16:creationId xmlns:a16="http://schemas.microsoft.com/office/drawing/2014/main" id="{37C46146-54D3-5F45-9609-4860502B2202}"/>
              </a:ext>
            </a:extLst>
          </p:cNvPr>
          <p:cNvSpPr>
            <a:spLocks/>
          </p:cNvSpPr>
          <p:nvPr/>
        </p:nvSpPr>
        <p:spPr bwMode="auto">
          <a:xfrm>
            <a:off x="6812311" y="4033486"/>
            <a:ext cx="78332" cy="171438"/>
          </a:xfrm>
          <a:custGeom>
            <a:avLst/>
            <a:gdLst>
              <a:gd name="T0" fmla="*/ 11 w 15"/>
              <a:gd name="T1" fmla="*/ 0 h 31"/>
              <a:gd name="T2" fmla="*/ 9 w 15"/>
              <a:gd name="T3" fmla="*/ 4 h 31"/>
              <a:gd name="T4" fmla="*/ 4 w 15"/>
              <a:gd name="T5" fmla="*/ 5 h 31"/>
              <a:gd name="T6" fmla="*/ 1 w 15"/>
              <a:gd name="T7" fmla="*/ 8 h 31"/>
              <a:gd name="T8" fmla="*/ 3 w 15"/>
              <a:gd name="T9" fmla="*/ 13 h 31"/>
              <a:gd name="T10" fmla="*/ 6 w 15"/>
              <a:gd name="T11" fmla="*/ 31 h 31"/>
              <a:gd name="T12" fmla="*/ 11 w 15"/>
              <a:gd name="T13" fmla="*/ 30 h 31"/>
              <a:gd name="T14" fmla="*/ 11 w 15"/>
              <a:gd name="T15" fmla="*/ 27 h 31"/>
              <a:gd name="T16" fmla="*/ 11 w 15"/>
              <a:gd name="T17" fmla="*/ 18 h 31"/>
              <a:gd name="T18" fmla="*/ 15 w 15"/>
              <a:gd name="T19" fmla="*/ 9 h 31"/>
              <a:gd name="T20" fmla="*/ 14 w 15"/>
              <a:gd name="T21" fmla="*/ 3 h 31"/>
              <a:gd name="T22" fmla="*/ 11 w 15"/>
              <a:gd name="T23" fmla="*/ 0 h 31"/>
              <a:gd name="T24" fmla="*/ 11 w 15"/>
              <a:gd name="T2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" h="31">
                <a:moveTo>
                  <a:pt x="11" y="0"/>
                </a:moveTo>
                <a:cubicBezTo>
                  <a:pt x="9" y="2"/>
                  <a:pt x="10" y="2"/>
                  <a:pt x="9" y="4"/>
                </a:cubicBezTo>
                <a:cubicBezTo>
                  <a:pt x="8" y="6"/>
                  <a:pt x="6" y="5"/>
                  <a:pt x="4" y="5"/>
                </a:cubicBezTo>
                <a:cubicBezTo>
                  <a:pt x="4" y="5"/>
                  <a:pt x="2" y="7"/>
                  <a:pt x="1" y="8"/>
                </a:cubicBezTo>
                <a:cubicBezTo>
                  <a:pt x="0" y="9"/>
                  <a:pt x="2" y="11"/>
                  <a:pt x="3" y="13"/>
                </a:cubicBezTo>
                <a:cubicBezTo>
                  <a:pt x="7" y="18"/>
                  <a:pt x="4" y="25"/>
                  <a:pt x="6" y="31"/>
                </a:cubicBezTo>
                <a:cubicBezTo>
                  <a:pt x="7" y="31"/>
                  <a:pt x="9" y="31"/>
                  <a:pt x="11" y="30"/>
                </a:cubicBezTo>
                <a:cubicBezTo>
                  <a:pt x="12" y="30"/>
                  <a:pt x="12" y="29"/>
                  <a:pt x="11" y="27"/>
                </a:cubicBezTo>
                <a:cubicBezTo>
                  <a:pt x="11" y="24"/>
                  <a:pt x="11" y="21"/>
                  <a:pt x="11" y="18"/>
                </a:cubicBezTo>
                <a:cubicBezTo>
                  <a:pt x="11" y="14"/>
                  <a:pt x="14" y="12"/>
                  <a:pt x="15" y="9"/>
                </a:cubicBezTo>
                <a:cubicBezTo>
                  <a:pt x="15" y="6"/>
                  <a:pt x="15" y="5"/>
                  <a:pt x="14" y="3"/>
                </a:cubicBezTo>
                <a:cubicBezTo>
                  <a:pt x="14" y="3"/>
                  <a:pt x="11" y="0"/>
                  <a:pt x="11" y="0"/>
                </a:cubicBezTo>
                <a:cubicBezTo>
                  <a:pt x="10" y="1"/>
                  <a:pt x="11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30" name="Freeform 757">
            <a:extLst>
              <a:ext uri="{FF2B5EF4-FFF2-40B4-BE49-F238E27FC236}">
                <a16:creationId xmlns:a16="http://schemas.microsoft.com/office/drawing/2014/main" id="{9C236537-673D-A342-A6F0-1482A85F9CB9}"/>
              </a:ext>
            </a:extLst>
          </p:cNvPr>
          <p:cNvSpPr>
            <a:spLocks/>
          </p:cNvSpPr>
          <p:nvPr/>
        </p:nvSpPr>
        <p:spPr bwMode="auto">
          <a:xfrm>
            <a:off x="6865719" y="3990154"/>
            <a:ext cx="307988" cy="282590"/>
          </a:xfrm>
          <a:custGeom>
            <a:avLst/>
            <a:gdLst>
              <a:gd name="T0" fmla="*/ 31 w 59"/>
              <a:gd name="T1" fmla="*/ 42 h 51"/>
              <a:gd name="T2" fmla="*/ 37 w 59"/>
              <a:gd name="T3" fmla="*/ 37 h 51"/>
              <a:gd name="T4" fmla="*/ 40 w 59"/>
              <a:gd name="T5" fmla="*/ 36 h 51"/>
              <a:gd name="T6" fmla="*/ 43 w 59"/>
              <a:gd name="T7" fmla="*/ 38 h 51"/>
              <a:gd name="T8" fmla="*/ 47 w 59"/>
              <a:gd name="T9" fmla="*/ 32 h 51"/>
              <a:gd name="T10" fmla="*/ 48 w 59"/>
              <a:gd name="T11" fmla="*/ 28 h 51"/>
              <a:gd name="T12" fmla="*/ 51 w 59"/>
              <a:gd name="T13" fmla="*/ 27 h 51"/>
              <a:gd name="T14" fmla="*/ 56 w 59"/>
              <a:gd name="T15" fmla="*/ 14 h 51"/>
              <a:gd name="T16" fmla="*/ 59 w 59"/>
              <a:gd name="T17" fmla="*/ 11 h 51"/>
              <a:gd name="T18" fmla="*/ 57 w 59"/>
              <a:gd name="T19" fmla="*/ 8 h 51"/>
              <a:gd name="T20" fmla="*/ 56 w 59"/>
              <a:gd name="T21" fmla="*/ 6 h 51"/>
              <a:gd name="T22" fmla="*/ 54 w 59"/>
              <a:gd name="T23" fmla="*/ 1 h 51"/>
              <a:gd name="T24" fmla="*/ 48 w 59"/>
              <a:gd name="T25" fmla="*/ 5 h 51"/>
              <a:gd name="T26" fmla="*/ 40 w 59"/>
              <a:gd name="T27" fmla="*/ 4 h 51"/>
              <a:gd name="T28" fmla="*/ 32 w 59"/>
              <a:gd name="T29" fmla="*/ 6 h 51"/>
              <a:gd name="T30" fmla="*/ 26 w 59"/>
              <a:gd name="T31" fmla="*/ 4 h 51"/>
              <a:gd name="T32" fmla="*/ 19 w 59"/>
              <a:gd name="T33" fmla="*/ 3 h 51"/>
              <a:gd name="T34" fmla="*/ 13 w 59"/>
              <a:gd name="T35" fmla="*/ 1 h 51"/>
              <a:gd name="T36" fmla="*/ 8 w 59"/>
              <a:gd name="T37" fmla="*/ 3 h 51"/>
              <a:gd name="T38" fmla="*/ 7 w 59"/>
              <a:gd name="T39" fmla="*/ 6 h 51"/>
              <a:gd name="T40" fmla="*/ 6 w 59"/>
              <a:gd name="T41" fmla="*/ 10 h 51"/>
              <a:gd name="T42" fmla="*/ 5 w 59"/>
              <a:gd name="T43" fmla="*/ 16 h 51"/>
              <a:gd name="T44" fmla="*/ 1 w 59"/>
              <a:gd name="T45" fmla="*/ 24 h 51"/>
              <a:gd name="T46" fmla="*/ 2 w 59"/>
              <a:gd name="T47" fmla="*/ 38 h 51"/>
              <a:gd name="T48" fmla="*/ 5 w 59"/>
              <a:gd name="T49" fmla="*/ 38 h 51"/>
              <a:gd name="T50" fmla="*/ 9 w 59"/>
              <a:gd name="T51" fmla="*/ 39 h 51"/>
              <a:gd name="T52" fmla="*/ 14 w 59"/>
              <a:gd name="T53" fmla="*/ 43 h 51"/>
              <a:gd name="T54" fmla="*/ 14 w 59"/>
              <a:gd name="T55" fmla="*/ 45 h 51"/>
              <a:gd name="T56" fmla="*/ 16 w 59"/>
              <a:gd name="T57" fmla="*/ 48 h 51"/>
              <a:gd name="T58" fmla="*/ 23 w 59"/>
              <a:gd name="T59" fmla="*/ 47 h 51"/>
              <a:gd name="T60" fmla="*/ 22 w 59"/>
              <a:gd name="T61" fmla="*/ 48 h 51"/>
              <a:gd name="T62" fmla="*/ 27 w 59"/>
              <a:gd name="T63" fmla="*/ 47 h 51"/>
              <a:gd name="T64" fmla="*/ 30 w 59"/>
              <a:gd name="T65" fmla="*/ 47 h 51"/>
              <a:gd name="T66" fmla="*/ 31 w 59"/>
              <a:gd name="T67" fmla="*/ 42 h 51"/>
              <a:gd name="T68" fmla="*/ 31 w 59"/>
              <a:gd name="T69" fmla="*/ 42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" h="51">
                <a:moveTo>
                  <a:pt x="31" y="42"/>
                </a:moveTo>
                <a:cubicBezTo>
                  <a:pt x="32" y="40"/>
                  <a:pt x="35" y="37"/>
                  <a:pt x="37" y="37"/>
                </a:cubicBezTo>
                <a:cubicBezTo>
                  <a:pt x="38" y="36"/>
                  <a:pt x="40" y="36"/>
                  <a:pt x="40" y="36"/>
                </a:cubicBezTo>
                <a:cubicBezTo>
                  <a:pt x="41" y="37"/>
                  <a:pt x="42" y="39"/>
                  <a:pt x="43" y="38"/>
                </a:cubicBezTo>
                <a:cubicBezTo>
                  <a:pt x="45" y="37"/>
                  <a:pt x="46" y="34"/>
                  <a:pt x="47" y="32"/>
                </a:cubicBezTo>
                <a:cubicBezTo>
                  <a:pt x="47" y="31"/>
                  <a:pt x="48" y="29"/>
                  <a:pt x="48" y="28"/>
                </a:cubicBezTo>
                <a:cubicBezTo>
                  <a:pt x="49" y="27"/>
                  <a:pt x="50" y="28"/>
                  <a:pt x="51" y="27"/>
                </a:cubicBezTo>
                <a:cubicBezTo>
                  <a:pt x="51" y="25"/>
                  <a:pt x="53" y="14"/>
                  <a:pt x="56" y="14"/>
                </a:cubicBezTo>
                <a:cubicBezTo>
                  <a:pt x="58" y="14"/>
                  <a:pt x="59" y="12"/>
                  <a:pt x="59" y="11"/>
                </a:cubicBezTo>
                <a:cubicBezTo>
                  <a:pt x="59" y="9"/>
                  <a:pt x="57" y="9"/>
                  <a:pt x="57" y="8"/>
                </a:cubicBezTo>
                <a:cubicBezTo>
                  <a:pt x="57" y="7"/>
                  <a:pt x="56" y="7"/>
                  <a:pt x="56" y="6"/>
                </a:cubicBezTo>
                <a:cubicBezTo>
                  <a:pt x="55" y="4"/>
                  <a:pt x="55" y="3"/>
                  <a:pt x="54" y="1"/>
                </a:cubicBezTo>
                <a:cubicBezTo>
                  <a:pt x="53" y="2"/>
                  <a:pt x="50" y="5"/>
                  <a:pt x="48" y="5"/>
                </a:cubicBezTo>
                <a:cubicBezTo>
                  <a:pt x="45" y="4"/>
                  <a:pt x="43" y="4"/>
                  <a:pt x="40" y="4"/>
                </a:cubicBezTo>
                <a:cubicBezTo>
                  <a:pt x="37" y="4"/>
                  <a:pt x="35" y="6"/>
                  <a:pt x="32" y="6"/>
                </a:cubicBezTo>
                <a:cubicBezTo>
                  <a:pt x="30" y="6"/>
                  <a:pt x="28" y="3"/>
                  <a:pt x="26" y="4"/>
                </a:cubicBezTo>
                <a:cubicBezTo>
                  <a:pt x="22" y="6"/>
                  <a:pt x="21" y="5"/>
                  <a:pt x="19" y="3"/>
                </a:cubicBezTo>
                <a:cubicBezTo>
                  <a:pt x="18" y="2"/>
                  <a:pt x="15" y="0"/>
                  <a:pt x="13" y="1"/>
                </a:cubicBezTo>
                <a:cubicBezTo>
                  <a:pt x="12" y="1"/>
                  <a:pt x="9" y="2"/>
                  <a:pt x="8" y="3"/>
                </a:cubicBezTo>
                <a:cubicBezTo>
                  <a:pt x="7" y="4"/>
                  <a:pt x="8" y="5"/>
                  <a:pt x="7" y="6"/>
                </a:cubicBezTo>
                <a:cubicBezTo>
                  <a:pt x="7" y="7"/>
                  <a:pt x="6" y="9"/>
                  <a:pt x="6" y="10"/>
                </a:cubicBezTo>
                <a:cubicBezTo>
                  <a:pt x="5" y="12"/>
                  <a:pt x="5" y="14"/>
                  <a:pt x="5" y="16"/>
                </a:cubicBezTo>
                <a:cubicBezTo>
                  <a:pt x="5" y="19"/>
                  <a:pt x="2" y="21"/>
                  <a:pt x="1" y="24"/>
                </a:cubicBezTo>
                <a:cubicBezTo>
                  <a:pt x="0" y="27"/>
                  <a:pt x="1" y="34"/>
                  <a:pt x="2" y="38"/>
                </a:cubicBezTo>
                <a:cubicBezTo>
                  <a:pt x="2" y="39"/>
                  <a:pt x="4" y="38"/>
                  <a:pt x="5" y="38"/>
                </a:cubicBezTo>
                <a:cubicBezTo>
                  <a:pt x="6" y="38"/>
                  <a:pt x="8" y="39"/>
                  <a:pt x="9" y="39"/>
                </a:cubicBezTo>
                <a:cubicBezTo>
                  <a:pt x="10" y="40"/>
                  <a:pt x="14" y="42"/>
                  <a:pt x="14" y="43"/>
                </a:cubicBezTo>
                <a:cubicBezTo>
                  <a:pt x="14" y="44"/>
                  <a:pt x="14" y="44"/>
                  <a:pt x="14" y="45"/>
                </a:cubicBezTo>
                <a:cubicBezTo>
                  <a:pt x="14" y="46"/>
                  <a:pt x="15" y="47"/>
                  <a:pt x="16" y="48"/>
                </a:cubicBezTo>
                <a:cubicBezTo>
                  <a:pt x="18" y="51"/>
                  <a:pt x="21" y="46"/>
                  <a:pt x="23" y="47"/>
                </a:cubicBezTo>
                <a:cubicBezTo>
                  <a:pt x="23" y="47"/>
                  <a:pt x="22" y="48"/>
                  <a:pt x="22" y="48"/>
                </a:cubicBezTo>
                <a:cubicBezTo>
                  <a:pt x="22" y="47"/>
                  <a:pt x="27" y="47"/>
                  <a:pt x="27" y="47"/>
                </a:cubicBezTo>
                <a:cubicBezTo>
                  <a:pt x="29" y="47"/>
                  <a:pt x="29" y="45"/>
                  <a:pt x="30" y="47"/>
                </a:cubicBezTo>
                <a:cubicBezTo>
                  <a:pt x="31" y="45"/>
                  <a:pt x="31" y="44"/>
                  <a:pt x="31" y="42"/>
                </a:cubicBezTo>
                <a:cubicBezTo>
                  <a:pt x="32" y="41"/>
                  <a:pt x="31" y="43"/>
                  <a:pt x="31" y="4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31" name="Freeform 758">
            <a:extLst>
              <a:ext uri="{FF2B5EF4-FFF2-40B4-BE49-F238E27FC236}">
                <a16:creationId xmlns:a16="http://schemas.microsoft.com/office/drawing/2014/main" id="{2EBE38AB-467B-C345-AF8C-275170400431}"/>
              </a:ext>
            </a:extLst>
          </p:cNvPr>
          <p:cNvSpPr>
            <a:spLocks/>
          </p:cNvSpPr>
          <p:nvPr/>
        </p:nvSpPr>
        <p:spPr bwMode="auto">
          <a:xfrm>
            <a:off x="6644964" y="3956242"/>
            <a:ext cx="220755" cy="165786"/>
          </a:xfrm>
          <a:custGeom>
            <a:avLst/>
            <a:gdLst>
              <a:gd name="T0" fmla="*/ 35 w 42"/>
              <a:gd name="T1" fmla="*/ 20 h 30"/>
              <a:gd name="T2" fmla="*/ 41 w 42"/>
              <a:gd name="T3" fmla="*/ 17 h 30"/>
              <a:gd name="T4" fmla="*/ 38 w 42"/>
              <a:gd name="T5" fmla="*/ 13 h 30"/>
              <a:gd name="T6" fmla="*/ 33 w 42"/>
              <a:gd name="T7" fmla="*/ 10 h 30"/>
              <a:gd name="T8" fmla="*/ 32 w 42"/>
              <a:gd name="T9" fmla="*/ 7 h 30"/>
              <a:gd name="T10" fmla="*/ 30 w 42"/>
              <a:gd name="T11" fmla="*/ 1 h 30"/>
              <a:gd name="T12" fmla="*/ 26 w 42"/>
              <a:gd name="T13" fmla="*/ 0 h 30"/>
              <a:gd name="T14" fmla="*/ 22 w 42"/>
              <a:gd name="T15" fmla="*/ 2 h 30"/>
              <a:gd name="T16" fmla="*/ 19 w 42"/>
              <a:gd name="T17" fmla="*/ 4 h 30"/>
              <a:gd name="T18" fmla="*/ 17 w 42"/>
              <a:gd name="T19" fmla="*/ 5 h 30"/>
              <a:gd name="T20" fmla="*/ 11 w 42"/>
              <a:gd name="T21" fmla="*/ 10 h 30"/>
              <a:gd name="T22" fmla="*/ 9 w 42"/>
              <a:gd name="T23" fmla="*/ 10 h 30"/>
              <a:gd name="T24" fmla="*/ 7 w 42"/>
              <a:gd name="T25" fmla="*/ 14 h 30"/>
              <a:gd name="T26" fmla="*/ 5 w 42"/>
              <a:gd name="T27" fmla="*/ 16 h 30"/>
              <a:gd name="T28" fmla="*/ 2 w 42"/>
              <a:gd name="T29" fmla="*/ 18 h 30"/>
              <a:gd name="T30" fmla="*/ 1 w 42"/>
              <a:gd name="T31" fmla="*/ 24 h 30"/>
              <a:gd name="T32" fmla="*/ 8 w 42"/>
              <a:gd name="T33" fmla="*/ 28 h 30"/>
              <a:gd name="T34" fmla="*/ 16 w 42"/>
              <a:gd name="T35" fmla="*/ 30 h 30"/>
              <a:gd name="T36" fmla="*/ 15 w 42"/>
              <a:gd name="T37" fmla="*/ 22 h 30"/>
              <a:gd name="T38" fmla="*/ 26 w 42"/>
              <a:gd name="T39" fmla="*/ 22 h 30"/>
              <a:gd name="T40" fmla="*/ 35 w 42"/>
              <a:gd name="T41" fmla="*/ 20 h 30"/>
              <a:gd name="T42" fmla="*/ 35 w 42"/>
              <a:gd name="T43" fmla="*/ 2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2" h="30">
                <a:moveTo>
                  <a:pt x="35" y="20"/>
                </a:moveTo>
                <a:cubicBezTo>
                  <a:pt x="37" y="17"/>
                  <a:pt x="40" y="20"/>
                  <a:pt x="41" y="17"/>
                </a:cubicBezTo>
                <a:cubicBezTo>
                  <a:pt x="42" y="16"/>
                  <a:pt x="39" y="13"/>
                  <a:pt x="38" y="13"/>
                </a:cubicBezTo>
                <a:cubicBezTo>
                  <a:pt x="37" y="15"/>
                  <a:pt x="34" y="11"/>
                  <a:pt x="33" y="10"/>
                </a:cubicBezTo>
                <a:cubicBezTo>
                  <a:pt x="33" y="9"/>
                  <a:pt x="33" y="8"/>
                  <a:pt x="32" y="7"/>
                </a:cubicBezTo>
                <a:cubicBezTo>
                  <a:pt x="30" y="5"/>
                  <a:pt x="30" y="4"/>
                  <a:pt x="30" y="1"/>
                </a:cubicBezTo>
                <a:cubicBezTo>
                  <a:pt x="29" y="1"/>
                  <a:pt x="27" y="0"/>
                  <a:pt x="26" y="0"/>
                </a:cubicBezTo>
                <a:cubicBezTo>
                  <a:pt x="24" y="1"/>
                  <a:pt x="23" y="2"/>
                  <a:pt x="22" y="2"/>
                </a:cubicBezTo>
                <a:cubicBezTo>
                  <a:pt x="21" y="3"/>
                  <a:pt x="20" y="4"/>
                  <a:pt x="19" y="4"/>
                </a:cubicBezTo>
                <a:cubicBezTo>
                  <a:pt x="18" y="6"/>
                  <a:pt x="18" y="4"/>
                  <a:pt x="17" y="5"/>
                </a:cubicBezTo>
                <a:cubicBezTo>
                  <a:pt x="15" y="6"/>
                  <a:pt x="13" y="11"/>
                  <a:pt x="11" y="10"/>
                </a:cubicBezTo>
                <a:cubicBezTo>
                  <a:pt x="10" y="10"/>
                  <a:pt x="9" y="8"/>
                  <a:pt x="9" y="10"/>
                </a:cubicBezTo>
                <a:cubicBezTo>
                  <a:pt x="8" y="11"/>
                  <a:pt x="8" y="13"/>
                  <a:pt x="7" y="14"/>
                </a:cubicBezTo>
                <a:cubicBezTo>
                  <a:pt x="7" y="15"/>
                  <a:pt x="7" y="16"/>
                  <a:pt x="5" y="16"/>
                </a:cubicBezTo>
                <a:cubicBezTo>
                  <a:pt x="5" y="16"/>
                  <a:pt x="1" y="17"/>
                  <a:pt x="2" y="18"/>
                </a:cubicBezTo>
                <a:cubicBezTo>
                  <a:pt x="5" y="20"/>
                  <a:pt x="0" y="23"/>
                  <a:pt x="1" y="24"/>
                </a:cubicBezTo>
                <a:cubicBezTo>
                  <a:pt x="3" y="25"/>
                  <a:pt x="5" y="30"/>
                  <a:pt x="8" y="28"/>
                </a:cubicBezTo>
                <a:cubicBezTo>
                  <a:pt x="11" y="26"/>
                  <a:pt x="13" y="27"/>
                  <a:pt x="16" y="30"/>
                </a:cubicBezTo>
                <a:cubicBezTo>
                  <a:pt x="15" y="27"/>
                  <a:pt x="15" y="24"/>
                  <a:pt x="15" y="22"/>
                </a:cubicBezTo>
                <a:cubicBezTo>
                  <a:pt x="19" y="22"/>
                  <a:pt x="22" y="22"/>
                  <a:pt x="26" y="22"/>
                </a:cubicBezTo>
                <a:cubicBezTo>
                  <a:pt x="29" y="22"/>
                  <a:pt x="34" y="23"/>
                  <a:pt x="35" y="20"/>
                </a:cubicBezTo>
                <a:cubicBezTo>
                  <a:pt x="36" y="18"/>
                  <a:pt x="35" y="20"/>
                  <a:pt x="35" y="2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32" name="Freeform 759">
            <a:extLst>
              <a:ext uri="{FF2B5EF4-FFF2-40B4-BE49-F238E27FC236}">
                <a16:creationId xmlns:a16="http://schemas.microsoft.com/office/drawing/2014/main" id="{D2E164B6-CBEA-8A4B-A169-06FE46EB34B1}"/>
              </a:ext>
            </a:extLst>
          </p:cNvPr>
          <p:cNvSpPr>
            <a:spLocks/>
          </p:cNvSpPr>
          <p:nvPr/>
        </p:nvSpPr>
        <p:spPr bwMode="auto">
          <a:xfrm>
            <a:off x="6792727" y="4078698"/>
            <a:ext cx="51628" cy="131876"/>
          </a:xfrm>
          <a:custGeom>
            <a:avLst/>
            <a:gdLst>
              <a:gd name="T0" fmla="*/ 9 w 10"/>
              <a:gd name="T1" fmla="*/ 10 h 24"/>
              <a:gd name="T2" fmla="*/ 8 w 10"/>
              <a:gd name="T3" fmla="*/ 6 h 24"/>
              <a:gd name="T4" fmla="*/ 5 w 10"/>
              <a:gd name="T5" fmla="*/ 0 h 24"/>
              <a:gd name="T6" fmla="*/ 2 w 10"/>
              <a:gd name="T7" fmla="*/ 0 h 24"/>
              <a:gd name="T8" fmla="*/ 2 w 10"/>
              <a:gd name="T9" fmla="*/ 3 h 24"/>
              <a:gd name="T10" fmla="*/ 2 w 10"/>
              <a:gd name="T11" fmla="*/ 9 h 24"/>
              <a:gd name="T12" fmla="*/ 4 w 10"/>
              <a:gd name="T13" fmla="*/ 15 h 24"/>
              <a:gd name="T14" fmla="*/ 4 w 10"/>
              <a:gd name="T15" fmla="*/ 21 h 24"/>
              <a:gd name="T16" fmla="*/ 6 w 10"/>
              <a:gd name="T17" fmla="*/ 23 h 24"/>
              <a:gd name="T18" fmla="*/ 9 w 10"/>
              <a:gd name="T19" fmla="*/ 23 h 24"/>
              <a:gd name="T20" fmla="*/ 9 w 10"/>
              <a:gd name="T21" fmla="*/ 10 h 24"/>
              <a:gd name="T22" fmla="*/ 9 w 10"/>
              <a:gd name="T23" fmla="*/ 1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" h="24">
                <a:moveTo>
                  <a:pt x="9" y="10"/>
                </a:moveTo>
                <a:cubicBezTo>
                  <a:pt x="9" y="9"/>
                  <a:pt x="9" y="7"/>
                  <a:pt x="8" y="6"/>
                </a:cubicBezTo>
                <a:cubicBezTo>
                  <a:pt x="7" y="5"/>
                  <a:pt x="4" y="1"/>
                  <a:pt x="5" y="0"/>
                </a:cubicBezTo>
                <a:cubicBezTo>
                  <a:pt x="4" y="0"/>
                  <a:pt x="3" y="0"/>
                  <a:pt x="2" y="0"/>
                </a:cubicBezTo>
                <a:cubicBezTo>
                  <a:pt x="0" y="0"/>
                  <a:pt x="2" y="2"/>
                  <a:pt x="2" y="3"/>
                </a:cubicBezTo>
                <a:cubicBezTo>
                  <a:pt x="3" y="5"/>
                  <a:pt x="2" y="7"/>
                  <a:pt x="2" y="9"/>
                </a:cubicBezTo>
                <a:cubicBezTo>
                  <a:pt x="1" y="12"/>
                  <a:pt x="3" y="12"/>
                  <a:pt x="4" y="15"/>
                </a:cubicBezTo>
                <a:cubicBezTo>
                  <a:pt x="4" y="17"/>
                  <a:pt x="3" y="19"/>
                  <a:pt x="4" y="21"/>
                </a:cubicBezTo>
                <a:cubicBezTo>
                  <a:pt x="4" y="22"/>
                  <a:pt x="5" y="23"/>
                  <a:pt x="6" y="23"/>
                </a:cubicBezTo>
                <a:cubicBezTo>
                  <a:pt x="7" y="24"/>
                  <a:pt x="10" y="24"/>
                  <a:pt x="9" y="23"/>
                </a:cubicBezTo>
                <a:cubicBezTo>
                  <a:pt x="9" y="19"/>
                  <a:pt x="9" y="15"/>
                  <a:pt x="9" y="10"/>
                </a:cubicBezTo>
                <a:cubicBezTo>
                  <a:pt x="9" y="7"/>
                  <a:pt x="9" y="13"/>
                  <a:pt x="9" y="1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33" name="Freeform 760">
            <a:extLst>
              <a:ext uri="{FF2B5EF4-FFF2-40B4-BE49-F238E27FC236}">
                <a16:creationId xmlns:a16="http://schemas.microsoft.com/office/drawing/2014/main" id="{24A69893-F155-EF43-A0D4-664043CEFC0E}"/>
              </a:ext>
            </a:extLst>
          </p:cNvPr>
          <p:cNvSpPr>
            <a:spLocks/>
          </p:cNvSpPr>
          <p:nvPr/>
        </p:nvSpPr>
        <p:spPr bwMode="auto">
          <a:xfrm>
            <a:off x="6568411" y="4084351"/>
            <a:ext cx="165566" cy="171438"/>
          </a:xfrm>
          <a:custGeom>
            <a:avLst/>
            <a:gdLst>
              <a:gd name="T0" fmla="*/ 26 w 32"/>
              <a:gd name="T1" fmla="*/ 4 h 31"/>
              <a:gd name="T2" fmla="*/ 21 w 32"/>
              <a:gd name="T3" fmla="*/ 5 h 31"/>
              <a:gd name="T4" fmla="*/ 15 w 32"/>
              <a:gd name="T5" fmla="*/ 1 h 31"/>
              <a:gd name="T6" fmla="*/ 13 w 32"/>
              <a:gd name="T7" fmla="*/ 1 h 31"/>
              <a:gd name="T8" fmla="*/ 10 w 32"/>
              <a:gd name="T9" fmla="*/ 2 h 31"/>
              <a:gd name="T10" fmla="*/ 6 w 32"/>
              <a:gd name="T11" fmla="*/ 2 h 31"/>
              <a:gd name="T12" fmla="*/ 4 w 32"/>
              <a:gd name="T13" fmla="*/ 3 h 31"/>
              <a:gd name="T14" fmla="*/ 3 w 32"/>
              <a:gd name="T15" fmla="*/ 6 h 31"/>
              <a:gd name="T16" fmla="*/ 5 w 32"/>
              <a:gd name="T17" fmla="*/ 7 h 31"/>
              <a:gd name="T18" fmla="*/ 3 w 32"/>
              <a:gd name="T19" fmla="*/ 9 h 31"/>
              <a:gd name="T20" fmla="*/ 5 w 32"/>
              <a:gd name="T21" fmla="*/ 12 h 31"/>
              <a:gd name="T22" fmla="*/ 3 w 32"/>
              <a:gd name="T23" fmla="*/ 13 h 31"/>
              <a:gd name="T24" fmla="*/ 2 w 32"/>
              <a:gd name="T25" fmla="*/ 16 h 31"/>
              <a:gd name="T26" fmla="*/ 2 w 32"/>
              <a:gd name="T27" fmla="*/ 19 h 31"/>
              <a:gd name="T28" fmla="*/ 3 w 32"/>
              <a:gd name="T29" fmla="*/ 23 h 31"/>
              <a:gd name="T30" fmla="*/ 7 w 32"/>
              <a:gd name="T31" fmla="*/ 26 h 31"/>
              <a:gd name="T32" fmla="*/ 7 w 32"/>
              <a:gd name="T33" fmla="*/ 31 h 31"/>
              <a:gd name="T34" fmla="*/ 19 w 32"/>
              <a:gd name="T35" fmla="*/ 28 h 31"/>
              <a:gd name="T36" fmla="*/ 26 w 32"/>
              <a:gd name="T37" fmla="*/ 28 h 31"/>
              <a:gd name="T38" fmla="*/ 30 w 32"/>
              <a:gd name="T39" fmla="*/ 26 h 31"/>
              <a:gd name="T40" fmla="*/ 28 w 32"/>
              <a:gd name="T41" fmla="*/ 21 h 31"/>
              <a:gd name="T42" fmla="*/ 30 w 32"/>
              <a:gd name="T43" fmla="*/ 15 h 31"/>
              <a:gd name="T44" fmla="*/ 26 w 32"/>
              <a:gd name="T45" fmla="*/ 4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2" h="31">
                <a:moveTo>
                  <a:pt x="26" y="4"/>
                </a:moveTo>
                <a:cubicBezTo>
                  <a:pt x="24" y="4"/>
                  <a:pt x="23" y="6"/>
                  <a:pt x="21" y="5"/>
                </a:cubicBezTo>
                <a:cubicBezTo>
                  <a:pt x="19" y="5"/>
                  <a:pt x="17" y="0"/>
                  <a:pt x="15" y="1"/>
                </a:cubicBezTo>
                <a:cubicBezTo>
                  <a:pt x="14" y="2"/>
                  <a:pt x="13" y="2"/>
                  <a:pt x="13" y="1"/>
                </a:cubicBezTo>
                <a:cubicBezTo>
                  <a:pt x="12" y="0"/>
                  <a:pt x="11" y="2"/>
                  <a:pt x="10" y="2"/>
                </a:cubicBezTo>
                <a:cubicBezTo>
                  <a:pt x="8" y="3"/>
                  <a:pt x="7" y="2"/>
                  <a:pt x="6" y="2"/>
                </a:cubicBezTo>
                <a:cubicBezTo>
                  <a:pt x="5" y="1"/>
                  <a:pt x="5" y="3"/>
                  <a:pt x="4" y="3"/>
                </a:cubicBezTo>
                <a:cubicBezTo>
                  <a:pt x="3" y="3"/>
                  <a:pt x="2" y="5"/>
                  <a:pt x="3" y="6"/>
                </a:cubicBezTo>
                <a:cubicBezTo>
                  <a:pt x="3" y="7"/>
                  <a:pt x="5" y="7"/>
                  <a:pt x="5" y="7"/>
                </a:cubicBezTo>
                <a:cubicBezTo>
                  <a:pt x="5" y="8"/>
                  <a:pt x="3" y="9"/>
                  <a:pt x="3" y="9"/>
                </a:cubicBezTo>
                <a:cubicBezTo>
                  <a:pt x="3" y="10"/>
                  <a:pt x="5" y="11"/>
                  <a:pt x="5" y="12"/>
                </a:cubicBezTo>
                <a:cubicBezTo>
                  <a:pt x="5" y="12"/>
                  <a:pt x="3" y="11"/>
                  <a:pt x="3" y="13"/>
                </a:cubicBezTo>
                <a:cubicBezTo>
                  <a:pt x="3" y="14"/>
                  <a:pt x="4" y="16"/>
                  <a:pt x="2" y="16"/>
                </a:cubicBezTo>
                <a:cubicBezTo>
                  <a:pt x="3" y="17"/>
                  <a:pt x="3" y="18"/>
                  <a:pt x="2" y="19"/>
                </a:cubicBezTo>
                <a:cubicBezTo>
                  <a:pt x="2" y="21"/>
                  <a:pt x="0" y="21"/>
                  <a:pt x="3" y="23"/>
                </a:cubicBezTo>
                <a:cubicBezTo>
                  <a:pt x="4" y="23"/>
                  <a:pt x="6" y="24"/>
                  <a:pt x="7" y="26"/>
                </a:cubicBezTo>
                <a:cubicBezTo>
                  <a:pt x="8" y="27"/>
                  <a:pt x="7" y="29"/>
                  <a:pt x="7" y="31"/>
                </a:cubicBezTo>
                <a:cubicBezTo>
                  <a:pt x="11" y="30"/>
                  <a:pt x="14" y="28"/>
                  <a:pt x="19" y="28"/>
                </a:cubicBezTo>
                <a:cubicBezTo>
                  <a:pt x="21" y="27"/>
                  <a:pt x="24" y="28"/>
                  <a:pt x="26" y="28"/>
                </a:cubicBezTo>
                <a:cubicBezTo>
                  <a:pt x="28" y="28"/>
                  <a:pt x="31" y="29"/>
                  <a:pt x="30" y="26"/>
                </a:cubicBezTo>
                <a:cubicBezTo>
                  <a:pt x="30" y="24"/>
                  <a:pt x="29" y="23"/>
                  <a:pt x="28" y="21"/>
                </a:cubicBezTo>
                <a:cubicBezTo>
                  <a:pt x="28" y="19"/>
                  <a:pt x="29" y="17"/>
                  <a:pt x="30" y="15"/>
                </a:cubicBezTo>
                <a:cubicBezTo>
                  <a:pt x="31" y="11"/>
                  <a:pt x="32" y="4"/>
                  <a:pt x="26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34" name="Freeform 761">
            <a:extLst>
              <a:ext uri="{FF2B5EF4-FFF2-40B4-BE49-F238E27FC236}">
                <a16:creationId xmlns:a16="http://schemas.microsoft.com/office/drawing/2014/main" id="{1394DC81-A9F1-8448-8906-AC32559D7D22}"/>
              </a:ext>
            </a:extLst>
          </p:cNvPr>
          <p:cNvSpPr>
            <a:spLocks/>
          </p:cNvSpPr>
          <p:nvPr/>
        </p:nvSpPr>
        <p:spPr bwMode="auto">
          <a:xfrm>
            <a:off x="6709054" y="4078698"/>
            <a:ext cx="119280" cy="165786"/>
          </a:xfrm>
          <a:custGeom>
            <a:avLst/>
            <a:gdLst>
              <a:gd name="T0" fmla="*/ 19 w 23"/>
              <a:gd name="T1" fmla="*/ 13 h 30"/>
              <a:gd name="T2" fmla="*/ 18 w 23"/>
              <a:gd name="T3" fmla="*/ 6 h 30"/>
              <a:gd name="T4" fmla="*/ 17 w 23"/>
              <a:gd name="T5" fmla="*/ 0 h 30"/>
              <a:gd name="T6" fmla="*/ 3 w 23"/>
              <a:gd name="T7" fmla="*/ 0 h 30"/>
              <a:gd name="T8" fmla="*/ 4 w 23"/>
              <a:gd name="T9" fmla="*/ 11 h 30"/>
              <a:gd name="T10" fmla="*/ 1 w 23"/>
              <a:gd name="T11" fmla="*/ 22 h 30"/>
              <a:gd name="T12" fmla="*/ 3 w 23"/>
              <a:gd name="T13" fmla="*/ 30 h 30"/>
              <a:gd name="T14" fmla="*/ 10 w 23"/>
              <a:gd name="T15" fmla="*/ 29 h 30"/>
              <a:gd name="T16" fmla="*/ 23 w 23"/>
              <a:gd name="T17" fmla="*/ 24 h 30"/>
              <a:gd name="T18" fmla="*/ 20 w 23"/>
              <a:gd name="T19" fmla="*/ 19 h 30"/>
              <a:gd name="T20" fmla="*/ 19 w 23"/>
              <a:gd name="T21" fmla="*/ 13 h 30"/>
              <a:gd name="T22" fmla="*/ 19 w 23"/>
              <a:gd name="T23" fmla="*/ 13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" h="30">
                <a:moveTo>
                  <a:pt x="19" y="13"/>
                </a:moveTo>
                <a:cubicBezTo>
                  <a:pt x="17" y="11"/>
                  <a:pt x="18" y="8"/>
                  <a:pt x="18" y="6"/>
                </a:cubicBezTo>
                <a:cubicBezTo>
                  <a:pt x="19" y="4"/>
                  <a:pt x="16" y="2"/>
                  <a:pt x="17" y="0"/>
                </a:cubicBezTo>
                <a:cubicBezTo>
                  <a:pt x="12" y="0"/>
                  <a:pt x="8" y="0"/>
                  <a:pt x="3" y="0"/>
                </a:cubicBezTo>
                <a:cubicBezTo>
                  <a:pt x="3" y="3"/>
                  <a:pt x="4" y="7"/>
                  <a:pt x="4" y="11"/>
                </a:cubicBezTo>
                <a:cubicBezTo>
                  <a:pt x="4" y="15"/>
                  <a:pt x="0" y="18"/>
                  <a:pt x="1" y="22"/>
                </a:cubicBezTo>
                <a:cubicBezTo>
                  <a:pt x="2" y="25"/>
                  <a:pt x="4" y="26"/>
                  <a:pt x="3" y="30"/>
                </a:cubicBezTo>
                <a:cubicBezTo>
                  <a:pt x="6" y="30"/>
                  <a:pt x="7" y="30"/>
                  <a:pt x="10" y="29"/>
                </a:cubicBezTo>
                <a:cubicBezTo>
                  <a:pt x="15" y="28"/>
                  <a:pt x="19" y="26"/>
                  <a:pt x="23" y="24"/>
                </a:cubicBezTo>
                <a:cubicBezTo>
                  <a:pt x="21" y="23"/>
                  <a:pt x="20" y="21"/>
                  <a:pt x="20" y="19"/>
                </a:cubicBezTo>
                <a:cubicBezTo>
                  <a:pt x="20" y="17"/>
                  <a:pt x="20" y="15"/>
                  <a:pt x="19" y="13"/>
                </a:cubicBezTo>
                <a:cubicBezTo>
                  <a:pt x="17" y="11"/>
                  <a:pt x="20" y="15"/>
                  <a:pt x="19" y="1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35" name="Freeform 762">
            <a:extLst>
              <a:ext uri="{FF2B5EF4-FFF2-40B4-BE49-F238E27FC236}">
                <a16:creationId xmlns:a16="http://schemas.microsoft.com/office/drawing/2014/main" id="{3E0B158C-08F6-8F40-AB4C-EF641D6BB7ED}"/>
              </a:ext>
            </a:extLst>
          </p:cNvPr>
          <p:cNvSpPr>
            <a:spLocks/>
          </p:cNvSpPr>
          <p:nvPr/>
        </p:nvSpPr>
        <p:spPr bwMode="auto">
          <a:xfrm>
            <a:off x="6447353" y="4095653"/>
            <a:ext cx="78332" cy="99848"/>
          </a:xfrm>
          <a:custGeom>
            <a:avLst/>
            <a:gdLst>
              <a:gd name="T0" fmla="*/ 12 w 15"/>
              <a:gd name="T1" fmla="*/ 14 h 18"/>
              <a:gd name="T2" fmla="*/ 14 w 15"/>
              <a:gd name="T3" fmla="*/ 6 h 18"/>
              <a:gd name="T4" fmla="*/ 5 w 15"/>
              <a:gd name="T5" fmla="*/ 3 h 18"/>
              <a:gd name="T6" fmla="*/ 1 w 15"/>
              <a:gd name="T7" fmla="*/ 8 h 18"/>
              <a:gd name="T8" fmla="*/ 4 w 15"/>
              <a:gd name="T9" fmla="*/ 12 h 18"/>
              <a:gd name="T10" fmla="*/ 7 w 15"/>
              <a:gd name="T11" fmla="*/ 16 h 18"/>
              <a:gd name="T12" fmla="*/ 10 w 15"/>
              <a:gd name="T13" fmla="*/ 16 h 18"/>
              <a:gd name="T14" fmla="*/ 12 w 15"/>
              <a:gd name="T15" fmla="*/ 14 h 18"/>
              <a:gd name="T16" fmla="*/ 12 w 15"/>
              <a:gd name="T17" fmla="*/ 14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8">
                <a:moveTo>
                  <a:pt x="12" y="14"/>
                </a:moveTo>
                <a:cubicBezTo>
                  <a:pt x="15" y="13"/>
                  <a:pt x="15" y="8"/>
                  <a:pt x="14" y="6"/>
                </a:cubicBezTo>
                <a:cubicBezTo>
                  <a:pt x="12" y="2"/>
                  <a:pt x="8" y="0"/>
                  <a:pt x="5" y="3"/>
                </a:cubicBezTo>
                <a:cubicBezTo>
                  <a:pt x="3" y="4"/>
                  <a:pt x="0" y="6"/>
                  <a:pt x="1" y="8"/>
                </a:cubicBezTo>
                <a:cubicBezTo>
                  <a:pt x="2" y="10"/>
                  <a:pt x="2" y="11"/>
                  <a:pt x="4" y="12"/>
                </a:cubicBezTo>
                <a:cubicBezTo>
                  <a:pt x="5" y="14"/>
                  <a:pt x="5" y="15"/>
                  <a:pt x="7" y="16"/>
                </a:cubicBezTo>
                <a:cubicBezTo>
                  <a:pt x="8" y="17"/>
                  <a:pt x="9" y="18"/>
                  <a:pt x="10" y="16"/>
                </a:cubicBezTo>
                <a:cubicBezTo>
                  <a:pt x="10" y="15"/>
                  <a:pt x="11" y="15"/>
                  <a:pt x="12" y="14"/>
                </a:cubicBezTo>
                <a:cubicBezTo>
                  <a:pt x="14" y="13"/>
                  <a:pt x="11" y="15"/>
                  <a:pt x="12" y="1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36" name="Freeform 763">
            <a:extLst>
              <a:ext uri="{FF2B5EF4-FFF2-40B4-BE49-F238E27FC236}">
                <a16:creationId xmlns:a16="http://schemas.microsoft.com/office/drawing/2014/main" id="{55FEF12F-C889-5641-A3EA-B03381F15A33}"/>
              </a:ext>
            </a:extLst>
          </p:cNvPr>
          <p:cNvSpPr>
            <a:spLocks/>
          </p:cNvSpPr>
          <p:nvPr/>
        </p:nvSpPr>
        <p:spPr bwMode="auto">
          <a:xfrm>
            <a:off x="6493640" y="4138984"/>
            <a:ext cx="115718" cy="116805"/>
          </a:xfrm>
          <a:custGeom>
            <a:avLst/>
            <a:gdLst>
              <a:gd name="T0" fmla="*/ 21 w 22"/>
              <a:gd name="T1" fmla="*/ 17 h 21"/>
              <a:gd name="T2" fmla="*/ 19 w 22"/>
              <a:gd name="T3" fmla="*/ 13 h 21"/>
              <a:gd name="T4" fmla="*/ 16 w 22"/>
              <a:gd name="T5" fmla="*/ 11 h 21"/>
              <a:gd name="T6" fmla="*/ 16 w 22"/>
              <a:gd name="T7" fmla="*/ 6 h 21"/>
              <a:gd name="T8" fmla="*/ 13 w 22"/>
              <a:gd name="T9" fmla="*/ 8 h 21"/>
              <a:gd name="T10" fmla="*/ 9 w 22"/>
              <a:gd name="T11" fmla="*/ 1 h 21"/>
              <a:gd name="T12" fmla="*/ 5 w 22"/>
              <a:gd name="T13" fmla="*/ 4 h 21"/>
              <a:gd name="T14" fmla="*/ 0 w 22"/>
              <a:gd name="T15" fmla="*/ 9 h 21"/>
              <a:gd name="T16" fmla="*/ 12 w 22"/>
              <a:gd name="T17" fmla="*/ 18 h 21"/>
              <a:gd name="T18" fmla="*/ 19 w 22"/>
              <a:gd name="T19" fmla="*/ 21 h 21"/>
              <a:gd name="T20" fmla="*/ 21 w 22"/>
              <a:gd name="T21" fmla="*/ 17 h 21"/>
              <a:gd name="T22" fmla="*/ 21 w 22"/>
              <a:gd name="T23" fmla="*/ 17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" h="21">
                <a:moveTo>
                  <a:pt x="21" y="17"/>
                </a:moveTo>
                <a:cubicBezTo>
                  <a:pt x="22" y="15"/>
                  <a:pt x="20" y="14"/>
                  <a:pt x="19" y="13"/>
                </a:cubicBezTo>
                <a:cubicBezTo>
                  <a:pt x="18" y="13"/>
                  <a:pt x="14" y="12"/>
                  <a:pt x="16" y="11"/>
                </a:cubicBezTo>
                <a:cubicBezTo>
                  <a:pt x="17" y="10"/>
                  <a:pt x="17" y="7"/>
                  <a:pt x="16" y="6"/>
                </a:cubicBezTo>
                <a:cubicBezTo>
                  <a:pt x="15" y="4"/>
                  <a:pt x="14" y="8"/>
                  <a:pt x="13" y="8"/>
                </a:cubicBezTo>
                <a:cubicBezTo>
                  <a:pt x="10" y="8"/>
                  <a:pt x="11" y="0"/>
                  <a:pt x="9" y="1"/>
                </a:cubicBezTo>
                <a:cubicBezTo>
                  <a:pt x="8" y="2"/>
                  <a:pt x="6" y="3"/>
                  <a:pt x="5" y="4"/>
                </a:cubicBezTo>
                <a:cubicBezTo>
                  <a:pt x="4" y="6"/>
                  <a:pt x="2" y="7"/>
                  <a:pt x="0" y="9"/>
                </a:cubicBezTo>
                <a:cubicBezTo>
                  <a:pt x="5" y="12"/>
                  <a:pt x="8" y="15"/>
                  <a:pt x="12" y="18"/>
                </a:cubicBezTo>
                <a:cubicBezTo>
                  <a:pt x="14" y="20"/>
                  <a:pt x="16" y="21"/>
                  <a:pt x="19" y="21"/>
                </a:cubicBezTo>
                <a:cubicBezTo>
                  <a:pt x="22" y="21"/>
                  <a:pt x="20" y="19"/>
                  <a:pt x="21" y="17"/>
                </a:cubicBezTo>
                <a:cubicBezTo>
                  <a:pt x="22" y="15"/>
                  <a:pt x="21" y="19"/>
                  <a:pt x="21" y="1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37" name="Freeform 764">
            <a:extLst>
              <a:ext uri="{FF2B5EF4-FFF2-40B4-BE49-F238E27FC236}">
                <a16:creationId xmlns:a16="http://schemas.microsoft.com/office/drawing/2014/main" id="{71F02727-2C59-CF4C-9FCE-820C9460C299}"/>
              </a:ext>
            </a:extLst>
          </p:cNvPr>
          <p:cNvSpPr>
            <a:spLocks/>
          </p:cNvSpPr>
          <p:nvPr/>
        </p:nvSpPr>
        <p:spPr bwMode="auto">
          <a:xfrm>
            <a:off x="6411746" y="4027834"/>
            <a:ext cx="181589" cy="162018"/>
          </a:xfrm>
          <a:custGeom>
            <a:avLst/>
            <a:gdLst>
              <a:gd name="T0" fmla="*/ 10 w 35"/>
              <a:gd name="T1" fmla="*/ 16 h 29"/>
              <a:gd name="T2" fmla="*/ 20 w 35"/>
              <a:gd name="T3" fmla="*/ 17 h 29"/>
              <a:gd name="T4" fmla="*/ 21 w 35"/>
              <a:gd name="T5" fmla="*/ 23 h 29"/>
              <a:gd name="T6" fmla="*/ 25 w 35"/>
              <a:gd name="T7" fmla="*/ 21 h 29"/>
              <a:gd name="T8" fmla="*/ 29 w 35"/>
              <a:gd name="T9" fmla="*/ 27 h 29"/>
              <a:gd name="T10" fmla="*/ 31 w 35"/>
              <a:gd name="T11" fmla="*/ 26 h 29"/>
              <a:gd name="T12" fmla="*/ 33 w 35"/>
              <a:gd name="T13" fmla="*/ 25 h 29"/>
              <a:gd name="T14" fmla="*/ 33 w 35"/>
              <a:gd name="T15" fmla="*/ 23 h 29"/>
              <a:gd name="T16" fmla="*/ 35 w 35"/>
              <a:gd name="T17" fmla="*/ 22 h 29"/>
              <a:gd name="T18" fmla="*/ 34 w 35"/>
              <a:gd name="T19" fmla="*/ 19 h 29"/>
              <a:gd name="T20" fmla="*/ 33 w 35"/>
              <a:gd name="T21" fmla="*/ 16 h 29"/>
              <a:gd name="T22" fmla="*/ 33 w 35"/>
              <a:gd name="T23" fmla="*/ 12 h 29"/>
              <a:gd name="T24" fmla="*/ 32 w 35"/>
              <a:gd name="T25" fmla="*/ 8 h 29"/>
              <a:gd name="T26" fmla="*/ 26 w 35"/>
              <a:gd name="T27" fmla="*/ 2 h 29"/>
              <a:gd name="T28" fmla="*/ 24 w 35"/>
              <a:gd name="T29" fmla="*/ 3 h 29"/>
              <a:gd name="T30" fmla="*/ 22 w 35"/>
              <a:gd name="T31" fmla="*/ 3 h 29"/>
              <a:gd name="T32" fmla="*/ 19 w 35"/>
              <a:gd name="T33" fmla="*/ 3 h 29"/>
              <a:gd name="T34" fmla="*/ 18 w 35"/>
              <a:gd name="T35" fmla="*/ 3 h 29"/>
              <a:gd name="T36" fmla="*/ 15 w 35"/>
              <a:gd name="T37" fmla="*/ 2 h 29"/>
              <a:gd name="T38" fmla="*/ 10 w 35"/>
              <a:gd name="T39" fmla="*/ 1 h 29"/>
              <a:gd name="T40" fmla="*/ 5 w 35"/>
              <a:gd name="T41" fmla="*/ 1 h 29"/>
              <a:gd name="T42" fmla="*/ 5 w 35"/>
              <a:gd name="T43" fmla="*/ 4 h 29"/>
              <a:gd name="T44" fmla="*/ 3 w 35"/>
              <a:gd name="T45" fmla="*/ 6 h 29"/>
              <a:gd name="T46" fmla="*/ 0 w 35"/>
              <a:gd name="T47" fmla="*/ 8 h 29"/>
              <a:gd name="T48" fmla="*/ 3 w 35"/>
              <a:gd name="T49" fmla="*/ 13 h 29"/>
              <a:gd name="T50" fmla="*/ 8 w 35"/>
              <a:gd name="T51" fmla="*/ 19 h 29"/>
              <a:gd name="T52" fmla="*/ 10 w 35"/>
              <a:gd name="T53" fmla="*/ 16 h 29"/>
              <a:gd name="T54" fmla="*/ 10 w 35"/>
              <a:gd name="T55" fmla="*/ 16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5" h="29">
                <a:moveTo>
                  <a:pt x="10" y="16"/>
                </a:moveTo>
                <a:cubicBezTo>
                  <a:pt x="14" y="14"/>
                  <a:pt x="18" y="12"/>
                  <a:pt x="20" y="17"/>
                </a:cubicBezTo>
                <a:cubicBezTo>
                  <a:pt x="22" y="19"/>
                  <a:pt x="21" y="20"/>
                  <a:pt x="21" y="23"/>
                </a:cubicBezTo>
                <a:cubicBezTo>
                  <a:pt x="22" y="24"/>
                  <a:pt x="24" y="21"/>
                  <a:pt x="25" y="21"/>
                </a:cubicBezTo>
                <a:cubicBezTo>
                  <a:pt x="27" y="20"/>
                  <a:pt x="27" y="29"/>
                  <a:pt x="29" y="27"/>
                </a:cubicBezTo>
                <a:cubicBezTo>
                  <a:pt x="30" y="27"/>
                  <a:pt x="30" y="26"/>
                  <a:pt x="31" y="26"/>
                </a:cubicBezTo>
                <a:cubicBezTo>
                  <a:pt x="31" y="25"/>
                  <a:pt x="33" y="26"/>
                  <a:pt x="33" y="25"/>
                </a:cubicBezTo>
                <a:cubicBezTo>
                  <a:pt x="34" y="24"/>
                  <a:pt x="33" y="23"/>
                  <a:pt x="33" y="23"/>
                </a:cubicBezTo>
                <a:cubicBezTo>
                  <a:pt x="33" y="21"/>
                  <a:pt x="35" y="22"/>
                  <a:pt x="35" y="22"/>
                </a:cubicBezTo>
                <a:cubicBezTo>
                  <a:pt x="35" y="21"/>
                  <a:pt x="32" y="20"/>
                  <a:pt x="34" y="19"/>
                </a:cubicBezTo>
                <a:cubicBezTo>
                  <a:pt x="35" y="18"/>
                  <a:pt x="35" y="17"/>
                  <a:pt x="33" y="16"/>
                </a:cubicBezTo>
                <a:cubicBezTo>
                  <a:pt x="32" y="15"/>
                  <a:pt x="34" y="13"/>
                  <a:pt x="33" y="12"/>
                </a:cubicBezTo>
                <a:cubicBezTo>
                  <a:pt x="32" y="11"/>
                  <a:pt x="33" y="10"/>
                  <a:pt x="32" y="8"/>
                </a:cubicBezTo>
                <a:cubicBezTo>
                  <a:pt x="31" y="7"/>
                  <a:pt x="29" y="0"/>
                  <a:pt x="26" y="2"/>
                </a:cubicBezTo>
                <a:cubicBezTo>
                  <a:pt x="26" y="2"/>
                  <a:pt x="25" y="3"/>
                  <a:pt x="24" y="3"/>
                </a:cubicBezTo>
                <a:cubicBezTo>
                  <a:pt x="23" y="3"/>
                  <a:pt x="23" y="3"/>
                  <a:pt x="22" y="3"/>
                </a:cubicBezTo>
                <a:cubicBezTo>
                  <a:pt x="21" y="4"/>
                  <a:pt x="20" y="3"/>
                  <a:pt x="19" y="3"/>
                </a:cubicBezTo>
                <a:cubicBezTo>
                  <a:pt x="18" y="3"/>
                  <a:pt x="18" y="4"/>
                  <a:pt x="18" y="3"/>
                </a:cubicBezTo>
                <a:cubicBezTo>
                  <a:pt x="16" y="2"/>
                  <a:pt x="17" y="2"/>
                  <a:pt x="15" y="2"/>
                </a:cubicBezTo>
                <a:cubicBezTo>
                  <a:pt x="12" y="3"/>
                  <a:pt x="12" y="1"/>
                  <a:pt x="10" y="1"/>
                </a:cubicBezTo>
                <a:cubicBezTo>
                  <a:pt x="8" y="0"/>
                  <a:pt x="6" y="0"/>
                  <a:pt x="5" y="1"/>
                </a:cubicBezTo>
                <a:cubicBezTo>
                  <a:pt x="5" y="2"/>
                  <a:pt x="3" y="3"/>
                  <a:pt x="5" y="4"/>
                </a:cubicBezTo>
                <a:cubicBezTo>
                  <a:pt x="6" y="5"/>
                  <a:pt x="5" y="6"/>
                  <a:pt x="3" y="6"/>
                </a:cubicBezTo>
                <a:cubicBezTo>
                  <a:pt x="1" y="6"/>
                  <a:pt x="0" y="6"/>
                  <a:pt x="0" y="8"/>
                </a:cubicBezTo>
                <a:cubicBezTo>
                  <a:pt x="1" y="10"/>
                  <a:pt x="2" y="11"/>
                  <a:pt x="3" y="13"/>
                </a:cubicBezTo>
                <a:cubicBezTo>
                  <a:pt x="5" y="15"/>
                  <a:pt x="6" y="16"/>
                  <a:pt x="8" y="19"/>
                </a:cubicBezTo>
                <a:cubicBezTo>
                  <a:pt x="9" y="18"/>
                  <a:pt x="9" y="17"/>
                  <a:pt x="10" y="16"/>
                </a:cubicBezTo>
                <a:cubicBezTo>
                  <a:pt x="11" y="16"/>
                  <a:pt x="10" y="17"/>
                  <a:pt x="10" y="1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38" name="Freeform 765">
            <a:extLst>
              <a:ext uri="{FF2B5EF4-FFF2-40B4-BE49-F238E27FC236}">
                <a16:creationId xmlns:a16="http://schemas.microsoft.com/office/drawing/2014/main" id="{8860BD2A-9626-614B-9D0F-23525930BDB2}"/>
              </a:ext>
            </a:extLst>
          </p:cNvPr>
          <p:cNvSpPr>
            <a:spLocks/>
          </p:cNvSpPr>
          <p:nvPr/>
        </p:nvSpPr>
        <p:spPr bwMode="auto">
          <a:xfrm>
            <a:off x="6363680" y="4033486"/>
            <a:ext cx="83673" cy="39562"/>
          </a:xfrm>
          <a:custGeom>
            <a:avLst/>
            <a:gdLst>
              <a:gd name="T0" fmla="*/ 10 w 16"/>
              <a:gd name="T1" fmla="*/ 5 h 7"/>
              <a:gd name="T2" fmla="*/ 14 w 16"/>
              <a:gd name="T3" fmla="*/ 3 h 7"/>
              <a:gd name="T4" fmla="*/ 14 w 16"/>
              <a:gd name="T5" fmla="*/ 0 h 7"/>
              <a:gd name="T6" fmla="*/ 7 w 16"/>
              <a:gd name="T7" fmla="*/ 0 h 7"/>
              <a:gd name="T8" fmla="*/ 4 w 16"/>
              <a:gd name="T9" fmla="*/ 0 h 7"/>
              <a:gd name="T10" fmla="*/ 0 w 16"/>
              <a:gd name="T11" fmla="*/ 1 h 7"/>
              <a:gd name="T12" fmla="*/ 3 w 16"/>
              <a:gd name="T13" fmla="*/ 3 h 7"/>
              <a:gd name="T14" fmla="*/ 7 w 16"/>
              <a:gd name="T15" fmla="*/ 3 h 7"/>
              <a:gd name="T16" fmla="*/ 9 w 16"/>
              <a:gd name="T17" fmla="*/ 7 h 7"/>
              <a:gd name="T18" fmla="*/ 10 w 16"/>
              <a:gd name="T19" fmla="*/ 5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" h="7">
                <a:moveTo>
                  <a:pt x="10" y="5"/>
                </a:moveTo>
                <a:cubicBezTo>
                  <a:pt x="11" y="5"/>
                  <a:pt x="16" y="5"/>
                  <a:pt x="14" y="3"/>
                </a:cubicBezTo>
                <a:cubicBezTo>
                  <a:pt x="12" y="2"/>
                  <a:pt x="14" y="1"/>
                  <a:pt x="14" y="0"/>
                </a:cubicBezTo>
                <a:cubicBezTo>
                  <a:pt x="12" y="0"/>
                  <a:pt x="9" y="0"/>
                  <a:pt x="7" y="0"/>
                </a:cubicBezTo>
                <a:cubicBezTo>
                  <a:pt x="5" y="0"/>
                  <a:pt x="5" y="1"/>
                  <a:pt x="4" y="0"/>
                </a:cubicBezTo>
                <a:cubicBezTo>
                  <a:pt x="2" y="0"/>
                  <a:pt x="2" y="0"/>
                  <a:pt x="0" y="1"/>
                </a:cubicBezTo>
                <a:cubicBezTo>
                  <a:pt x="1" y="2"/>
                  <a:pt x="1" y="3"/>
                  <a:pt x="3" y="3"/>
                </a:cubicBezTo>
                <a:cubicBezTo>
                  <a:pt x="4" y="3"/>
                  <a:pt x="7" y="3"/>
                  <a:pt x="7" y="3"/>
                </a:cubicBezTo>
                <a:cubicBezTo>
                  <a:pt x="5" y="5"/>
                  <a:pt x="7" y="6"/>
                  <a:pt x="9" y="7"/>
                </a:cubicBezTo>
                <a:cubicBezTo>
                  <a:pt x="9" y="7"/>
                  <a:pt x="9" y="5"/>
                  <a:pt x="10" y="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39" name="Freeform 766">
            <a:extLst>
              <a:ext uri="{FF2B5EF4-FFF2-40B4-BE49-F238E27FC236}">
                <a16:creationId xmlns:a16="http://schemas.microsoft.com/office/drawing/2014/main" id="{FBA5EF55-F606-9644-A81D-973D6518AB8A}"/>
              </a:ext>
            </a:extLst>
          </p:cNvPr>
          <p:cNvSpPr>
            <a:spLocks/>
          </p:cNvSpPr>
          <p:nvPr/>
        </p:nvSpPr>
        <p:spPr bwMode="auto">
          <a:xfrm>
            <a:off x="6358338" y="3995806"/>
            <a:ext cx="78332" cy="22607"/>
          </a:xfrm>
          <a:custGeom>
            <a:avLst/>
            <a:gdLst>
              <a:gd name="T0" fmla="*/ 4 w 15"/>
              <a:gd name="T1" fmla="*/ 4 h 4"/>
              <a:gd name="T2" fmla="*/ 9 w 15"/>
              <a:gd name="T3" fmla="*/ 3 h 4"/>
              <a:gd name="T4" fmla="*/ 15 w 15"/>
              <a:gd name="T5" fmla="*/ 2 h 4"/>
              <a:gd name="T6" fmla="*/ 8 w 15"/>
              <a:gd name="T7" fmla="*/ 1 h 4"/>
              <a:gd name="T8" fmla="*/ 0 w 15"/>
              <a:gd name="T9" fmla="*/ 4 h 4"/>
              <a:gd name="T10" fmla="*/ 4 w 15"/>
              <a:gd name="T11" fmla="*/ 4 h 4"/>
              <a:gd name="T12" fmla="*/ 4 w 15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" h="4">
                <a:moveTo>
                  <a:pt x="4" y="4"/>
                </a:moveTo>
                <a:cubicBezTo>
                  <a:pt x="6" y="3"/>
                  <a:pt x="7" y="2"/>
                  <a:pt x="9" y="3"/>
                </a:cubicBezTo>
                <a:cubicBezTo>
                  <a:pt x="10" y="3"/>
                  <a:pt x="14" y="4"/>
                  <a:pt x="15" y="2"/>
                </a:cubicBezTo>
                <a:cubicBezTo>
                  <a:pt x="15" y="3"/>
                  <a:pt x="9" y="0"/>
                  <a:pt x="8" y="1"/>
                </a:cubicBezTo>
                <a:cubicBezTo>
                  <a:pt x="5" y="2"/>
                  <a:pt x="1" y="0"/>
                  <a:pt x="0" y="4"/>
                </a:cubicBezTo>
                <a:cubicBezTo>
                  <a:pt x="2" y="4"/>
                  <a:pt x="3" y="4"/>
                  <a:pt x="4" y="4"/>
                </a:cubicBezTo>
                <a:cubicBezTo>
                  <a:pt x="5" y="4"/>
                  <a:pt x="4" y="4"/>
                  <a:pt x="4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40" name="Freeform 767">
            <a:extLst>
              <a:ext uri="{FF2B5EF4-FFF2-40B4-BE49-F238E27FC236}">
                <a16:creationId xmlns:a16="http://schemas.microsoft.com/office/drawing/2014/main" id="{9A5672DE-E6F5-2146-841E-3C2FB8CB91A1}"/>
              </a:ext>
            </a:extLst>
          </p:cNvPr>
          <p:cNvSpPr>
            <a:spLocks/>
          </p:cNvSpPr>
          <p:nvPr/>
        </p:nvSpPr>
        <p:spPr bwMode="auto">
          <a:xfrm>
            <a:off x="6347656" y="3607719"/>
            <a:ext cx="313329" cy="376783"/>
          </a:xfrm>
          <a:custGeom>
            <a:avLst/>
            <a:gdLst>
              <a:gd name="T0" fmla="*/ 5 w 60"/>
              <a:gd name="T1" fmla="*/ 57 h 68"/>
              <a:gd name="T2" fmla="*/ 15 w 60"/>
              <a:gd name="T3" fmla="*/ 57 h 68"/>
              <a:gd name="T4" fmla="*/ 18 w 60"/>
              <a:gd name="T5" fmla="*/ 59 h 68"/>
              <a:gd name="T6" fmla="*/ 21 w 60"/>
              <a:gd name="T7" fmla="*/ 63 h 68"/>
              <a:gd name="T8" fmla="*/ 27 w 60"/>
              <a:gd name="T9" fmla="*/ 64 h 68"/>
              <a:gd name="T10" fmla="*/ 32 w 60"/>
              <a:gd name="T11" fmla="*/ 64 h 68"/>
              <a:gd name="T12" fmla="*/ 35 w 60"/>
              <a:gd name="T13" fmla="*/ 62 h 68"/>
              <a:gd name="T14" fmla="*/ 39 w 60"/>
              <a:gd name="T15" fmla="*/ 62 h 68"/>
              <a:gd name="T16" fmla="*/ 44 w 60"/>
              <a:gd name="T17" fmla="*/ 61 h 68"/>
              <a:gd name="T18" fmla="*/ 53 w 60"/>
              <a:gd name="T19" fmla="*/ 61 h 68"/>
              <a:gd name="T20" fmla="*/ 58 w 60"/>
              <a:gd name="T21" fmla="*/ 61 h 68"/>
              <a:gd name="T22" fmla="*/ 58 w 60"/>
              <a:gd name="T23" fmla="*/ 54 h 68"/>
              <a:gd name="T24" fmla="*/ 56 w 60"/>
              <a:gd name="T25" fmla="*/ 38 h 68"/>
              <a:gd name="T26" fmla="*/ 52 w 60"/>
              <a:gd name="T27" fmla="*/ 12 h 68"/>
              <a:gd name="T28" fmla="*/ 60 w 60"/>
              <a:gd name="T29" fmla="*/ 12 h 68"/>
              <a:gd name="T30" fmla="*/ 43 w 60"/>
              <a:gd name="T31" fmla="*/ 0 h 68"/>
              <a:gd name="T32" fmla="*/ 42 w 60"/>
              <a:gd name="T33" fmla="*/ 7 h 68"/>
              <a:gd name="T34" fmla="*/ 37 w 60"/>
              <a:gd name="T35" fmla="*/ 7 h 68"/>
              <a:gd name="T36" fmla="*/ 29 w 60"/>
              <a:gd name="T37" fmla="*/ 7 h 68"/>
              <a:gd name="T38" fmla="*/ 26 w 60"/>
              <a:gd name="T39" fmla="*/ 7 h 68"/>
              <a:gd name="T40" fmla="*/ 26 w 60"/>
              <a:gd name="T41" fmla="*/ 12 h 68"/>
              <a:gd name="T42" fmla="*/ 26 w 60"/>
              <a:gd name="T43" fmla="*/ 19 h 68"/>
              <a:gd name="T44" fmla="*/ 20 w 60"/>
              <a:gd name="T45" fmla="*/ 25 h 68"/>
              <a:gd name="T46" fmla="*/ 20 w 60"/>
              <a:gd name="T47" fmla="*/ 32 h 68"/>
              <a:gd name="T48" fmla="*/ 16 w 60"/>
              <a:gd name="T49" fmla="*/ 32 h 68"/>
              <a:gd name="T50" fmla="*/ 3 w 60"/>
              <a:gd name="T51" fmla="*/ 32 h 68"/>
              <a:gd name="T52" fmla="*/ 1 w 60"/>
              <a:gd name="T53" fmla="*/ 33 h 68"/>
              <a:gd name="T54" fmla="*/ 4 w 60"/>
              <a:gd name="T55" fmla="*/ 36 h 68"/>
              <a:gd name="T56" fmla="*/ 3 w 60"/>
              <a:gd name="T57" fmla="*/ 41 h 68"/>
              <a:gd name="T58" fmla="*/ 6 w 60"/>
              <a:gd name="T59" fmla="*/ 48 h 68"/>
              <a:gd name="T60" fmla="*/ 3 w 60"/>
              <a:gd name="T61" fmla="*/ 58 h 68"/>
              <a:gd name="T62" fmla="*/ 5 w 60"/>
              <a:gd name="T63" fmla="*/ 57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0" h="68">
                <a:moveTo>
                  <a:pt x="5" y="57"/>
                </a:moveTo>
                <a:cubicBezTo>
                  <a:pt x="7" y="57"/>
                  <a:pt x="13" y="55"/>
                  <a:pt x="15" y="57"/>
                </a:cubicBezTo>
                <a:cubicBezTo>
                  <a:pt x="16" y="58"/>
                  <a:pt x="17" y="58"/>
                  <a:pt x="18" y="59"/>
                </a:cubicBezTo>
                <a:cubicBezTo>
                  <a:pt x="19" y="61"/>
                  <a:pt x="20" y="62"/>
                  <a:pt x="21" y="63"/>
                </a:cubicBezTo>
                <a:cubicBezTo>
                  <a:pt x="22" y="64"/>
                  <a:pt x="26" y="68"/>
                  <a:pt x="27" y="64"/>
                </a:cubicBezTo>
                <a:cubicBezTo>
                  <a:pt x="28" y="58"/>
                  <a:pt x="30" y="65"/>
                  <a:pt x="32" y="64"/>
                </a:cubicBezTo>
                <a:cubicBezTo>
                  <a:pt x="33" y="62"/>
                  <a:pt x="33" y="62"/>
                  <a:pt x="35" y="62"/>
                </a:cubicBezTo>
                <a:cubicBezTo>
                  <a:pt x="37" y="62"/>
                  <a:pt x="38" y="62"/>
                  <a:pt x="39" y="62"/>
                </a:cubicBezTo>
                <a:cubicBezTo>
                  <a:pt x="41" y="61"/>
                  <a:pt x="43" y="61"/>
                  <a:pt x="44" y="61"/>
                </a:cubicBezTo>
                <a:cubicBezTo>
                  <a:pt x="47" y="61"/>
                  <a:pt x="50" y="61"/>
                  <a:pt x="53" y="61"/>
                </a:cubicBezTo>
                <a:cubicBezTo>
                  <a:pt x="54" y="61"/>
                  <a:pt x="57" y="62"/>
                  <a:pt x="58" y="61"/>
                </a:cubicBezTo>
                <a:cubicBezTo>
                  <a:pt x="59" y="61"/>
                  <a:pt x="58" y="55"/>
                  <a:pt x="58" y="54"/>
                </a:cubicBezTo>
                <a:cubicBezTo>
                  <a:pt x="57" y="48"/>
                  <a:pt x="56" y="43"/>
                  <a:pt x="56" y="38"/>
                </a:cubicBezTo>
                <a:cubicBezTo>
                  <a:pt x="55" y="29"/>
                  <a:pt x="53" y="21"/>
                  <a:pt x="52" y="12"/>
                </a:cubicBezTo>
                <a:cubicBezTo>
                  <a:pt x="55" y="12"/>
                  <a:pt x="58" y="12"/>
                  <a:pt x="60" y="12"/>
                </a:cubicBezTo>
                <a:cubicBezTo>
                  <a:pt x="54" y="8"/>
                  <a:pt x="48" y="4"/>
                  <a:pt x="43" y="0"/>
                </a:cubicBezTo>
                <a:cubicBezTo>
                  <a:pt x="43" y="1"/>
                  <a:pt x="43" y="7"/>
                  <a:pt x="42" y="7"/>
                </a:cubicBezTo>
                <a:cubicBezTo>
                  <a:pt x="41" y="7"/>
                  <a:pt x="39" y="7"/>
                  <a:pt x="37" y="7"/>
                </a:cubicBezTo>
                <a:cubicBezTo>
                  <a:pt x="35" y="7"/>
                  <a:pt x="32" y="7"/>
                  <a:pt x="29" y="7"/>
                </a:cubicBezTo>
                <a:cubicBezTo>
                  <a:pt x="29" y="7"/>
                  <a:pt x="26" y="7"/>
                  <a:pt x="26" y="7"/>
                </a:cubicBezTo>
                <a:cubicBezTo>
                  <a:pt x="25" y="8"/>
                  <a:pt x="26" y="11"/>
                  <a:pt x="26" y="12"/>
                </a:cubicBezTo>
                <a:cubicBezTo>
                  <a:pt x="26" y="14"/>
                  <a:pt x="26" y="17"/>
                  <a:pt x="26" y="19"/>
                </a:cubicBezTo>
                <a:cubicBezTo>
                  <a:pt x="26" y="22"/>
                  <a:pt x="20" y="21"/>
                  <a:pt x="20" y="25"/>
                </a:cubicBezTo>
                <a:cubicBezTo>
                  <a:pt x="20" y="26"/>
                  <a:pt x="21" y="31"/>
                  <a:pt x="20" y="32"/>
                </a:cubicBezTo>
                <a:cubicBezTo>
                  <a:pt x="20" y="32"/>
                  <a:pt x="17" y="32"/>
                  <a:pt x="16" y="32"/>
                </a:cubicBezTo>
                <a:cubicBezTo>
                  <a:pt x="12" y="32"/>
                  <a:pt x="7" y="32"/>
                  <a:pt x="3" y="32"/>
                </a:cubicBezTo>
                <a:cubicBezTo>
                  <a:pt x="2" y="32"/>
                  <a:pt x="0" y="31"/>
                  <a:pt x="1" y="33"/>
                </a:cubicBezTo>
                <a:cubicBezTo>
                  <a:pt x="2" y="34"/>
                  <a:pt x="3" y="35"/>
                  <a:pt x="4" y="36"/>
                </a:cubicBezTo>
                <a:cubicBezTo>
                  <a:pt x="5" y="38"/>
                  <a:pt x="4" y="40"/>
                  <a:pt x="3" y="41"/>
                </a:cubicBezTo>
                <a:cubicBezTo>
                  <a:pt x="3" y="44"/>
                  <a:pt x="6" y="45"/>
                  <a:pt x="6" y="48"/>
                </a:cubicBezTo>
                <a:cubicBezTo>
                  <a:pt x="7" y="51"/>
                  <a:pt x="4" y="55"/>
                  <a:pt x="3" y="58"/>
                </a:cubicBezTo>
                <a:cubicBezTo>
                  <a:pt x="4" y="58"/>
                  <a:pt x="4" y="57"/>
                  <a:pt x="5" y="5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41" name="Freeform 768">
            <a:extLst>
              <a:ext uri="{FF2B5EF4-FFF2-40B4-BE49-F238E27FC236}">
                <a16:creationId xmlns:a16="http://schemas.microsoft.com/office/drawing/2014/main" id="{9DA7C316-89E6-2A42-879D-CD8E794D9926}"/>
              </a:ext>
            </a:extLst>
          </p:cNvPr>
          <p:cNvSpPr>
            <a:spLocks/>
          </p:cNvSpPr>
          <p:nvPr/>
        </p:nvSpPr>
        <p:spPr bwMode="auto">
          <a:xfrm>
            <a:off x="6347656" y="3918565"/>
            <a:ext cx="151323" cy="126225"/>
          </a:xfrm>
          <a:custGeom>
            <a:avLst/>
            <a:gdLst>
              <a:gd name="T0" fmla="*/ 8 w 29"/>
              <a:gd name="T1" fmla="*/ 22 h 23"/>
              <a:gd name="T2" fmla="*/ 10 w 29"/>
              <a:gd name="T3" fmla="*/ 21 h 23"/>
              <a:gd name="T4" fmla="*/ 15 w 29"/>
              <a:gd name="T5" fmla="*/ 21 h 23"/>
              <a:gd name="T6" fmla="*/ 23 w 29"/>
              <a:gd name="T7" fmla="*/ 21 h 23"/>
              <a:gd name="T8" fmla="*/ 27 w 29"/>
              <a:gd name="T9" fmla="*/ 22 h 23"/>
              <a:gd name="T10" fmla="*/ 29 w 29"/>
              <a:gd name="T11" fmla="*/ 19 h 23"/>
              <a:gd name="T12" fmla="*/ 25 w 29"/>
              <a:gd name="T13" fmla="*/ 14 h 23"/>
              <a:gd name="T14" fmla="*/ 25 w 29"/>
              <a:gd name="T15" fmla="*/ 10 h 23"/>
              <a:gd name="T16" fmla="*/ 19 w 29"/>
              <a:gd name="T17" fmla="*/ 4 h 23"/>
              <a:gd name="T18" fmla="*/ 9 w 29"/>
              <a:gd name="T19" fmla="*/ 1 h 23"/>
              <a:gd name="T20" fmla="*/ 5 w 29"/>
              <a:gd name="T21" fmla="*/ 1 h 23"/>
              <a:gd name="T22" fmla="*/ 2 w 29"/>
              <a:gd name="T23" fmla="*/ 6 h 23"/>
              <a:gd name="T24" fmla="*/ 1 w 29"/>
              <a:gd name="T25" fmla="*/ 10 h 23"/>
              <a:gd name="T26" fmla="*/ 2 w 29"/>
              <a:gd name="T27" fmla="*/ 12 h 23"/>
              <a:gd name="T28" fmla="*/ 2 w 29"/>
              <a:gd name="T29" fmla="*/ 14 h 23"/>
              <a:gd name="T30" fmla="*/ 4 w 29"/>
              <a:gd name="T31" fmla="*/ 15 h 23"/>
              <a:gd name="T32" fmla="*/ 9 w 29"/>
              <a:gd name="T33" fmla="*/ 15 h 23"/>
              <a:gd name="T34" fmla="*/ 10 w 29"/>
              <a:gd name="T35" fmla="*/ 14 h 23"/>
              <a:gd name="T36" fmla="*/ 17 w 29"/>
              <a:gd name="T37" fmla="*/ 16 h 23"/>
              <a:gd name="T38" fmla="*/ 11 w 29"/>
              <a:gd name="T39" fmla="*/ 17 h 23"/>
              <a:gd name="T40" fmla="*/ 6 w 29"/>
              <a:gd name="T41" fmla="*/ 18 h 23"/>
              <a:gd name="T42" fmla="*/ 3 w 29"/>
              <a:gd name="T43" fmla="*/ 21 h 23"/>
              <a:gd name="T44" fmla="*/ 5 w 29"/>
              <a:gd name="T45" fmla="*/ 21 h 23"/>
              <a:gd name="T46" fmla="*/ 8 w 29"/>
              <a:gd name="T47" fmla="*/ 22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9" h="23">
                <a:moveTo>
                  <a:pt x="8" y="22"/>
                </a:moveTo>
                <a:cubicBezTo>
                  <a:pt x="9" y="22"/>
                  <a:pt x="9" y="21"/>
                  <a:pt x="10" y="21"/>
                </a:cubicBezTo>
                <a:cubicBezTo>
                  <a:pt x="12" y="21"/>
                  <a:pt x="13" y="21"/>
                  <a:pt x="15" y="21"/>
                </a:cubicBezTo>
                <a:cubicBezTo>
                  <a:pt x="17" y="21"/>
                  <a:pt x="20" y="20"/>
                  <a:pt x="23" y="21"/>
                </a:cubicBezTo>
                <a:cubicBezTo>
                  <a:pt x="24" y="22"/>
                  <a:pt x="25" y="23"/>
                  <a:pt x="27" y="22"/>
                </a:cubicBezTo>
                <a:cubicBezTo>
                  <a:pt x="29" y="22"/>
                  <a:pt x="29" y="21"/>
                  <a:pt x="29" y="19"/>
                </a:cubicBezTo>
                <a:cubicBezTo>
                  <a:pt x="29" y="17"/>
                  <a:pt x="25" y="16"/>
                  <a:pt x="25" y="14"/>
                </a:cubicBezTo>
                <a:cubicBezTo>
                  <a:pt x="25" y="14"/>
                  <a:pt x="25" y="10"/>
                  <a:pt x="25" y="10"/>
                </a:cubicBezTo>
                <a:cubicBezTo>
                  <a:pt x="24" y="10"/>
                  <a:pt x="20" y="5"/>
                  <a:pt x="19" y="4"/>
                </a:cubicBezTo>
                <a:cubicBezTo>
                  <a:pt x="16" y="1"/>
                  <a:pt x="13" y="0"/>
                  <a:pt x="9" y="1"/>
                </a:cubicBezTo>
                <a:cubicBezTo>
                  <a:pt x="8" y="1"/>
                  <a:pt x="5" y="0"/>
                  <a:pt x="5" y="1"/>
                </a:cubicBezTo>
                <a:cubicBezTo>
                  <a:pt x="4" y="2"/>
                  <a:pt x="2" y="4"/>
                  <a:pt x="2" y="6"/>
                </a:cubicBezTo>
                <a:cubicBezTo>
                  <a:pt x="3" y="8"/>
                  <a:pt x="3" y="9"/>
                  <a:pt x="1" y="10"/>
                </a:cubicBezTo>
                <a:cubicBezTo>
                  <a:pt x="0" y="10"/>
                  <a:pt x="3" y="12"/>
                  <a:pt x="2" y="12"/>
                </a:cubicBezTo>
                <a:cubicBezTo>
                  <a:pt x="4" y="13"/>
                  <a:pt x="2" y="13"/>
                  <a:pt x="2" y="14"/>
                </a:cubicBezTo>
                <a:cubicBezTo>
                  <a:pt x="2" y="14"/>
                  <a:pt x="3" y="15"/>
                  <a:pt x="4" y="15"/>
                </a:cubicBezTo>
                <a:cubicBezTo>
                  <a:pt x="4" y="16"/>
                  <a:pt x="8" y="15"/>
                  <a:pt x="9" y="15"/>
                </a:cubicBezTo>
                <a:cubicBezTo>
                  <a:pt x="10" y="15"/>
                  <a:pt x="10" y="14"/>
                  <a:pt x="10" y="14"/>
                </a:cubicBezTo>
                <a:cubicBezTo>
                  <a:pt x="11" y="14"/>
                  <a:pt x="17" y="17"/>
                  <a:pt x="17" y="16"/>
                </a:cubicBezTo>
                <a:cubicBezTo>
                  <a:pt x="16" y="18"/>
                  <a:pt x="12" y="17"/>
                  <a:pt x="11" y="17"/>
                </a:cubicBezTo>
                <a:cubicBezTo>
                  <a:pt x="9" y="16"/>
                  <a:pt x="8" y="18"/>
                  <a:pt x="6" y="18"/>
                </a:cubicBezTo>
                <a:cubicBezTo>
                  <a:pt x="3" y="18"/>
                  <a:pt x="1" y="18"/>
                  <a:pt x="3" y="21"/>
                </a:cubicBezTo>
                <a:cubicBezTo>
                  <a:pt x="3" y="22"/>
                  <a:pt x="4" y="21"/>
                  <a:pt x="5" y="21"/>
                </a:cubicBezTo>
                <a:cubicBezTo>
                  <a:pt x="6" y="21"/>
                  <a:pt x="7" y="22"/>
                  <a:pt x="8" y="2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42" name="Freeform 769">
            <a:extLst>
              <a:ext uri="{FF2B5EF4-FFF2-40B4-BE49-F238E27FC236}">
                <a16:creationId xmlns:a16="http://schemas.microsoft.com/office/drawing/2014/main" id="{ACB32821-07D8-6F4D-9D73-D18145FBE92F}"/>
              </a:ext>
            </a:extLst>
          </p:cNvPr>
          <p:cNvSpPr>
            <a:spLocks/>
          </p:cNvSpPr>
          <p:nvPr/>
        </p:nvSpPr>
        <p:spPr bwMode="auto">
          <a:xfrm>
            <a:off x="6479398" y="3669887"/>
            <a:ext cx="437948" cy="431420"/>
          </a:xfrm>
          <a:custGeom>
            <a:avLst/>
            <a:gdLst>
              <a:gd name="T0" fmla="*/ 27 w 84"/>
              <a:gd name="T1" fmla="*/ 1 h 78"/>
              <a:gd name="T2" fmla="*/ 33 w 84"/>
              <a:gd name="T3" fmla="*/ 45 h 78"/>
              <a:gd name="T4" fmla="*/ 32 w 84"/>
              <a:gd name="T5" fmla="*/ 50 h 78"/>
              <a:gd name="T6" fmla="*/ 19 w 84"/>
              <a:gd name="T7" fmla="*/ 50 h 78"/>
              <a:gd name="T8" fmla="*/ 15 w 84"/>
              <a:gd name="T9" fmla="*/ 50 h 78"/>
              <a:gd name="T10" fmla="*/ 12 w 84"/>
              <a:gd name="T11" fmla="*/ 51 h 78"/>
              <a:gd name="T12" fmla="*/ 8 w 84"/>
              <a:gd name="T13" fmla="*/ 51 h 78"/>
              <a:gd name="T14" fmla="*/ 6 w 84"/>
              <a:gd name="T15" fmla="*/ 52 h 78"/>
              <a:gd name="T16" fmla="*/ 3 w 84"/>
              <a:gd name="T17" fmla="*/ 50 h 78"/>
              <a:gd name="T18" fmla="*/ 0 w 84"/>
              <a:gd name="T19" fmla="*/ 55 h 78"/>
              <a:gd name="T20" fmla="*/ 0 w 84"/>
              <a:gd name="T21" fmla="*/ 59 h 78"/>
              <a:gd name="T22" fmla="*/ 3 w 84"/>
              <a:gd name="T23" fmla="*/ 63 h 78"/>
              <a:gd name="T24" fmla="*/ 4 w 84"/>
              <a:gd name="T25" fmla="*/ 67 h 78"/>
              <a:gd name="T26" fmla="*/ 7 w 84"/>
              <a:gd name="T27" fmla="*/ 68 h 78"/>
              <a:gd name="T28" fmla="*/ 11 w 84"/>
              <a:gd name="T29" fmla="*/ 68 h 78"/>
              <a:gd name="T30" fmla="*/ 15 w 84"/>
              <a:gd name="T31" fmla="*/ 66 h 78"/>
              <a:gd name="T32" fmla="*/ 20 w 84"/>
              <a:gd name="T33" fmla="*/ 75 h 78"/>
              <a:gd name="T34" fmla="*/ 20 w 84"/>
              <a:gd name="T35" fmla="*/ 77 h 78"/>
              <a:gd name="T36" fmla="*/ 23 w 84"/>
              <a:gd name="T37" fmla="*/ 77 h 78"/>
              <a:gd name="T38" fmla="*/ 27 w 84"/>
              <a:gd name="T39" fmla="*/ 77 h 78"/>
              <a:gd name="T40" fmla="*/ 30 w 84"/>
              <a:gd name="T41" fmla="*/ 77 h 78"/>
              <a:gd name="T42" fmla="*/ 35 w 84"/>
              <a:gd name="T43" fmla="*/ 71 h 78"/>
              <a:gd name="T44" fmla="*/ 35 w 84"/>
              <a:gd name="T45" fmla="*/ 69 h 78"/>
              <a:gd name="T46" fmla="*/ 39 w 84"/>
              <a:gd name="T47" fmla="*/ 67 h 78"/>
              <a:gd name="T48" fmla="*/ 40 w 84"/>
              <a:gd name="T49" fmla="*/ 63 h 78"/>
              <a:gd name="T50" fmla="*/ 42 w 84"/>
              <a:gd name="T51" fmla="*/ 62 h 78"/>
              <a:gd name="T52" fmla="*/ 49 w 84"/>
              <a:gd name="T53" fmla="*/ 57 h 78"/>
              <a:gd name="T54" fmla="*/ 51 w 84"/>
              <a:gd name="T55" fmla="*/ 57 h 78"/>
              <a:gd name="T56" fmla="*/ 52 w 84"/>
              <a:gd name="T57" fmla="*/ 56 h 78"/>
              <a:gd name="T58" fmla="*/ 55 w 84"/>
              <a:gd name="T59" fmla="*/ 54 h 78"/>
              <a:gd name="T60" fmla="*/ 65 w 84"/>
              <a:gd name="T61" fmla="*/ 53 h 78"/>
              <a:gd name="T62" fmla="*/ 70 w 84"/>
              <a:gd name="T63" fmla="*/ 52 h 78"/>
              <a:gd name="T64" fmla="*/ 78 w 84"/>
              <a:gd name="T65" fmla="*/ 51 h 78"/>
              <a:gd name="T66" fmla="*/ 82 w 84"/>
              <a:gd name="T67" fmla="*/ 31 h 78"/>
              <a:gd name="T68" fmla="*/ 77 w 84"/>
              <a:gd name="T69" fmla="*/ 32 h 78"/>
              <a:gd name="T70" fmla="*/ 77 w 84"/>
              <a:gd name="T71" fmla="*/ 28 h 78"/>
              <a:gd name="T72" fmla="*/ 70 w 84"/>
              <a:gd name="T73" fmla="*/ 26 h 78"/>
              <a:gd name="T74" fmla="*/ 66 w 84"/>
              <a:gd name="T75" fmla="*/ 22 h 78"/>
              <a:gd name="T76" fmla="*/ 63 w 84"/>
              <a:gd name="T77" fmla="*/ 20 h 78"/>
              <a:gd name="T78" fmla="*/ 56 w 84"/>
              <a:gd name="T79" fmla="*/ 14 h 78"/>
              <a:gd name="T80" fmla="*/ 39 w 84"/>
              <a:gd name="T81" fmla="*/ 3 h 78"/>
              <a:gd name="T82" fmla="*/ 35 w 84"/>
              <a:gd name="T83" fmla="*/ 1 h 78"/>
              <a:gd name="T84" fmla="*/ 27 w 84"/>
              <a:gd name="T85" fmla="*/ 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4" h="78">
                <a:moveTo>
                  <a:pt x="27" y="1"/>
                </a:moveTo>
                <a:cubicBezTo>
                  <a:pt x="29" y="16"/>
                  <a:pt x="31" y="31"/>
                  <a:pt x="33" y="45"/>
                </a:cubicBezTo>
                <a:cubicBezTo>
                  <a:pt x="33" y="47"/>
                  <a:pt x="35" y="50"/>
                  <a:pt x="32" y="50"/>
                </a:cubicBezTo>
                <a:cubicBezTo>
                  <a:pt x="28" y="50"/>
                  <a:pt x="23" y="50"/>
                  <a:pt x="19" y="50"/>
                </a:cubicBezTo>
                <a:cubicBezTo>
                  <a:pt x="17" y="50"/>
                  <a:pt x="16" y="50"/>
                  <a:pt x="15" y="50"/>
                </a:cubicBezTo>
                <a:cubicBezTo>
                  <a:pt x="14" y="50"/>
                  <a:pt x="13" y="51"/>
                  <a:pt x="12" y="51"/>
                </a:cubicBezTo>
                <a:cubicBezTo>
                  <a:pt x="11" y="52"/>
                  <a:pt x="10" y="51"/>
                  <a:pt x="8" y="51"/>
                </a:cubicBezTo>
                <a:cubicBezTo>
                  <a:pt x="7" y="51"/>
                  <a:pt x="7" y="53"/>
                  <a:pt x="6" y="52"/>
                </a:cubicBezTo>
                <a:cubicBezTo>
                  <a:pt x="5" y="52"/>
                  <a:pt x="4" y="50"/>
                  <a:pt x="3" y="50"/>
                </a:cubicBezTo>
                <a:cubicBezTo>
                  <a:pt x="2" y="50"/>
                  <a:pt x="2" y="56"/>
                  <a:pt x="0" y="55"/>
                </a:cubicBezTo>
                <a:cubicBezTo>
                  <a:pt x="0" y="56"/>
                  <a:pt x="0" y="58"/>
                  <a:pt x="0" y="59"/>
                </a:cubicBezTo>
                <a:cubicBezTo>
                  <a:pt x="0" y="61"/>
                  <a:pt x="2" y="61"/>
                  <a:pt x="3" y="63"/>
                </a:cubicBezTo>
                <a:cubicBezTo>
                  <a:pt x="4" y="64"/>
                  <a:pt x="3" y="66"/>
                  <a:pt x="4" y="67"/>
                </a:cubicBezTo>
                <a:cubicBezTo>
                  <a:pt x="5" y="69"/>
                  <a:pt x="6" y="67"/>
                  <a:pt x="7" y="68"/>
                </a:cubicBezTo>
                <a:cubicBezTo>
                  <a:pt x="7" y="69"/>
                  <a:pt x="10" y="68"/>
                  <a:pt x="11" y="68"/>
                </a:cubicBezTo>
                <a:cubicBezTo>
                  <a:pt x="12" y="68"/>
                  <a:pt x="14" y="66"/>
                  <a:pt x="15" y="66"/>
                </a:cubicBezTo>
                <a:cubicBezTo>
                  <a:pt x="17" y="68"/>
                  <a:pt x="18" y="73"/>
                  <a:pt x="20" y="75"/>
                </a:cubicBezTo>
                <a:cubicBezTo>
                  <a:pt x="20" y="75"/>
                  <a:pt x="19" y="77"/>
                  <a:pt x="20" y="77"/>
                </a:cubicBezTo>
                <a:cubicBezTo>
                  <a:pt x="21" y="78"/>
                  <a:pt x="22" y="76"/>
                  <a:pt x="23" y="77"/>
                </a:cubicBezTo>
                <a:cubicBezTo>
                  <a:pt x="24" y="78"/>
                  <a:pt x="26" y="78"/>
                  <a:pt x="27" y="77"/>
                </a:cubicBezTo>
                <a:cubicBezTo>
                  <a:pt x="29" y="75"/>
                  <a:pt x="29" y="77"/>
                  <a:pt x="30" y="77"/>
                </a:cubicBezTo>
                <a:cubicBezTo>
                  <a:pt x="33" y="77"/>
                  <a:pt x="35" y="73"/>
                  <a:pt x="35" y="71"/>
                </a:cubicBezTo>
                <a:cubicBezTo>
                  <a:pt x="35" y="70"/>
                  <a:pt x="33" y="70"/>
                  <a:pt x="35" y="69"/>
                </a:cubicBezTo>
                <a:cubicBezTo>
                  <a:pt x="36" y="68"/>
                  <a:pt x="38" y="69"/>
                  <a:pt x="39" y="67"/>
                </a:cubicBezTo>
                <a:cubicBezTo>
                  <a:pt x="39" y="66"/>
                  <a:pt x="40" y="64"/>
                  <a:pt x="40" y="63"/>
                </a:cubicBezTo>
                <a:cubicBezTo>
                  <a:pt x="41" y="61"/>
                  <a:pt x="41" y="60"/>
                  <a:pt x="42" y="62"/>
                </a:cubicBezTo>
                <a:cubicBezTo>
                  <a:pt x="45" y="64"/>
                  <a:pt x="47" y="56"/>
                  <a:pt x="49" y="57"/>
                </a:cubicBezTo>
                <a:cubicBezTo>
                  <a:pt x="50" y="57"/>
                  <a:pt x="50" y="57"/>
                  <a:pt x="51" y="57"/>
                </a:cubicBezTo>
                <a:cubicBezTo>
                  <a:pt x="51" y="57"/>
                  <a:pt x="52" y="56"/>
                  <a:pt x="52" y="56"/>
                </a:cubicBezTo>
                <a:cubicBezTo>
                  <a:pt x="53" y="55"/>
                  <a:pt x="54" y="55"/>
                  <a:pt x="55" y="54"/>
                </a:cubicBezTo>
                <a:cubicBezTo>
                  <a:pt x="58" y="51"/>
                  <a:pt x="61" y="54"/>
                  <a:pt x="65" y="53"/>
                </a:cubicBezTo>
                <a:cubicBezTo>
                  <a:pt x="67" y="53"/>
                  <a:pt x="68" y="52"/>
                  <a:pt x="70" y="52"/>
                </a:cubicBezTo>
                <a:cubicBezTo>
                  <a:pt x="73" y="52"/>
                  <a:pt x="76" y="52"/>
                  <a:pt x="78" y="51"/>
                </a:cubicBezTo>
                <a:cubicBezTo>
                  <a:pt x="84" y="49"/>
                  <a:pt x="82" y="36"/>
                  <a:pt x="82" y="31"/>
                </a:cubicBezTo>
                <a:cubicBezTo>
                  <a:pt x="81" y="32"/>
                  <a:pt x="78" y="34"/>
                  <a:pt x="77" y="32"/>
                </a:cubicBezTo>
                <a:cubicBezTo>
                  <a:pt x="76" y="31"/>
                  <a:pt x="78" y="29"/>
                  <a:pt x="77" y="28"/>
                </a:cubicBezTo>
                <a:cubicBezTo>
                  <a:pt x="76" y="26"/>
                  <a:pt x="72" y="27"/>
                  <a:pt x="70" y="26"/>
                </a:cubicBezTo>
                <a:cubicBezTo>
                  <a:pt x="68" y="26"/>
                  <a:pt x="67" y="23"/>
                  <a:pt x="66" y="22"/>
                </a:cubicBezTo>
                <a:cubicBezTo>
                  <a:pt x="66" y="21"/>
                  <a:pt x="65" y="20"/>
                  <a:pt x="63" y="20"/>
                </a:cubicBezTo>
                <a:cubicBezTo>
                  <a:pt x="61" y="18"/>
                  <a:pt x="58" y="16"/>
                  <a:pt x="56" y="14"/>
                </a:cubicBezTo>
                <a:cubicBezTo>
                  <a:pt x="50" y="11"/>
                  <a:pt x="44" y="7"/>
                  <a:pt x="39" y="3"/>
                </a:cubicBezTo>
                <a:cubicBezTo>
                  <a:pt x="38" y="3"/>
                  <a:pt x="36" y="1"/>
                  <a:pt x="35" y="1"/>
                </a:cubicBezTo>
                <a:cubicBezTo>
                  <a:pt x="33" y="0"/>
                  <a:pt x="30" y="1"/>
                  <a:pt x="27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43" name="Freeform 770">
            <a:extLst>
              <a:ext uri="{FF2B5EF4-FFF2-40B4-BE49-F238E27FC236}">
                <a16:creationId xmlns:a16="http://schemas.microsoft.com/office/drawing/2014/main" id="{BCEA07E3-2B6E-6346-A54C-689B36B309C9}"/>
              </a:ext>
            </a:extLst>
          </p:cNvPr>
          <p:cNvSpPr>
            <a:spLocks/>
          </p:cNvSpPr>
          <p:nvPr/>
        </p:nvSpPr>
        <p:spPr bwMode="auto">
          <a:xfrm>
            <a:off x="7417605" y="3470190"/>
            <a:ext cx="288405" cy="297660"/>
          </a:xfrm>
          <a:custGeom>
            <a:avLst/>
            <a:gdLst>
              <a:gd name="T0" fmla="*/ 45 w 55"/>
              <a:gd name="T1" fmla="*/ 54 h 54"/>
              <a:gd name="T2" fmla="*/ 48 w 55"/>
              <a:gd name="T3" fmla="*/ 51 h 54"/>
              <a:gd name="T4" fmla="*/ 51 w 55"/>
              <a:gd name="T5" fmla="*/ 48 h 54"/>
              <a:gd name="T6" fmla="*/ 54 w 55"/>
              <a:gd name="T7" fmla="*/ 44 h 54"/>
              <a:gd name="T8" fmla="*/ 55 w 55"/>
              <a:gd name="T9" fmla="*/ 42 h 54"/>
              <a:gd name="T10" fmla="*/ 50 w 55"/>
              <a:gd name="T11" fmla="*/ 36 h 54"/>
              <a:gd name="T12" fmla="*/ 45 w 55"/>
              <a:gd name="T13" fmla="*/ 25 h 54"/>
              <a:gd name="T14" fmla="*/ 40 w 55"/>
              <a:gd name="T15" fmla="*/ 16 h 54"/>
              <a:gd name="T16" fmla="*/ 38 w 55"/>
              <a:gd name="T17" fmla="*/ 8 h 54"/>
              <a:gd name="T18" fmla="*/ 47 w 55"/>
              <a:gd name="T19" fmla="*/ 22 h 54"/>
              <a:gd name="T20" fmla="*/ 49 w 55"/>
              <a:gd name="T21" fmla="*/ 19 h 54"/>
              <a:gd name="T22" fmla="*/ 48 w 55"/>
              <a:gd name="T23" fmla="*/ 14 h 54"/>
              <a:gd name="T24" fmla="*/ 47 w 55"/>
              <a:gd name="T25" fmla="*/ 2 h 54"/>
              <a:gd name="T26" fmla="*/ 38 w 55"/>
              <a:gd name="T27" fmla="*/ 2 h 54"/>
              <a:gd name="T28" fmla="*/ 25 w 55"/>
              <a:gd name="T29" fmla="*/ 3 h 54"/>
              <a:gd name="T30" fmla="*/ 16 w 55"/>
              <a:gd name="T31" fmla="*/ 3 h 54"/>
              <a:gd name="T32" fmla="*/ 4 w 55"/>
              <a:gd name="T33" fmla="*/ 1 h 54"/>
              <a:gd name="T34" fmla="*/ 3 w 55"/>
              <a:gd name="T35" fmla="*/ 0 h 54"/>
              <a:gd name="T36" fmla="*/ 1 w 55"/>
              <a:gd name="T37" fmla="*/ 3 h 54"/>
              <a:gd name="T38" fmla="*/ 2 w 55"/>
              <a:gd name="T39" fmla="*/ 7 h 54"/>
              <a:gd name="T40" fmla="*/ 1 w 55"/>
              <a:gd name="T41" fmla="*/ 11 h 54"/>
              <a:gd name="T42" fmla="*/ 2 w 55"/>
              <a:gd name="T43" fmla="*/ 13 h 54"/>
              <a:gd name="T44" fmla="*/ 2 w 55"/>
              <a:gd name="T45" fmla="*/ 25 h 54"/>
              <a:gd name="T46" fmla="*/ 2 w 55"/>
              <a:gd name="T47" fmla="*/ 52 h 54"/>
              <a:gd name="T48" fmla="*/ 34 w 55"/>
              <a:gd name="T49" fmla="*/ 52 h 54"/>
              <a:gd name="T50" fmla="*/ 40 w 55"/>
              <a:gd name="T51" fmla="*/ 52 h 54"/>
              <a:gd name="T52" fmla="*/ 45 w 55"/>
              <a:gd name="T53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5" h="54">
                <a:moveTo>
                  <a:pt x="45" y="54"/>
                </a:moveTo>
                <a:cubicBezTo>
                  <a:pt x="46" y="54"/>
                  <a:pt x="46" y="51"/>
                  <a:pt x="48" y="51"/>
                </a:cubicBezTo>
                <a:cubicBezTo>
                  <a:pt x="51" y="51"/>
                  <a:pt x="49" y="49"/>
                  <a:pt x="51" y="48"/>
                </a:cubicBezTo>
                <a:cubicBezTo>
                  <a:pt x="54" y="47"/>
                  <a:pt x="54" y="47"/>
                  <a:pt x="54" y="44"/>
                </a:cubicBezTo>
                <a:cubicBezTo>
                  <a:pt x="53" y="42"/>
                  <a:pt x="53" y="42"/>
                  <a:pt x="55" y="42"/>
                </a:cubicBezTo>
                <a:cubicBezTo>
                  <a:pt x="54" y="42"/>
                  <a:pt x="51" y="37"/>
                  <a:pt x="50" y="36"/>
                </a:cubicBezTo>
                <a:cubicBezTo>
                  <a:pt x="49" y="32"/>
                  <a:pt x="47" y="28"/>
                  <a:pt x="45" y="25"/>
                </a:cubicBezTo>
                <a:cubicBezTo>
                  <a:pt x="43" y="22"/>
                  <a:pt x="42" y="18"/>
                  <a:pt x="40" y="16"/>
                </a:cubicBezTo>
                <a:cubicBezTo>
                  <a:pt x="39" y="15"/>
                  <a:pt x="37" y="9"/>
                  <a:pt x="38" y="8"/>
                </a:cubicBezTo>
                <a:cubicBezTo>
                  <a:pt x="38" y="8"/>
                  <a:pt x="46" y="22"/>
                  <a:pt x="47" y="22"/>
                </a:cubicBezTo>
                <a:cubicBezTo>
                  <a:pt x="48" y="22"/>
                  <a:pt x="49" y="19"/>
                  <a:pt x="49" y="19"/>
                </a:cubicBezTo>
                <a:cubicBezTo>
                  <a:pt x="49" y="17"/>
                  <a:pt x="49" y="15"/>
                  <a:pt x="48" y="14"/>
                </a:cubicBezTo>
                <a:cubicBezTo>
                  <a:pt x="48" y="10"/>
                  <a:pt x="47" y="6"/>
                  <a:pt x="47" y="2"/>
                </a:cubicBezTo>
                <a:cubicBezTo>
                  <a:pt x="45" y="4"/>
                  <a:pt x="40" y="4"/>
                  <a:pt x="38" y="2"/>
                </a:cubicBezTo>
                <a:cubicBezTo>
                  <a:pt x="34" y="0"/>
                  <a:pt x="29" y="1"/>
                  <a:pt x="25" y="3"/>
                </a:cubicBezTo>
                <a:cubicBezTo>
                  <a:pt x="22" y="5"/>
                  <a:pt x="19" y="4"/>
                  <a:pt x="16" y="3"/>
                </a:cubicBezTo>
                <a:cubicBezTo>
                  <a:pt x="12" y="2"/>
                  <a:pt x="8" y="2"/>
                  <a:pt x="4" y="1"/>
                </a:cubicBezTo>
                <a:cubicBezTo>
                  <a:pt x="4" y="1"/>
                  <a:pt x="3" y="0"/>
                  <a:pt x="3" y="0"/>
                </a:cubicBezTo>
                <a:cubicBezTo>
                  <a:pt x="2" y="1"/>
                  <a:pt x="2" y="2"/>
                  <a:pt x="1" y="3"/>
                </a:cubicBezTo>
                <a:cubicBezTo>
                  <a:pt x="0" y="4"/>
                  <a:pt x="3" y="5"/>
                  <a:pt x="2" y="7"/>
                </a:cubicBezTo>
                <a:cubicBezTo>
                  <a:pt x="1" y="8"/>
                  <a:pt x="1" y="9"/>
                  <a:pt x="1" y="11"/>
                </a:cubicBezTo>
                <a:cubicBezTo>
                  <a:pt x="2" y="11"/>
                  <a:pt x="2" y="12"/>
                  <a:pt x="2" y="13"/>
                </a:cubicBezTo>
                <a:cubicBezTo>
                  <a:pt x="2" y="17"/>
                  <a:pt x="2" y="21"/>
                  <a:pt x="2" y="25"/>
                </a:cubicBezTo>
                <a:cubicBezTo>
                  <a:pt x="2" y="28"/>
                  <a:pt x="2" y="52"/>
                  <a:pt x="2" y="52"/>
                </a:cubicBezTo>
                <a:cubicBezTo>
                  <a:pt x="13" y="52"/>
                  <a:pt x="23" y="52"/>
                  <a:pt x="34" y="52"/>
                </a:cubicBezTo>
                <a:cubicBezTo>
                  <a:pt x="36" y="52"/>
                  <a:pt x="38" y="52"/>
                  <a:pt x="40" y="52"/>
                </a:cubicBezTo>
                <a:cubicBezTo>
                  <a:pt x="42" y="52"/>
                  <a:pt x="43" y="54"/>
                  <a:pt x="45" y="5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44" name="Freeform 771">
            <a:extLst>
              <a:ext uri="{FF2B5EF4-FFF2-40B4-BE49-F238E27FC236}">
                <a16:creationId xmlns:a16="http://schemas.microsoft.com/office/drawing/2014/main" id="{34AD9D0D-CEB6-284A-BA8B-95B0C042AFAD}"/>
              </a:ext>
            </a:extLst>
          </p:cNvPr>
          <p:cNvSpPr>
            <a:spLocks/>
          </p:cNvSpPr>
          <p:nvPr/>
        </p:nvSpPr>
        <p:spPr bwMode="auto">
          <a:xfrm>
            <a:off x="6990337" y="3298755"/>
            <a:ext cx="105039" cy="214768"/>
          </a:xfrm>
          <a:custGeom>
            <a:avLst/>
            <a:gdLst>
              <a:gd name="T0" fmla="*/ 14 w 20"/>
              <a:gd name="T1" fmla="*/ 34 h 39"/>
              <a:gd name="T2" fmla="*/ 17 w 20"/>
              <a:gd name="T3" fmla="*/ 30 h 39"/>
              <a:gd name="T4" fmla="*/ 20 w 20"/>
              <a:gd name="T5" fmla="*/ 27 h 39"/>
              <a:gd name="T6" fmla="*/ 20 w 20"/>
              <a:gd name="T7" fmla="*/ 24 h 39"/>
              <a:gd name="T8" fmla="*/ 19 w 20"/>
              <a:gd name="T9" fmla="*/ 23 h 39"/>
              <a:gd name="T10" fmla="*/ 17 w 20"/>
              <a:gd name="T11" fmla="*/ 20 h 39"/>
              <a:gd name="T12" fmla="*/ 14 w 20"/>
              <a:gd name="T13" fmla="*/ 20 h 39"/>
              <a:gd name="T14" fmla="*/ 16 w 20"/>
              <a:gd name="T15" fmla="*/ 16 h 39"/>
              <a:gd name="T16" fmla="*/ 17 w 20"/>
              <a:gd name="T17" fmla="*/ 10 h 39"/>
              <a:gd name="T18" fmla="*/ 15 w 20"/>
              <a:gd name="T19" fmla="*/ 6 h 39"/>
              <a:gd name="T20" fmla="*/ 18 w 20"/>
              <a:gd name="T21" fmla="*/ 4 h 39"/>
              <a:gd name="T22" fmla="*/ 18 w 20"/>
              <a:gd name="T23" fmla="*/ 1 h 39"/>
              <a:gd name="T24" fmla="*/ 15 w 20"/>
              <a:gd name="T25" fmla="*/ 3 h 39"/>
              <a:gd name="T26" fmla="*/ 14 w 20"/>
              <a:gd name="T27" fmla="*/ 2 h 39"/>
              <a:gd name="T28" fmla="*/ 11 w 20"/>
              <a:gd name="T29" fmla="*/ 0 h 39"/>
              <a:gd name="T30" fmla="*/ 5 w 20"/>
              <a:gd name="T31" fmla="*/ 4 h 39"/>
              <a:gd name="T32" fmla="*/ 2 w 20"/>
              <a:gd name="T33" fmla="*/ 17 h 39"/>
              <a:gd name="T34" fmla="*/ 1 w 20"/>
              <a:gd name="T35" fmla="*/ 21 h 39"/>
              <a:gd name="T36" fmla="*/ 4 w 20"/>
              <a:gd name="T37" fmla="*/ 26 h 39"/>
              <a:gd name="T38" fmla="*/ 8 w 20"/>
              <a:gd name="T39" fmla="*/ 30 h 39"/>
              <a:gd name="T40" fmla="*/ 10 w 20"/>
              <a:gd name="T41" fmla="*/ 39 h 39"/>
              <a:gd name="T42" fmla="*/ 14 w 20"/>
              <a:gd name="T43" fmla="*/ 34 h 39"/>
              <a:gd name="T44" fmla="*/ 14 w 20"/>
              <a:gd name="T45" fmla="*/ 34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" h="39">
                <a:moveTo>
                  <a:pt x="14" y="34"/>
                </a:moveTo>
                <a:cubicBezTo>
                  <a:pt x="12" y="32"/>
                  <a:pt x="16" y="30"/>
                  <a:pt x="17" y="30"/>
                </a:cubicBezTo>
                <a:cubicBezTo>
                  <a:pt x="19" y="29"/>
                  <a:pt x="20" y="28"/>
                  <a:pt x="20" y="27"/>
                </a:cubicBezTo>
                <a:cubicBezTo>
                  <a:pt x="20" y="26"/>
                  <a:pt x="20" y="25"/>
                  <a:pt x="20" y="24"/>
                </a:cubicBezTo>
                <a:cubicBezTo>
                  <a:pt x="20" y="23"/>
                  <a:pt x="19" y="23"/>
                  <a:pt x="19" y="23"/>
                </a:cubicBezTo>
                <a:cubicBezTo>
                  <a:pt x="18" y="22"/>
                  <a:pt x="18" y="21"/>
                  <a:pt x="17" y="20"/>
                </a:cubicBezTo>
                <a:cubicBezTo>
                  <a:pt x="16" y="20"/>
                  <a:pt x="15" y="21"/>
                  <a:pt x="14" y="20"/>
                </a:cubicBezTo>
                <a:cubicBezTo>
                  <a:pt x="11" y="18"/>
                  <a:pt x="14" y="17"/>
                  <a:pt x="16" y="16"/>
                </a:cubicBezTo>
                <a:cubicBezTo>
                  <a:pt x="18" y="15"/>
                  <a:pt x="19" y="12"/>
                  <a:pt x="17" y="10"/>
                </a:cubicBezTo>
                <a:cubicBezTo>
                  <a:pt x="17" y="9"/>
                  <a:pt x="14" y="7"/>
                  <a:pt x="15" y="6"/>
                </a:cubicBezTo>
                <a:cubicBezTo>
                  <a:pt x="16" y="5"/>
                  <a:pt x="17" y="5"/>
                  <a:pt x="18" y="4"/>
                </a:cubicBezTo>
                <a:cubicBezTo>
                  <a:pt x="18" y="4"/>
                  <a:pt x="18" y="1"/>
                  <a:pt x="18" y="1"/>
                </a:cubicBezTo>
                <a:cubicBezTo>
                  <a:pt x="17" y="1"/>
                  <a:pt x="16" y="4"/>
                  <a:pt x="15" y="3"/>
                </a:cubicBezTo>
                <a:cubicBezTo>
                  <a:pt x="15" y="3"/>
                  <a:pt x="14" y="2"/>
                  <a:pt x="14" y="2"/>
                </a:cubicBezTo>
                <a:cubicBezTo>
                  <a:pt x="13" y="1"/>
                  <a:pt x="12" y="0"/>
                  <a:pt x="11" y="0"/>
                </a:cubicBezTo>
                <a:cubicBezTo>
                  <a:pt x="9" y="1"/>
                  <a:pt x="6" y="2"/>
                  <a:pt x="5" y="4"/>
                </a:cubicBezTo>
                <a:cubicBezTo>
                  <a:pt x="3" y="8"/>
                  <a:pt x="5" y="14"/>
                  <a:pt x="2" y="17"/>
                </a:cubicBezTo>
                <a:cubicBezTo>
                  <a:pt x="0" y="19"/>
                  <a:pt x="0" y="19"/>
                  <a:pt x="1" y="21"/>
                </a:cubicBezTo>
                <a:cubicBezTo>
                  <a:pt x="1" y="23"/>
                  <a:pt x="4" y="24"/>
                  <a:pt x="4" y="26"/>
                </a:cubicBezTo>
                <a:cubicBezTo>
                  <a:pt x="5" y="28"/>
                  <a:pt x="8" y="29"/>
                  <a:pt x="8" y="30"/>
                </a:cubicBezTo>
                <a:cubicBezTo>
                  <a:pt x="9" y="33"/>
                  <a:pt x="10" y="37"/>
                  <a:pt x="10" y="39"/>
                </a:cubicBezTo>
                <a:cubicBezTo>
                  <a:pt x="12" y="39"/>
                  <a:pt x="16" y="37"/>
                  <a:pt x="14" y="34"/>
                </a:cubicBezTo>
                <a:cubicBezTo>
                  <a:pt x="13" y="33"/>
                  <a:pt x="15" y="35"/>
                  <a:pt x="14" y="3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45" name="Freeform 772">
            <a:extLst>
              <a:ext uri="{FF2B5EF4-FFF2-40B4-BE49-F238E27FC236}">
                <a16:creationId xmlns:a16="http://schemas.microsoft.com/office/drawing/2014/main" id="{BB0349EF-E451-424B-9A6F-CAC87C069FDA}"/>
              </a:ext>
            </a:extLst>
          </p:cNvPr>
          <p:cNvSpPr>
            <a:spLocks/>
          </p:cNvSpPr>
          <p:nvPr/>
        </p:nvSpPr>
        <p:spPr bwMode="auto">
          <a:xfrm>
            <a:off x="7036626" y="3424977"/>
            <a:ext cx="397003" cy="405045"/>
          </a:xfrm>
          <a:custGeom>
            <a:avLst/>
            <a:gdLst>
              <a:gd name="T0" fmla="*/ 21 w 76"/>
              <a:gd name="T1" fmla="*/ 55 h 73"/>
              <a:gd name="T2" fmla="*/ 25 w 76"/>
              <a:gd name="T3" fmla="*/ 57 h 73"/>
              <a:gd name="T4" fmla="*/ 28 w 76"/>
              <a:gd name="T5" fmla="*/ 55 h 73"/>
              <a:gd name="T6" fmla="*/ 33 w 76"/>
              <a:gd name="T7" fmla="*/ 53 h 73"/>
              <a:gd name="T8" fmla="*/ 44 w 76"/>
              <a:gd name="T9" fmla="*/ 59 h 73"/>
              <a:gd name="T10" fmla="*/ 70 w 76"/>
              <a:gd name="T11" fmla="*/ 73 h 73"/>
              <a:gd name="T12" fmla="*/ 71 w 76"/>
              <a:gd name="T13" fmla="*/ 71 h 73"/>
              <a:gd name="T14" fmla="*/ 75 w 76"/>
              <a:gd name="T15" fmla="*/ 71 h 73"/>
              <a:gd name="T16" fmla="*/ 75 w 76"/>
              <a:gd name="T17" fmla="*/ 66 h 73"/>
              <a:gd name="T18" fmla="*/ 75 w 76"/>
              <a:gd name="T19" fmla="*/ 44 h 73"/>
              <a:gd name="T20" fmla="*/ 75 w 76"/>
              <a:gd name="T21" fmla="*/ 24 h 73"/>
              <a:gd name="T22" fmla="*/ 75 w 76"/>
              <a:gd name="T23" fmla="*/ 20 h 73"/>
              <a:gd name="T24" fmla="*/ 74 w 76"/>
              <a:gd name="T25" fmla="*/ 17 h 73"/>
              <a:gd name="T26" fmla="*/ 76 w 76"/>
              <a:gd name="T27" fmla="*/ 14 h 73"/>
              <a:gd name="T28" fmla="*/ 74 w 76"/>
              <a:gd name="T29" fmla="*/ 11 h 73"/>
              <a:gd name="T30" fmla="*/ 76 w 76"/>
              <a:gd name="T31" fmla="*/ 8 h 73"/>
              <a:gd name="T32" fmla="*/ 67 w 76"/>
              <a:gd name="T33" fmla="*/ 5 h 73"/>
              <a:gd name="T34" fmla="*/ 61 w 76"/>
              <a:gd name="T35" fmla="*/ 2 h 73"/>
              <a:gd name="T36" fmla="*/ 51 w 76"/>
              <a:gd name="T37" fmla="*/ 6 h 73"/>
              <a:gd name="T38" fmla="*/ 51 w 76"/>
              <a:gd name="T39" fmla="*/ 9 h 73"/>
              <a:gd name="T40" fmla="*/ 50 w 76"/>
              <a:gd name="T41" fmla="*/ 14 h 73"/>
              <a:gd name="T42" fmla="*/ 41 w 76"/>
              <a:gd name="T43" fmla="*/ 13 h 73"/>
              <a:gd name="T44" fmla="*/ 36 w 76"/>
              <a:gd name="T45" fmla="*/ 12 h 73"/>
              <a:gd name="T46" fmla="*/ 31 w 76"/>
              <a:gd name="T47" fmla="*/ 10 h 73"/>
              <a:gd name="T48" fmla="*/ 29 w 76"/>
              <a:gd name="T49" fmla="*/ 6 h 73"/>
              <a:gd name="T50" fmla="*/ 23 w 76"/>
              <a:gd name="T51" fmla="*/ 3 h 73"/>
              <a:gd name="T52" fmla="*/ 17 w 76"/>
              <a:gd name="T53" fmla="*/ 2 h 73"/>
              <a:gd name="T54" fmla="*/ 11 w 76"/>
              <a:gd name="T55" fmla="*/ 0 h 73"/>
              <a:gd name="T56" fmla="*/ 11 w 76"/>
              <a:gd name="T57" fmla="*/ 4 h 73"/>
              <a:gd name="T58" fmla="*/ 9 w 76"/>
              <a:gd name="T59" fmla="*/ 6 h 73"/>
              <a:gd name="T60" fmla="*/ 5 w 76"/>
              <a:gd name="T61" fmla="*/ 8 h 73"/>
              <a:gd name="T62" fmla="*/ 5 w 76"/>
              <a:gd name="T63" fmla="*/ 14 h 73"/>
              <a:gd name="T64" fmla="*/ 1 w 76"/>
              <a:gd name="T65" fmla="*/ 17 h 73"/>
              <a:gd name="T66" fmla="*/ 3 w 76"/>
              <a:gd name="T67" fmla="*/ 21 h 73"/>
              <a:gd name="T68" fmla="*/ 3 w 76"/>
              <a:gd name="T69" fmla="*/ 26 h 73"/>
              <a:gd name="T70" fmla="*/ 3 w 76"/>
              <a:gd name="T71" fmla="*/ 31 h 73"/>
              <a:gd name="T72" fmla="*/ 3 w 76"/>
              <a:gd name="T73" fmla="*/ 34 h 73"/>
              <a:gd name="T74" fmla="*/ 3 w 76"/>
              <a:gd name="T75" fmla="*/ 37 h 73"/>
              <a:gd name="T76" fmla="*/ 1 w 76"/>
              <a:gd name="T77" fmla="*/ 40 h 73"/>
              <a:gd name="T78" fmla="*/ 4 w 76"/>
              <a:gd name="T79" fmla="*/ 46 h 73"/>
              <a:gd name="T80" fmla="*/ 7 w 76"/>
              <a:gd name="T81" fmla="*/ 48 h 73"/>
              <a:gd name="T82" fmla="*/ 11 w 76"/>
              <a:gd name="T83" fmla="*/ 49 h 73"/>
              <a:gd name="T84" fmla="*/ 14 w 76"/>
              <a:gd name="T85" fmla="*/ 53 h 73"/>
              <a:gd name="T86" fmla="*/ 21 w 76"/>
              <a:gd name="T87" fmla="*/ 55 h 73"/>
              <a:gd name="T88" fmla="*/ 21 w 76"/>
              <a:gd name="T89" fmla="*/ 55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6" h="73">
                <a:moveTo>
                  <a:pt x="21" y="55"/>
                </a:moveTo>
                <a:cubicBezTo>
                  <a:pt x="21" y="56"/>
                  <a:pt x="24" y="58"/>
                  <a:pt x="25" y="57"/>
                </a:cubicBezTo>
                <a:cubicBezTo>
                  <a:pt x="26" y="56"/>
                  <a:pt x="27" y="56"/>
                  <a:pt x="28" y="55"/>
                </a:cubicBezTo>
                <a:cubicBezTo>
                  <a:pt x="29" y="55"/>
                  <a:pt x="32" y="53"/>
                  <a:pt x="33" y="53"/>
                </a:cubicBezTo>
                <a:cubicBezTo>
                  <a:pt x="37" y="55"/>
                  <a:pt x="40" y="57"/>
                  <a:pt x="44" y="59"/>
                </a:cubicBezTo>
                <a:cubicBezTo>
                  <a:pt x="53" y="64"/>
                  <a:pt x="61" y="69"/>
                  <a:pt x="70" y="73"/>
                </a:cubicBezTo>
                <a:cubicBezTo>
                  <a:pt x="70" y="71"/>
                  <a:pt x="69" y="71"/>
                  <a:pt x="71" y="71"/>
                </a:cubicBezTo>
                <a:cubicBezTo>
                  <a:pt x="71" y="71"/>
                  <a:pt x="75" y="71"/>
                  <a:pt x="75" y="71"/>
                </a:cubicBezTo>
                <a:cubicBezTo>
                  <a:pt x="75" y="69"/>
                  <a:pt x="75" y="68"/>
                  <a:pt x="75" y="66"/>
                </a:cubicBezTo>
                <a:cubicBezTo>
                  <a:pt x="75" y="59"/>
                  <a:pt x="75" y="52"/>
                  <a:pt x="75" y="44"/>
                </a:cubicBezTo>
                <a:cubicBezTo>
                  <a:pt x="75" y="37"/>
                  <a:pt x="75" y="30"/>
                  <a:pt x="75" y="24"/>
                </a:cubicBezTo>
                <a:cubicBezTo>
                  <a:pt x="75" y="22"/>
                  <a:pt x="75" y="21"/>
                  <a:pt x="75" y="20"/>
                </a:cubicBezTo>
                <a:cubicBezTo>
                  <a:pt x="74" y="19"/>
                  <a:pt x="74" y="18"/>
                  <a:pt x="74" y="17"/>
                </a:cubicBezTo>
                <a:cubicBezTo>
                  <a:pt x="74" y="16"/>
                  <a:pt x="76" y="15"/>
                  <a:pt x="76" y="14"/>
                </a:cubicBezTo>
                <a:cubicBezTo>
                  <a:pt x="76" y="13"/>
                  <a:pt x="74" y="12"/>
                  <a:pt x="74" y="11"/>
                </a:cubicBezTo>
                <a:cubicBezTo>
                  <a:pt x="74" y="10"/>
                  <a:pt x="75" y="9"/>
                  <a:pt x="76" y="8"/>
                </a:cubicBezTo>
                <a:cubicBezTo>
                  <a:pt x="73" y="6"/>
                  <a:pt x="70" y="7"/>
                  <a:pt x="67" y="5"/>
                </a:cubicBezTo>
                <a:cubicBezTo>
                  <a:pt x="65" y="4"/>
                  <a:pt x="64" y="2"/>
                  <a:pt x="61" y="2"/>
                </a:cubicBezTo>
                <a:cubicBezTo>
                  <a:pt x="57" y="2"/>
                  <a:pt x="53" y="3"/>
                  <a:pt x="51" y="6"/>
                </a:cubicBezTo>
                <a:cubicBezTo>
                  <a:pt x="50" y="7"/>
                  <a:pt x="50" y="8"/>
                  <a:pt x="51" y="9"/>
                </a:cubicBezTo>
                <a:cubicBezTo>
                  <a:pt x="52" y="11"/>
                  <a:pt x="51" y="12"/>
                  <a:pt x="50" y="14"/>
                </a:cubicBezTo>
                <a:cubicBezTo>
                  <a:pt x="48" y="17"/>
                  <a:pt x="44" y="15"/>
                  <a:pt x="41" y="13"/>
                </a:cubicBezTo>
                <a:cubicBezTo>
                  <a:pt x="39" y="13"/>
                  <a:pt x="38" y="12"/>
                  <a:pt x="36" y="12"/>
                </a:cubicBezTo>
                <a:cubicBezTo>
                  <a:pt x="34" y="11"/>
                  <a:pt x="32" y="12"/>
                  <a:pt x="31" y="10"/>
                </a:cubicBezTo>
                <a:cubicBezTo>
                  <a:pt x="30" y="9"/>
                  <a:pt x="30" y="7"/>
                  <a:pt x="29" y="6"/>
                </a:cubicBezTo>
                <a:cubicBezTo>
                  <a:pt x="28" y="4"/>
                  <a:pt x="25" y="4"/>
                  <a:pt x="23" y="3"/>
                </a:cubicBezTo>
                <a:cubicBezTo>
                  <a:pt x="21" y="2"/>
                  <a:pt x="19" y="2"/>
                  <a:pt x="17" y="2"/>
                </a:cubicBezTo>
                <a:cubicBezTo>
                  <a:pt x="15" y="2"/>
                  <a:pt x="14" y="1"/>
                  <a:pt x="11" y="0"/>
                </a:cubicBezTo>
                <a:cubicBezTo>
                  <a:pt x="11" y="1"/>
                  <a:pt x="11" y="2"/>
                  <a:pt x="11" y="4"/>
                </a:cubicBezTo>
                <a:cubicBezTo>
                  <a:pt x="11" y="5"/>
                  <a:pt x="11" y="4"/>
                  <a:pt x="9" y="6"/>
                </a:cubicBezTo>
                <a:cubicBezTo>
                  <a:pt x="8" y="7"/>
                  <a:pt x="7" y="7"/>
                  <a:pt x="5" y="8"/>
                </a:cubicBezTo>
                <a:cubicBezTo>
                  <a:pt x="3" y="10"/>
                  <a:pt x="6" y="12"/>
                  <a:pt x="5" y="14"/>
                </a:cubicBezTo>
                <a:cubicBezTo>
                  <a:pt x="4" y="16"/>
                  <a:pt x="1" y="16"/>
                  <a:pt x="1" y="17"/>
                </a:cubicBezTo>
                <a:cubicBezTo>
                  <a:pt x="1" y="19"/>
                  <a:pt x="2" y="20"/>
                  <a:pt x="3" y="21"/>
                </a:cubicBezTo>
                <a:cubicBezTo>
                  <a:pt x="3" y="23"/>
                  <a:pt x="3" y="25"/>
                  <a:pt x="3" y="26"/>
                </a:cubicBezTo>
                <a:cubicBezTo>
                  <a:pt x="3" y="28"/>
                  <a:pt x="4" y="29"/>
                  <a:pt x="3" y="31"/>
                </a:cubicBezTo>
                <a:cubicBezTo>
                  <a:pt x="3" y="32"/>
                  <a:pt x="3" y="33"/>
                  <a:pt x="3" y="34"/>
                </a:cubicBezTo>
                <a:cubicBezTo>
                  <a:pt x="3" y="35"/>
                  <a:pt x="4" y="36"/>
                  <a:pt x="3" y="37"/>
                </a:cubicBezTo>
                <a:cubicBezTo>
                  <a:pt x="3" y="38"/>
                  <a:pt x="0" y="38"/>
                  <a:pt x="1" y="40"/>
                </a:cubicBezTo>
                <a:cubicBezTo>
                  <a:pt x="3" y="42"/>
                  <a:pt x="4" y="43"/>
                  <a:pt x="4" y="46"/>
                </a:cubicBezTo>
                <a:cubicBezTo>
                  <a:pt x="4" y="48"/>
                  <a:pt x="6" y="47"/>
                  <a:pt x="7" y="48"/>
                </a:cubicBezTo>
                <a:cubicBezTo>
                  <a:pt x="9" y="48"/>
                  <a:pt x="10" y="48"/>
                  <a:pt x="11" y="49"/>
                </a:cubicBezTo>
                <a:cubicBezTo>
                  <a:pt x="12" y="50"/>
                  <a:pt x="13" y="52"/>
                  <a:pt x="14" y="53"/>
                </a:cubicBezTo>
                <a:cubicBezTo>
                  <a:pt x="16" y="54"/>
                  <a:pt x="19" y="53"/>
                  <a:pt x="21" y="55"/>
                </a:cubicBezTo>
                <a:cubicBezTo>
                  <a:pt x="22" y="56"/>
                  <a:pt x="20" y="54"/>
                  <a:pt x="21" y="5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46" name="Freeform 773">
            <a:extLst>
              <a:ext uri="{FF2B5EF4-FFF2-40B4-BE49-F238E27FC236}">
                <a16:creationId xmlns:a16="http://schemas.microsoft.com/office/drawing/2014/main" id="{D1E8AA21-0A0C-D74E-85F5-7CB09FD1267B}"/>
              </a:ext>
            </a:extLst>
          </p:cNvPr>
          <p:cNvSpPr>
            <a:spLocks/>
          </p:cNvSpPr>
          <p:nvPr/>
        </p:nvSpPr>
        <p:spPr bwMode="auto">
          <a:xfrm>
            <a:off x="6352998" y="3596416"/>
            <a:ext cx="218975" cy="188393"/>
          </a:xfrm>
          <a:custGeom>
            <a:avLst/>
            <a:gdLst>
              <a:gd name="T0" fmla="*/ 19 w 42"/>
              <a:gd name="T1" fmla="*/ 34 h 34"/>
              <a:gd name="T2" fmla="*/ 20 w 42"/>
              <a:gd name="T3" fmla="*/ 25 h 34"/>
              <a:gd name="T4" fmla="*/ 24 w 42"/>
              <a:gd name="T5" fmla="*/ 22 h 34"/>
              <a:gd name="T6" fmla="*/ 25 w 42"/>
              <a:gd name="T7" fmla="*/ 20 h 34"/>
              <a:gd name="T8" fmla="*/ 25 w 42"/>
              <a:gd name="T9" fmla="*/ 9 h 34"/>
              <a:gd name="T10" fmla="*/ 32 w 42"/>
              <a:gd name="T11" fmla="*/ 9 h 34"/>
              <a:gd name="T12" fmla="*/ 41 w 42"/>
              <a:gd name="T13" fmla="*/ 9 h 34"/>
              <a:gd name="T14" fmla="*/ 42 w 42"/>
              <a:gd name="T15" fmla="*/ 2 h 34"/>
              <a:gd name="T16" fmla="*/ 40 w 42"/>
              <a:gd name="T17" fmla="*/ 0 h 34"/>
              <a:gd name="T18" fmla="*/ 20 w 42"/>
              <a:gd name="T19" fmla="*/ 0 h 34"/>
              <a:gd name="T20" fmla="*/ 15 w 42"/>
              <a:gd name="T21" fmla="*/ 6 h 34"/>
              <a:gd name="T22" fmla="*/ 10 w 42"/>
              <a:gd name="T23" fmla="*/ 17 h 34"/>
              <a:gd name="T24" fmla="*/ 8 w 42"/>
              <a:gd name="T25" fmla="*/ 18 h 34"/>
              <a:gd name="T26" fmla="*/ 4 w 42"/>
              <a:gd name="T27" fmla="*/ 25 h 34"/>
              <a:gd name="T28" fmla="*/ 0 w 42"/>
              <a:gd name="T29" fmla="*/ 34 h 34"/>
              <a:gd name="T30" fmla="*/ 19 w 42"/>
              <a:gd name="T31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2" h="34">
                <a:moveTo>
                  <a:pt x="19" y="34"/>
                </a:moveTo>
                <a:cubicBezTo>
                  <a:pt x="19" y="31"/>
                  <a:pt x="18" y="26"/>
                  <a:pt x="20" y="25"/>
                </a:cubicBezTo>
                <a:cubicBezTo>
                  <a:pt x="21" y="24"/>
                  <a:pt x="23" y="23"/>
                  <a:pt x="24" y="22"/>
                </a:cubicBezTo>
                <a:cubicBezTo>
                  <a:pt x="25" y="22"/>
                  <a:pt x="25" y="20"/>
                  <a:pt x="25" y="20"/>
                </a:cubicBezTo>
                <a:cubicBezTo>
                  <a:pt x="25" y="16"/>
                  <a:pt x="25" y="13"/>
                  <a:pt x="25" y="9"/>
                </a:cubicBezTo>
                <a:cubicBezTo>
                  <a:pt x="25" y="9"/>
                  <a:pt x="31" y="9"/>
                  <a:pt x="32" y="9"/>
                </a:cubicBezTo>
                <a:cubicBezTo>
                  <a:pt x="35" y="9"/>
                  <a:pt x="38" y="9"/>
                  <a:pt x="41" y="9"/>
                </a:cubicBezTo>
                <a:cubicBezTo>
                  <a:pt x="42" y="9"/>
                  <a:pt x="42" y="3"/>
                  <a:pt x="42" y="2"/>
                </a:cubicBezTo>
                <a:cubicBezTo>
                  <a:pt x="42" y="0"/>
                  <a:pt x="42" y="0"/>
                  <a:pt x="40" y="0"/>
                </a:cubicBezTo>
                <a:cubicBezTo>
                  <a:pt x="33" y="0"/>
                  <a:pt x="27" y="0"/>
                  <a:pt x="20" y="0"/>
                </a:cubicBezTo>
                <a:cubicBezTo>
                  <a:pt x="18" y="2"/>
                  <a:pt x="17" y="4"/>
                  <a:pt x="15" y="6"/>
                </a:cubicBezTo>
                <a:cubicBezTo>
                  <a:pt x="11" y="9"/>
                  <a:pt x="11" y="12"/>
                  <a:pt x="10" y="17"/>
                </a:cubicBezTo>
                <a:cubicBezTo>
                  <a:pt x="10" y="17"/>
                  <a:pt x="9" y="18"/>
                  <a:pt x="8" y="18"/>
                </a:cubicBezTo>
                <a:cubicBezTo>
                  <a:pt x="6" y="20"/>
                  <a:pt x="5" y="22"/>
                  <a:pt x="4" y="25"/>
                </a:cubicBezTo>
                <a:cubicBezTo>
                  <a:pt x="2" y="28"/>
                  <a:pt x="0" y="30"/>
                  <a:pt x="0" y="34"/>
                </a:cubicBezTo>
                <a:cubicBezTo>
                  <a:pt x="6" y="34"/>
                  <a:pt x="13" y="34"/>
                  <a:pt x="19" y="3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47" name="Freeform 774">
            <a:extLst>
              <a:ext uri="{FF2B5EF4-FFF2-40B4-BE49-F238E27FC236}">
                <a16:creationId xmlns:a16="http://schemas.microsoft.com/office/drawing/2014/main" id="{48C1B6A5-46BC-B547-BB1A-24F3851369CA}"/>
              </a:ext>
            </a:extLst>
          </p:cNvPr>
          <p:cNvSpPr>
            <a:spLocks/>
          </p:cNvSpPr>
          <p:nvPr/>
        </p:nvSpPr>
        <p:spPr bwMode="auto">
          <a:xfrm>
            <a:off x="6458034" y="3330781"/>
            <a:ext cx="313329" cy="265634"/>
          </a:xfrm>
          <a:custGeom>
            <a:avLst/>
            <a:gdLst>
              <a:gd name="T0" fmla="*/ 22 w 60"/>
              <a:gd name="T1" fmla="*/ 48 h 48"/>
              <a:gd name="T2" fmla="*/ 23 w 60"/>
              <a:gd name="T3" fmla="*/ 41 h 48"/>
              <a:gd name="T4" fmla="*/ 29 w 60"/>
              <a:gd name="T5" fmla="*/ 37 h 48"/>
              <a:gd name="T6" fmla="*/ 33 w 60"/>
              <a:gd name="T7" fmla="*/ 37 h 48"/>
              <a:gd name="T8" fmla="*/ 38 w 60"/>
              <a:gd name="T9" fmla="*/ 35 h 48"/>
              <a:gd name="T10" fmla="*/ 40 w 60"/>
              <a:gd name="T11" fmla="*/ 32 h 48"/>
              <a:gd name="T12" fmla="*/ 45 w 60"/>
              <a:gd name="T13" fmla="*/ 31 h 48"/>
              <a:gd name="T14" fmla="*/ 46 w 60"/>
              <a:gd name="T15" fmla="*/ 28 h 48"/>
              <a:gd name="T16" fmla="*/ 50 w 60"/>
              <a:gd name="T17" fmla="*/ 25 h 48"/>
              <a:gd name="T18" fmla="*/ 53 w 60"/>
              <a:gd name="T19" fmla="*/ 23 h 48"/>
              <a:gd name="T20" fmla="*/ 58 w 60"/>
              <a:gd name="T21" fmla="*/ 24 h 48"/>
              <a:gd name="T22" fmla="*/ 56 w 60"/>
              <a:gd name="T23" fmla="*/ 16 h 48"/>
              <a:gd name="T24" fmla="*/ 56 w 60"/>
              <a:gd name="T25" fmla="*/ 10 h 48"/>
              <a:gd name="T26" fmla="*/ 55 w 60"/>
              <a:gd name="T27" fmla="*/ 7 h 48"/>
              <a:gd name="T28" fmla="*/ 51 w 60"/>
              <a:gd name="T29" fmla="*/ 6 h 48"/>
              <a:gd name="T30" fmla="*/ 47 w 60"/>
              <a:gd name="T31" fmla="*/ 6 h 48"/>
              <a:gd name="T32" fmla="*/ 42 w 60"/>
              <a:gd name="T33" fmla="*/ 6 h 48"/>
              <a:gd name="T34" fmla="*/ 35 w 60"/>
              <a:gd name="T35" fmla="*/ 4 h 48"/>
              <a:gd name="T36" fmla="*/ 30 w 60"/>
              <a:gd name="T37" fmla="*/ 13 h 48"/>
              <a:gd name="T38" fmla="*/ 20 w 60"/>
              <a:gd name="T39" fmla="*/ 19 h 48"/>
              <a:gd name="T40" fmla="*/ 16 w 60"/>
              <a:gd name="T41" fmla="*/ 27 h 48"/>
              <a:gd name="T42" fmla="*/ 16 w 60"/>
              <a:gd name="T43" fmla="*/ 35 h 48"/>
              <a:gd name="T44" fmla="*/ 14 w 60"/>
              <a:gd name="T45" fmla="*/ 39 h 48"/>
              <a:gd name="T46" fmla="*/ 9 w 60"/>
              <a:gd name="T47" fmla="*/ 42 h 48"/>
              <a:gd name="T48" fmla="*/ 5 w 60"/>
              <a:gd name="T49" fmla="*/ 45 h 48"/>
              <a:gd name="T50" fmla="*/ 0 w 60"/>
              <a:gd name="T51" fmla="*/ 48 h 48"/>
              <a:gd name="T52" fmla="*/ 22 w 60"/>
              <a:gd name="T53" fmla="*/ 4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48">
                <a:moveTo>
                  <a:pt x="22" y="48"/>
                </a:moveTo>
                <a:cubicBezTo>
                  <a:pt x="22" y="45"/>
                  <a:pt x="21" y="43"/>
                  <a:pt x="23" y="41"/>
                </a:cubicBezTo>
                <a:cubicBezTo>
                  <a:pt x="25" y="40"/>
                  <a:pt x="28" y="39"/>
                  <a:pt x="29" y="37"/>
                </a:cubicBezTo>
                <a:cubicBezTo>
                  <a:pt x="30" y="37"/>
                  <a:pt x="32" y="37"/>
                  <a:pt x="33" y="37"/>
                </a:cubicBezTo>
                <a:cubicBezTo>
                  <a:pt x="34" y="36"/>
                  <a:pt x="36" y="36"/>
                  <a:pt x="38" y="35"/>
                </a:cubicBezTo>
                <a:cubicBezTo>
                  <a:pt x="39" y="34"/>
                  <a:pt x="39" y="33"/>
                  <a:pt x="40" y="32"/>
                </a:cubicBezTo>
                <a:cubicBezTo>
                  <a:pt x="41" y="31"/>
                  <a:pt x="44" y="32"/>
                  <a:pt x="45" y="31"/>
                </a:cubicBezTo>
                <a:cubicBezTo>
                  <a:pt x="46" y="30"/>
                  <a:pt x="46" y="29"/>
                  <a:pt x="46" y="28"/>
                </a:cubicBezTo>
                <a:cubicBezTo>
                  <a:pt x="46" y="26"/>
                  <a:pt x="49" y="26"/>
                  <a:pt x="50" y="25"/>
                </a:cubicBezTo>
                <a:cubicBezTo>
                  <a:pt x="51" y="24"/>
                  <a:pt x="51" y="23"/>
                  <a:pt x="53" y="23"/>
                </a:cubicBezTo>
                <a:cubicBezTo>
                  <a:pt x="54" y="23"/>
                  <a:pt x="57" y="24"/>
                  <a:pt x="58" y="24"/>
                </a:cubicBezTo>
                <a:cubicBezTo>
                  <a:pt x="60" y="23"/>
                  <a:pt x="56" y="17"/>
                  <a:pt x="56" y="16"/>
                </a:cubicBezTo>
                <a:cubicBezTo>
                  <a:pt x="56" y="14"/>
                  <a:pt x="56" y="12"/>
                  <a:pt x="56" y="10"/>
                </a:cubicBezTo>
                <a:cubicBezTo>
                  <a:pt x="55" y="9"/>
                  <a:pt x="55" y="8"/>
                  <a:pt x="55" y="7"/>
                </a:cubicBezTo>
                <a:cubicBezTo>
                  <a:pt x="53" y="7"/>
                  <a:pt x="52" y="6"/>
                  <a:pt x="51" y="6"/>
                </a:cubicBezTo>
                <a:cubicBezTo>
                  <a:pt x="50" y="5"/>
                  <a:pt x="48" y="6"/>
                  <a:pt x="47" y="6"/>
                </a:cubicBezTo>
                <a:cubicBezTo>
                  <a:pt x="46" y="5"/>
                  <a:pt x="44" y="6"/>
                  <a:pt x="42" y="6"/>
                </a:cubicBezTo>
                <a:cubicBezTo>
                  <a:pt x="40" y="6"/>
                  <a:pt x="36" y="0"/>
                  <a:pt x="35" y="4"/>
                </a:cubicBezTo>
                <a:cubicBezTo>
                  <a:pt x="34" y="7"/>
                  <a:pt x="33" y="10"/>
                  <a:pt x="30" y="13"/>
                </a:cubicBezTo>
                <a:cubicBezTo>
                  <a:pt x="27" y="16"/>
                  <a:pt x="23" y="16"/>
                  <a:pt x="20" y="19"/>
                </a:cubicBezTo>
                <a:cubicBezTo>
                  <a:pt x="18" y="21"/>
                  <a:pt x="17" y="24"/>
                  <a:pt x="16" y="27"/>
                </a:cubicBezTo>
                <a:cubicBezTo>
                  <a:pt x="16" y="29"/>
                  <a:pt x="17" y="32"/>
                  <a:pt x="16" y="35"/>
                </a:cubicBezTo>
                <a:cubicBezTo>
                  <a:pt x="15" y="36"/>
                  <a:pt x="14" y="38"/>
                  <a:pt x="14" y="39"/>
                </a:cubicBezTo>
                <a:cubicBezTo>
                  <a:pt x="13" y="41"/>
                  <a:pt x="11" y="41"/>
                  <a:pt x="9" y="42"/>
                </a:cubicBezTo>
                <a:cubicBezTo>
                  <a:pt x="8" y="43"/>
                  <a:pt x="7" y="44"/>
                  <a:pt x="5" y="45"/>
                </a:cubicBezTo>
                <a:cubicBezTo>
                  <a:pt x="4" y="46"/>
                  <a:pt x="2" y="46"/>
                  <a:pt x="0" y="48"/>
                </a:cubicBezTo>
                <a:lnTo>
                  <a:pt x="22" y="4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48" name="Freeform 775">
            <a:extLst>
              <a:ext uri="{FF2B5EF4-FFF2-40B4-BE49-F238E27FC236}">
                <a16:creationId xmlns:a16="http://schemas.microsoft.com/office/drawing/2014/main" id="{2A510E62-CEBD-4A4E-9668-433AEB0F7416}"/>
              </a:ext>
            </a:extLst>
          </p:cNvPr>
          <p:cNvSpPr>
            <a:spLocks/>
          </p:cNvSpPr>
          <p:nvPr/>
        </p:nvSpPr>
        <p:spPr bwMode="auto">
          <a:xfrm>
            <a:off x="6568412" y="3304406"/>
            <a:ext cx="541205" cy="546338"/>
          </a:xfrm>
          <a:custGeom>
            <a:avLst/>
            <a:gdLst>
              <a:gd name="T0" fmla="*/ 35 w 104"/>
              <a:gd name="T1" fmla="*/ 22 h 99"/>
              <a:gd name="T2" fmla="*/ 36 w 104"/>
              <a:gd name="T3" fmla="*/ 29 h 99"/>
              <a:gd name="T4" fmla="*/ 31 w 104"/>
              <a:gd name="T5" fmla="*/ 28 h 99"/>
              <a:gd name="T6" fmla="*/ 29 w 104"/>
              <a:gd name="T7" fmla="*/ 30 h 99"/>
              <a:gd name="T8" fmla="*/ 26 w 104"/>
              <a:gd name="T9" fmla="*/ 31 h 99"/>
              <a:gd name="T10" fmla="*/ 24 w 104"/>
              <a:gd name="T11" fmla="*/ 35 h 99"/>
              <a:gd name="T12" fmla="*/ 20 w 104"/>
              <a:gd name="T13" fmla="*/ 37 h 99"/>
              <a:gd name="T14" fmla="*/ 17 w 104"/>
              <a:gd name="T15" fmla="*/ 40 h 99"/>
              <a:gd name="T16" fmla="*/ 11 w 104"/>
              <a:gd name="T17" fmla="*/ 42 h 99"/>
              <a:gd name="T18" fmla="*/ 8 w 104"/>
              <a:gd name="T19" fmla="*/ 43 h 99"/>
              <a:gd name="T20" fmla="*/ 4 w 104"/>
              <a:gd name="T21" fmla="*/ 45 h 99"/>
              <a:gd name="T22" fmla="*/ 1 w 104"/>
              <a:gd name="T23" fmla="*/ 52 h 99"/>
              <a:gd name="T24" fmla="*/ 2 w 104"/>
              <a:gd name="T25" fmla="*/ 56 h 99"/>
              <a:gd name="T26" fmla="*/ 6 w 104"/>
              <a:gd name="T27" fmla="*/ 59 h 99"/>
              <a:gd name="T28" fmla="*/ 37 w 104"/>
              <a:gd name="T29" fmla="*/ 79 h 99"/>
              <a:gd name="T30" fmla="*/ 48 w 104"/>
              <a:gd name="T31" fmla="*/ 86 h 99"/>
              <a:gd name="T32" fmla="*/ 49 w 104"/>
              <a:gd name="T33" fmla="*/ 87 h 99"/>
              <a:gd name="T34" fmla="*/ 58 w 104"/>
              <a:gd name="T35" fmla="*/ 93 h 99"/>
              <a:gd name="T36" fmla="*/ 61 w 104"/>
              <a:gd name="T37" fmla="*/ 99 h 99"/>
              <a:gd name="T38" fmla="*/ 67 w 104"/>
              <a:gd name="T39" fmla="*/ 97 h 99"/>
              <a:gd name="T40" fmla="*/ 72 w 104"/>
              <a:gd name="T41" fmla="*/ 96 h 99"/>
              <a:gd name="T42" fmla="*/ 85 w 104"/>
              <a:gd name="T43" fmla="*/ 87 h 99"/>
              <a:gd name="T44" fmla="*/ 100 w 104"/>
              <a:gd name="T45" fmla="*/ 77 h 99"/>
              <a:gd name="T46" fmla="*/ 104 w 104"/>
              <a:gd name="T47" fmla="*/ 75 h 99"/>
              <a:gd name="T48" fmla="*/ 97 w 104"/>
              <a:gd name="T49" fmla="*/ 69 h 99"/>
              <a:gd name="T50" fmla="*/ 94 w 104"/>
              <a:gd name="T51" fmla="*/ 69 h 99"/>
              <a:gd name="T52" fmla="*/ 92 w 104"/>
              <a:gd name="T53" fmla="*/ 63 h 99"/>
              <a:gd name="T54" fmla="*/ 92 w 104"/>
              <a:gd name="T55" fmla="*/ 60 h 99"/>
              <a:gd name="T56" fmla="*/ 93 w 104"/>
              <a:gd name="T57" fmla="*/ 55 h 99"/>
              <a:gd name="T58" fmla="*/ 93 w 104"/>
              <a:gd name="T59" fmla="*/ 50 h 99"/>
              <a:gd name="T60" fmla="*/ 93 w 104"/>
              <a:gd name="T61" fmla="*/ 46 h 99"/>
              <a:gd name="T62" fmla="*/ 92 w 104"/>
              <a:gd name="T63" fmla="*/ 42 h 99"/>
              <a:gd name="T64" fmla="*/ 91 w 104"/>
              <a:gd name="T65" fmla="*/ 37 h 99"/>
              <a:gd name="T66" fmla="*/ 87 w 104"/>
              <a:gd name="T67" fmla="*/ 27 h 99"/>
              <a:gd name="T68" fmla="*/ 82 w 104"/>
              <a:gd name="T69" fmla="*/ 20 h 99"/>
              <a:gd name="T70" fmla="*/ 85 w 104"/>
              <a:gd name="T71" fmla="*/ 13 h 99"/>
              <a:gd name="T72" fmla="*/ 86 w 104"/>
              <a:gd name="T73" fmla="*/ 2 h 99"/>
              <a:gd name="T74" fmla="*/ 84 w 104"/>
              <a:gd name="T75" fmla="*/ 1 h 99"/>
              <a:gd name="T76" fmla="*/ 81 w 104"/>
              <a:gd name="T77" fmla="*/ 0 h 99"/>
              <a:gd name="T78" fmla="*/ 79 w 104"/>
              <a:gd name="T79" fmla="*/ 1 h 99"/>
              <a:gd name="T80" fmla="*/ 75 w 104"/>
              <a:gd name="T81" fmla="*/ 0 h 99"/>
              <a:gd name="T82" fmla="*/ 72 w 104"/>
              <a:gd name="T83" fmla="*/ 2 h 99"/>
              <a:gd name="T84" fmla="*/ 68 w 104"/>
              <a:gd name="T85" fmla="*/ 1 h 99"/>
              <a:gd name="T86" fmla="*/ 61 w 104"/>
              <a:gd name="T87" fmla="*/ 2 h 99"/>
              <a:gd name="T88" fmla="*/ 46 w 104"/>
              <a:gd name="T89" fmla="*/ 5 h 99"/>
              <a:gd name="T90" fmla="*/ 43 w 104"/>
              <a:gd name="T91" fmla="*/ 7 h 99"/>
              <a:gd name="T92" fmla="*/ 39 w 104"/>
              <a:gd name="T93" fmla="*/ 8 h 99"/>
              <a:gd name="T94" fmla="*/ 34 w 104"/>
              <a:gd name="T95" fmla="*/ 12 h 99"/>
              <a:gd name="T96" fmla="*/ 35 w 104"/>
              <a:gd name="T97" fmla="*/ 22 h 99"/>
              <a:gd name="T98" fmla="*/ 35 w 104"/>
              <a:gd name="T99" fmla="*/ 22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4" h="99">
                <a:moveTo>
                  <a:pt x="35" y="22"/>
                </a:moveTo>
                <a:cubicBezTo>
                  <a:pt x="36" y="23"/>
                  <a:pt x="40" y="29"/>
                  <a:pt x="36" y="29"/>
                </a:cubicBezTo>
                <a:cubicBezTo>
                  <a:pt x="35" y="28"/>
                  <a:pt x="32" y="27"/>
                  <a:pt x="31" y="28"/>
                </a:cubicBezTo>
                <a:cubicBezTo>
                  <a:pt x="30" y="29"/>
                  <a:pt x="30" y="29"/>
                  <a:pt x="29" y="30"/>
                </a:cubicBezTo>
                <a:cubicBezTo>
                  <a:pt x="28" y="31"/>
                  <a:pt x="27" y="31"/>
                  <a:pt x="26" y="31"/>
                </a:cubicBezTo>
                <a:cubicBezTo>
                  <a:pt x="24" y="32"/>
                  <a:pt x="25" y="34"/>
                  <a:pt x="24" y="35"/>
                </a:cubicBezTo>
                <a:cubicBezTo>
                  <a:pt x="24" y="37"/>
                  <a:pt x="21" y="36"/>
                  <a:pt x="20" y="37"/>
                </a:cubicBezTo>
                <a:cubicBezTo>
                  <a:pt x="18" y="37"/>
                  <a:pt x="18" y="39"/>
                  <a:pt x="17" y="40"/>
                </a:cubicBezTo>
                <a:cubicBezTo>
                  <a:pt x="15" y="42"/>
                  <a:pt x="13" y="41"/>
                  <a:pt x="11" y="42"/>
                </a:cubicBezTo>
                <a:cubicBezTo>
                  <a:pt x="10" y="42"/>
                  <a:pt x="9" y="42"/>
                  <a:pt x="8" y="43"/>
                </a:cubicBezTo>
                <a:cubicBezTo>
                  <a:pt x="7" y="43"/>
                  <a:pt x="5" y="44"/>
                  <a:pt x="4" y="45"/>
                </a:cubicBezTo>
                <a:cubicBezTo>
                  <a:pt x="0" y="47"/>
                  <a:pt x="1" y="48"/>
                  <a:pt x="1" y="52"/>
                </a:cubicBezTo>
                <a:cubicBezTo>
                  <a:pt x="1" y="55"/>
                  <a:pt x="0" y="55"/>
                  <a:pt x="2" y="56"/>
                </a:cubicBezTo>
                <a:cubicBezTo>
                  <a:pt x="3" y="57"/>
                  <a:pt x="5" y="58"/>
                  <a:pt x="6" y="59"/>
                </a:cubicBezTo>
                <a:cubicBezTo>
                  <a:pt x="16" y="66"/>
                  <a:pt x="26" y="72"/>
                  <a:pt x="37" y="79"/>
                </a:cubicBezTo>
                <a:cubicBezTo>
                  <a:pt x="40" y="81"/>
                  <a:pt x="44" y="84"/>
                  <a:pt x="48" y="86"/>
                </a:cubicBezTo>
                <a:cubicBezTo>
                  <a:pt x="48" y="87"/>
                  <a:pt x="49" y="87"/>
                  <a:pt x="49" y="87"/>
                </a:cubicBezTo>
                <a:cubicBezTo>
                  <a:pt x="52" y="92"/>
                  <a:pt x="54" y="92"/>
                  <a:pt x="58" y="93"/>
                </a:cubicBezTo>
                <a:cubicBezTo>
                  <a:pt x="61" y="94"/>
                  <a:pt x="58" y="98"/>
                  <a:pt x="61" y="99"/>
                </a:cubicBezTo>
                <a:cubicBezTo>
                  <a:pt x="62" y="99"/>
                  <a:pt x="65" y="98"/>
                  <a:pt x="67" y="97"/>
                </a:cubicBezTo>
                <a:cubicBezTo>
                  <a:pt x="68" y="97"/>
                  <a:pt x="71" y="97"/>
                  <a:pt x="72" y="96"/>
                </a:cubicBezTo>
                <a:cubicBezTo>
                  <a:pt x="76" y="93"/>
                  <a:pt x="80" y="90"/>
                  <a:pt x="85" y="87"/>
                </a:cubicBezTo>
                <a:cubicBezTo>
                  <a:pt x="90" y="84"/>
                  <a:pt x="95" y="80"/>
                  <a:pt x="100" y="77"/>
                </a:cubicBezTo>
                <a:cubicBezTo>
                  <a:pt x="101" y="77"/>
                  <a:pt x="102" y="76"/>
                  <a:pt x="104" y="75"/>
                </a:cubicBezTo>
                <a:cubicBezTo>
                  <a:pt x="102" y="71"/>
                  <a:pt x="101" y="70"/>
                  <a:pt x="97" y="69"/>
                </a:cubicBezTo>
                <a:cubicBezTo>
                  <a:pt x="96" y="69"/>
                  <a:pt x="94" y="69"/>
                  <a:pt x="94" y="69"/>
                </a:cubicBezTo>
                <a:cubicBezTo>
                  <a:pt x="94" y="66"/>
                  <a:pt x="94" y="65"/>
                  <a:pt x="92" y="63"/>
                </a:cubicBezTo>
                <a:cubicBezTo>
                  <a:pt x="91" y="61"/>
                  <a:pt x="91" y="61"/>
                  <a:pt x="92" y="60"/>
                </a:cubicBezTo>
                <a:cubicBezTo>
                  <a:pt x="94" y="58"/>
                  <a:pt x="93" y="57"/>
                  <a:pt x="93" y="55"/>
                </a:cubicBezTo>
                <a:cubicBezTo>
                  <a:pt x="93" y="53"/>
                  <a:pt x="94" y="52"/>
                  <a:pt x="93" y="50"/>
                </a:cubicBezTo>
                <a:cubicBezTo>
                  <a:pt x="93" y="49"/>
                  <a:pt x="93" y="48"/>
                  <a:pt x="93" y="46"/>
                </a:cubicBezTo>
                <a:cubicBezTo>
                  <a:pt x="93" y="45"/>
                  <a:pt x="93" y="43"/>
                  <a:pt x="92" y="42"/>
                </a:cubicBezTo>
                <a:cubicBezTo>
                  <a:pt x="91" y="41"/>
                  <a:pt x="91" y="39"/>
                  <a:pt x="91" y="37"/>
                </a:cubicBezTo>
                <a:cubicBezTo>
                  <a:pt x="91" y="34"/>
                  <a:pt x="90" y="30"/>
                  <a:pt x="87" y="27"/>
                </a:cubicBezTo>
                <a:cubicBezTo>
                  <a:pt x="85" y="25"/>
                  <a:pt x="83" y="23"/>
                  <a:pt x="82" y="20"/>
                </a:cubicBezTo>
                <a:cubicBezTo>
                  <a:pt x="80" y="16"/>
                  <a:pt x="84" y="17"/>
                  <a:pt x="85" y="13"/>
                </a:cubicBezTo>
                <a:cubicBezTo>
                  <a:pt x="85" y="9"/>
                  <a:pt x="85" y="6"/>
                  <a:pt x="86" y="2"/>
                </a:cubicBezTo>
                <a:cubicBezTo>
                  <a:pt x="85" y="2"/>
                  <a:pt x="85" y="1"/>
                  <a:pt x="84" y="1"/>
                </a:cubicBezTo>
                <a:cubicBezTo>
                  <a:pt x="82" y="2"/>
                  <a:pt x="82" y="0"/>
                  <a:pt x="81" y="0"/>
                </a:cubicBezTo>
                <a:cubicBezTo>
                  <a:pt x="80" y="0"/>
                  <a:pt x="80" y="1"/>
                  <a:pt x="79" y="1"/>
                </a:cubicBezTo>
                <a:cubicBezTo>
                  <a:pt x="77" y="1"/>
                  <a:pt x="77" y="0"/>
                  <a:pt x="75" y="0"/>
                </a:cubicBezTo>
                <a:cubicBezTo>
                  <a:pt x="74" y="1"/>
                  <a:pt x="73" y="1"/>
                  <a:pt x="72" y="2"/>
                </a:cubicBezTo>
                <a:cubicBezTo>
                  <a:pt x="70" y="3"/>
                  <a:pt x="70" y="2"/>
                  <a:pt x="68" y="1"/>
                </a:cubicBezTo>
                <a:cubicBezTo>
                  <a:pt x="66" y="1"/>
                  <a:pt x="63" y="1"/>
                  <a:pt x="61" y="2"/>
                </a:cubicBezTo>
                <a:cubicBezTo>
                  <a:pt x="56" y="3"/>
                  <a:pt x="51" y="3"/>
                  <a:pt x="46" y="5"/>
                </a:cubicBezTo>
                <a:cubicBezTo>
                  <a:pt x="45" y="6"/>
                  <a:pt x="44" y="7"/>
                  <a:pt x="43" y="7"/>
                </a:cubicBezTo>
                <a:cubicBezTo>
                  <a:pt x="42" y="8"/>
                  <a:pt x="40" y="8"/>
                  <a:pt x="39" y="8"/>
                </a:cubicBezTo>
                <a:cubicBezTo>
                  <a:pt x="37" y="9"/>
                  <a:pt x="37" y="12"/>
                  <a:pt x="34" y="12"/>
                </a:cubicBezTo>
                <a:cubicBezTo>
                  <a:pt x="35" y="15"/>
                  <a:pt x="35" y="18"/>
                  <a:pt x="35" y="22"/>
                </a:cubicBezTo>
                <a:cubicBezTo>
                  <a:pt x="36" y="23"/>
                  <a:pt x="35" y="20"/>
                  <a:pt x="35" y="2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50" name="Freeform 781">
            <a:extLst>
              <a:ext uri="{FF2B5EF4-FFF2-40B4-BE49-F238E27FC236}">
                <a16:creationId xmlns:a16="http://schemas.microsoft.com/office/drawing/2014/main" id="{4BB0312D-04C6-9342-B6D5-FAC224BB0579}"/>
              </a:ext>
            </a:extLst>
          </p:cNvPr>
          <p:cNvSpPr>
            <a:spLocks/>
          </p:cNvSpPr>
          <p:nvPr/>
        </p:nvSpPr>
        <p:spPr bwMode="auto">
          <a:xfrm>
            <a:off x="5492232" y="1181223"/>
            <a:ext cx="48068" cy="22607"/>
          </a:xfrm>
          <a:custGeom>
            <a:avLst/>
            <a:gdLst>
              <a:gd name="T0" fmla="*/ 4 w 9"/>
              <a:gd name="T1" fmla="*/ 3 h 4"/>
              <a:gd name="T2" fmla="*/ 1 w 9"/>
              <a:gd name="T3" fmla="*/ 2 h 4"/>
              <a:gd name="T4" fmla="*/ 5 w 9"/>
              <a:gd name="T5" fmla="*/ 2 h 4"/>
              <a:gd name="T6" fmla="*/ 0 w 9"/>
              <a:gd name="T7" fmla="*/ 0 h 4"/>
              <a:gd name="T8" fmla="*/ 9 w 9"/>
              <a:gd name="T9" fmla="*/ 2 h 4"/>
              <a:gd name="T10" fmla="*/ 5 w 9"/>
              <a:gd name="T11" fmla="*/ 2 h 4"/>
              <a:gd name="T12" fmla="*/ 4 w 9"/>
              <a:gd name="T13" fmla="*/ 3 h 4"/>
              <a:gd name="T14" fmla="*/ 4 w 9"/>
              <a:gd name="T15" fmla="*/ 3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4">
                <a:moveTo>
                  <a:pt x="4" y="3"/>
                </a:moveTo>
                <a:cubicBezTo>
                  <a:pt x="4" y="3"/>
                  <a:pt x="1" y="2"/>
                  <a:pt x="1" y="2"/>
                </a:cubicBezTo>
                <a:cubicBezTo>
                  <a:pt x="1" y="2"/>
                  <a:pt x="4" y="2"/>
                  <a:pt x="5" y="2"/>
                </a:cubicBezTo>
                <a:cubicBezTo>
                  <a:pt x="3" y="1"/>
                  <a:pt x="1" y="2"/>
                  <a:pt x="0" y="0"/>
                </a:cubicBezTo>
                <a:cubicBezTo>
                  <a:pt x="1" y="1"/>
                  <a:pt x="8" y="0"/>
                  <a:pt x="9" y="2"/>
                </a:cubicBezTo>
                <a:cubicBezTo>
                  <a:pt x="9" y="2"/>
                  <a:pt x="6" y="2"/>
                  <a:pt x="5" y="2"/>
                </a:cubicBezTo>
                <a:cubicBezTo>
                  <a:pt x="5" y="2"/>
                  <a:pt x="7" y="4"/>
                  <a:pt x="4" y="3"/>
                </a:cubicBezTo>
                <a:cubicBezTo>
                  <a:pt x="3" y="3"/>
                  <a:pt x="6" y="4"/>
                  <a:pt x="4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51" name="Freeform 405">
            <a:extLst>
              <a:ext uri="{FF2B5EF4-FFF2-40B4-BE49-F238E27FC236}">
                <a16:creationId xmlns:a16="http://schemas.microsoft.com/office/drawing/2014/main" id="{C195F014-D104-3740-8B73-18E4C5860828}"/>
              </a:ext>
            </a:extLst>
          </p:cNvPr>
          <p:cNvSpPr>
            <a:spLocks/>
          </p:cNvSpPr>
          <p:nvPr/>
        </p:nvSpPr>
        <p:spPr bwMode="auto">
          <a:xfrm>
            <a:off x="5910596" y="2115651"/>
            <a:ext cx="281285" cy="145063"/>
          </a:xfrm>
          <a:custGeom>
            <a:avLst/>
            <a:gdLst>
              <a:gd name="T0" fmla="*/ 53 w 54"/>
              <a:gd name="T1" fmla="*/ 10 h 26"/>
              <a:gd name="T2" fmla="*/ 49 w 54"/>
              <a:gd name="T3" fmla="*/ 9 h 26"/>
              <a:gd name="T4" fmla="*/ 50 w 54"/>
              <a:gd name="T5" fmla="*/ 8 h 26"/>
              <a:gd name="T6" fmla="*/ 48 w 54"/>
              <a:gd name="T7" fmla="*/ 7 h 26"/>
              <a:gd name="T8" fmla="*/ 49 w 54"/>
              <a:gd name="T9" fmla="*/ 6 h 26"/>
              <a:gd name="T10" fmla="*/ 46 w 54"/>
              <a:gd name="T11" fmla="*/ 5 h 26"/>
              <a:gd name="T12" fmla="*/ 48 w 54"/>
              <a:gd name="T13" fmla="*/ 3 h 26"/>
              <a:gd name="T14" fmla="*/ 43 w 54"/>
              <a:gd name="T15" fmla="*/ 3 h 26"/>
              <a:gd name="T16" fmla="*/ 39 w 54"/>
              <a:gd name="T17" fmla="*/ 1 h 26"/>
              <a:gd name="T18" fmla="*/ 39 w 54"/>
              <a:gd name="T19" fmla="*/ 4 h 26"/>
              <a:gd name="T20" fmla="*/ 36 w 54"/>
              <a:gd name="T21" fmla="*/ 5 h 26"/>
              <a:gd name="T22" fmla="*/ 32 w 54"/>
              <a:gd name="T23" fmla="*/ 5 h 26"/>
              <a:gd name="T24" fmla="*/ 32 w 54"/>
              <a:gd name="T25" fmla="*/ 9 h 26"/>
              <a:gd name="T26" fmla="*/ 26 w 54"/>
              <a:gd name="T27" fmla="*/ 5 h 26"/>
              <a:gd name="T28" fmla="*/ 25 w 54"/>
              <a:gd name="T29" fmla="*/ 8 h 26"/>
              <a:gd name="T30" fmla="*/ 21 w 54"/>
              <a:gd name="T31" fmla="*/ 5 h 26"/>
              <a:gd name="T32" fmla="*/ 21 w 54"/>
              <a:gd name="T33" fmla="*/ 9 h 26"/>
              <a:gd name="T34" fmla="*/ 19 w 54"/>
              <a:gd name="T35" fmla="*/ 9 h 26"/>
              <a:gd name="T36" fmla="*/ 17 w 54"/>
              <a:gd name="T37" fmla="*/ 12 h 26"/>
              <a:gd name="T38" fmla="*/ 14 w 54"/>
              <a:gd name="T39" fmla="*/ 8 h 26"/>
              <a:gd name="T40" fmla="*/ 16 w 54"/>
              <a:gd name="T41" fmla="*/ 8 h 26"/>
              <a:gd name="T42" fmla="*/ 14 w 54"/>
              <a:gd name="T43" fmla="*/ 5 h 26"/>
              <a:gd name="T44" fmla="*/ 7 w 54"/>
              <a:gd name="T45" fmla="*/ 2 h 26"/>
              <a:gd name="T46" fmla="*/ 9 w 54"/>
              <a:gd name="T47" fmla="*/ 4 h 26"/>
              <a:gd name="T48" fmla="*/ 8 w 54"/>
              <a:gd name="T49" fmla="*/ 4 h 26"/>
              <a:gd name="T50" fmla="*/ 10 w 54"/>
              <a:gd name="T51" fmla="*/ 8 h 26"/>
              <a:gd name="T52" fmla="*/ 5 w 54"/>
              <a:gd name="T53" fmla="*/ 6 h 26"/>
              <a:gd name="T54" fmla="*/ 3 w 54"/>
              <a:gd name="T55" fmla="*/ 6 h 26"/>
              <a:gd name="T56" fmla="*/ 5 w 54"/>
              <a:gd name="T57" fmla="*/ 7 h 26"/>
              <a:gd name="T58" fmla="*/ 5 w 54"/>
              <a:gd name="T59" fmla="*/ 8 h 26"/>
              <a:gd name="T60" fmla="*/ 2 w 54"/>
              <a:gd name="T61" fmla="*/ 7 h 26"/>
              <a:gd name="T62" fmla="*/ 1 w 54"/>
              <a:gd name="T63" fmla="*/ 9 h 26"/>
              <a:gd name="T64" fmla="*/ 8 w 54"/>
              <a:gd name="T65" fmla="*/ 10 h 26"/>
              <a:gd name="T66" fmla="*/ 13 w 54"/>
              <a:gd name="T67" fmla="*/ 11 h 26"/>
              <a:gd name="T68" fmla="*/ 11 w 54"/>
              <a:gd name="T69" fmla="*/ 12 h 26"/>
              <a:gd name="T70" fmla="*/ 12 w 54"/>
              <a:gd name="T71" fmla="*/ 13 h 26"/>
              <a:gd name="T72" fmla="*/ 8 w 54"/>
              <a:gd name="T73" fmla="*/ 14 h 26"/>
              <a:gd name="T74" fmla="*/ 3 w 54"/>
              <a:gd name="T75" fmla="*/ 15 h 26"/>
              <a:gd name="T76" fmla="*/ 10 w 54"/>
              <a:gd name="T77" fmla="*/ 16 h 26"/>
              <a:gd name="T78" fmla="*/ 12 w 54"/>
              <a:gd name="T79" fmla="*/ 18 h 26"/>
              <a:gd name="T80" fmla="*/ 15 w 54"/>
              <a:gd name="T81" fmla="*/ 17 h 26"/>
              <a:gd name="T82" fmla="*/ 13 w 54"/>
              <a:gd name="T83" fmla="*/ 18 h 26"/>
              <a:gd name="T84" fmla="*/ 15 w 54"/>
              <a:gd name="T85" fmla="*/ 18 h 26"/>
              <a:gd name="T86" fmla="*/ 10 w 54"/>
              <a:gd name="T87" fmla="*/ 23 h 26"/>
              <a:gd name="T88" fmla="*/ 15 w 54"/>
              <a:gd name="T89" fmla="*/ 23 h 26"/>
              <a:gd name="T90" fmla="*/ 21 w 54"/>
              <a:gd name="T91" fmla="*/ 24 h 26"/>
              <a:gd name="T92" fmla="*/ 20 w 54"/>
              <a:gd name="T93" fmla="*/ 24 h 26"/>
              <a:gd name="T94" fmla="*/ 22 w 54"/>
              <a:gd name="T95" fmla="*/ 25 h 26"/>
              <a:gd name="T96" fmla="*/ 29 w 54"/>
              <a:gd name="T97" fmla="*/ 26 h 26"/>
              <a:gd name="T98" fmla="*/ 33 w 54"/>
              <a:gd name="T99" fmla="*/ 25 h 26"/>
              <a:gd name="T100" fmla="*/ 39 w 54"/>
              <a:gd name="T101" fmla="*/ 23 h 26"/>
              <a:gd name="T102" fmla="*/ 46 w 54"/>
              <a:gd name="T103" fmla="*/ 19 h 26"/>
              <a:gd name="T104" fmla="*/ 52 w 54"/>
              <a:gd name="T105" fmla="*/ 16 h 26"/>
              <a:gd name="T106" fmla="*/ 52 w 54"/>
              <a:gd name="T107" fmla="*/ 14 h 26"/>
              <a:gd name="T108" fmla="*/ 54 w 54"/>
              <a:gd name="T109" fmla="*/ 13 h 26"/>
              <a:gd name="T110" fmla="*/ 52 w 54"/>
              <a:gd name="T111" fmla="*/ 12 h 26"/>
              <a:gd name="T112" fmla="*/ 53 w 54"/>
              <a:gd name="T113" fmla="*/ 10 h 26"/>
              <a:gd name="T114" fmla="*/ 53 w 54"/>
              <a:gd name="T115" fmla="*/ 1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" h="26">
                <a:moveTo>
                  <a:pt x="53" y="10"/>
                </a:moveTo>
                <a:cubicBezTo>
                  <a:pt x="53" y="10"/>
                  <a:pt x="49" y="9"/>
                  <a:pt x="49" y="9"/>
                </a:cubicBezTo>
                <a:cubicBezTo>
                  <a:pt x="49" y="9"/>
                  <a:pt x="50" y="8"/>
                  <a:pt x="50" y="8"/>
                </a:cubicBezTo>
                <a:cubicBezTo>
                  <a:pt x="49" y="8"/>
                  <a:pt x="47" y="8"/>
                  <a:pt x="48" y="7"/>
                </a:cubicBezTo>
                <a:cubicBezTo>
                  <a:pt x="48" y="7"/>
                  <a:pt x="49" y="6"/>
                  <a:pt x="49" y="6"/>
                </a:cubicBezTo>
                <a:cubicBezTo>
                  <a:pt x="48" y="5"/>
                  <a:pt x="46" y="5"/>
                  <a:pt x="46" y="5"/>
                </a:cubicBezTo>
                <a:cubicBezTo>
                  <a:pt x="46" y="4"/>
                  <a:pt x="48" y="3"/>
                  <a:pt x="48" y="3"/>
                </a:cubicBezTo>
                <a:cubicBezTo>
                  <a:pt x="48" y="3"/>
                  <a:pt x="44" y="4"/>
                  <a:pt x="43" y="3"/>
                </a:cubicBezTo>
                <a:cubicBezTo>
                  <a:pt x="42" y="2"/>
                  <a:pt x="41" y="1"/>
                  <a:pt x="39" y="1"/>
                </a:cubicBezTo>
                <a:cubicBezTo>
                  <a:pt x="38" y="1"/>
                  <a:pt x="40" y="3"/>
                  <a:pt x="39" y="4"/>
                </a:cubicBezTo>
                <a:cubicBezTo>
                  <a:pt x="38" y="5"/>
                  <a:pt x="37" y="4"/>
                  <a:pt x="36" y="5"/>
                </a:cubicBezTo>
                <a:cubicBezTo>
                  <a:pt x="35" y="6"/>
                  <a:pt x="34" y="5"/>
                  <a:pt x="32" y="5"/>
                </a:cubicBezTo>
                <a:cubicBezTo>
                  <a:pt x="30" y="4"/>
                  <a:pt x="33" y="8"/>
                  <a:pt x="32" y="9"/>
                </a:cubicBezTo>
                <a:cubicBezTo>
                  <a:pt x="32" y="9"/>
                  <a:pt x="28" y="2"/>
                  <a:pt x="26" y="5"/>
                </a:cubicBezTo>
                <a:cubicBezTo>
                  <a:pt x="25" y="5"/>
                  <a:pt x="26" y="7"/>
                  <a:pt x="25" y="8"/>
                </a:cubicBezTo>
                <a:cubicBezTo>
                  <a:pt x="25" y="9"/>
                  <a:pt x="22" y="5"/>
                  <a:pt x="21" y="5"/>
                </a:cubicBezTo>
                <a:cubicBezTo>
                  <a:pt x="20" y="5"/>
                  <a:pt x="23" y="9"/>
                  <a:pt x="21" y="9"/>
                </a:cubicBezTo>
                <a:cubicBezTo>
                  <a:pt x="20" y="9"/>
                  <a:pt x="20" y="9"/>
                  <a:pt x="19" y="9"/>
                </a:cubicBezTo>
                <a:cubicBezTo>
                  <a:pt x="18" y="9"/>
                  <a:pt x="17" y="11"/>
                  <a:pt x="17" y="12"/>
                </a:cubicBezTo>
                <a:cubicBezTo>
                  <a:pt x="17" y="11"/>
                  <a:pt x="14" y="9"/>
                  <a:pt x="14" y="8"/>
                </a:cubicBezTo>
                <a:cubicBezTo>
                  <a:pt x="14" y="8"/>
                  <a:pt x="16" y="8"/>
                  <a:pt x="16" y="8"/>
                </a:cubicBezTo>
                <a:cubicBezTo>
                  <a:pt x="16" y="7"/>
                  <a:pt x="14" y="5"/>
                  <a:pt x="14" y="5"/>
                </a:cubicBezTo>
                <a:cubicBezTo>
                  <a:pt x="13" y="5"/>
                  <a:pt x="8" y="0"/>
                  <a:pt x="7" y="2"/>
                </a:cubicBezTo>
                <a:cubicBezTo>
                  <a:pt x="7" y="3"/>
                  <a:pt x="10" y="3"/>
                  <a:pt x="9" y="4"/>
                </a:cubicBezTo>
                <a:cubicBezTo>
                  <a:pt x="9" y="4"/>
                  <a:pt x="9" y="4"/>
                  <a:pt x="8" y="4"/>
                </a:cubicBezTo>
                <a:cubicBezTo>
                  <a:pt x="10" y="3"/>
                  <a:pt x="11" y="7"/>
                  <a:pt x="10" y="8"/>
                </a:cubicBezTo>
                <a:cubicBezTo>
                  <a:pt x="10" y="8"/>
                  <a:pt x="2" y="1"/>
                  <a:pt x="5" y="6"/>
                </a:cubicBezTo>
                <a:cubicBezTo>
                  <a:pt x="5" y="6"/>
                  <a:pt x="3" y="6"/>
                  <a:pt x="3" y="6"/>
                </a:cubicBezTo>
                <a:cubicBezTo>
                  <a:pt x="3" y="7"/>
                  <a:pt x="5" y="7"/>
                  <a:pt x="5" y="7"/>
                </a:cubicBezTo>
                <a:cubicBezTo>
                  <a:pt x="5" y="6"/>
                  <a:pt x="5" y="8"/>
                  <a:pt x="5" y="8"/>
                </a:cubicBezTo>
                <a:cubicBezTo>
                  <a:pt x="5" y="8"/>
                  <a:pt x="3" y="7"/>
                  <a:pt x="2" y="7"/>
                </a:cubicBezTo>
                <a:cubicBezTo>
                  <a:pt x="3" y="7"/>
                  <a:pt x="0" y="10"/>
                  <a:pt x="1" y="9"/>
                </a:cubicBezTo>
                <a:cubicBezTo>
                  <a:pt x="0" y="11"/>
                  <a:pt x="8" y="10"/>
                  <a:pt x="8" y="10"/>
                </a:cubicBezTo>
                <a:cubicBezTo>
                  <a:pt x="9" y="10"/>
                  <a:pt x="13" y="11"/>
                  <a:pt x="13" y="11"/>
                </a:cubicBezTo>
                <a:cubicBezTo>
                  <a:pt x="12" y="11"/>
                  <a:pt x="11" y="11"/>
                  <a:pt x="11" y="12"/>
                </a:cubicBezTo>
                <a:cubicBezTo>
                  <a:pt x="11" y="12"/>
                  <a:pt x="12" y="13"/>
                  <a:pt x="12" y="13"/>
                </a:cubicBezTo>
                <a:cubicBezTo>
                  <a:pt x="11" y="14"/>
                  <a:pt x="9" y="14"/>
                  <a:pt x="8" y="14"/>
                </a:cubicBezTo>
                <a:cubicBezTo>
                  <a:pt x="8" y="14"/>
                  <a:pt x="2" y="15"/>
                  <a:pt x="3" y="15"/>
                </a:cubicBezTo>
                <a:cubicBezTo>
                  <a:pt x="5" y="16"/>
                  <a:pt x="8" y="15"/>
                  <a:pt x="10" y="16"/>
                </a:cubicBezTo>
                <a:cubicBezTo>
                  <a:pt x="11" y="17"/>
                  <a:pt x="11" y="18"/>
                  <a:pt x="12" y="18"/>
                </a:cubicBezTo>
                <a:cubicBezTo>
                  <a:pt x="12" y="18"/>
                  <a:pt x="14" y="17"/>
                  <a:pt x="15" y="17"/>
                </a:cubicBezTo>
                <a:cubicBezTo>
                  <a:pt x="14" y="17"/>
                  <a:pt x="13" y="18"/>
                  <a:pt x="13" y="18"/>
                </a:cubicBezTo>
                <a:cubicBezTo>
                  <a:pt x="13" y="19"/>
                  <a:pt x="15" y="18"/>
                  <a:pt x="15" y="18"/>
                </a:cubicBezTo>
                <a:cubicBezTo>
                  <a:pt x="16" y="19"/>
                  <a:pt x="8" y="23"/>
                  <a:pt x="10" y="23"/>
                </a:cubicBezTo>
                <a:cubicBezTo>
                  <a:pt x="12" y="24"/>
                  <a:pt x="14" y="23"/>
                  <a:pt x="15" y="23"/>
                </a:cubicBezTo>
                <a:cubicBezTo>
                  <a:pt x="17" y="23"/>
                  <a:pt x="19" y="23"/>
                  <a:pt x="21" y="24"/>
                </a:cubicBezTo>
                <a:cubicBezTo>
                  <a:pt x="20" y="23"/>
                  <a:pt x="20" y="24"/>
                  <a:pt x="20" y="24"/>
                </a:cubicBezTo>
                <a:cubicBezTo>
                  <a:pt x="21" y="25"/>
                  <a:pt x="22" y="25"/>
                  <a:pt x="22" y="25"/>
                </a:cubicBezTo>
                <a:cubicBezTo>
                  <a:pt x="24" y="26"/>
                  <a:pt x="27" y="26"/>
                  <a:pt x="29" y="26"/>
                </a:cubicBezTo>
                <a:cubicBezTo>
                  <a:pt x="31" y="26"/>
                  <a:pt x="31" y="25"/>
                  <a:pt x="33" y="25"/>
                </a:cubicBezTo>
                <a:cubicBezTo>
                  <a:pt x="35" y="24"/>
                  <a:pt x="37" y="24"/>
                  <a:pt x="39" y="23"/>
                </a:cubicBezTo>
                <a:cubicBezTo>
                  <a:pt x="42" y="21"/>
                  <a:pt x="43" y="20"/>
                  <a:pt x="46" y="19"/>
                </a:cubicBezTo>
                <a:cubicBezTo>
                  <a:pt x="48" y="19"/>
                  <a:pt x="49" y="16"/>
                  <a:pt x="52" y="16"/>
                </a:cubicBezTo>
                <a:cubicBezTo>
                  <a:pt x="52" y="15"/>
                  <a:pt x="53" y="15"/>
                  <a:pt x="52" y="14"/>
                </a:cubicBezTo>
                <a:cubicBezTo>
                  <a:pt x="51" y="13"/>
                  <a:pt x="53" y="13"/>
                  <a:pt x="54" y="13"/>
                </a:cubicBezTo>
                <a:cubicBezTo>
                  <a:pt x="54" y="13"/>
                  <a:pt x="52" y="12"/>
                  <a:pt x="52" y="12"/>
                </a:cubicBezTo>
                <a:cubicBezTo>
                  <a:pt x="52" y="11"/>
                  <a:pt x="54" y="10"/>
                  <a:pt x="53" y="10"/>
                </a:cubicBezTo>
                <a:cubicBezTo>
                  <a:pt x="51" y="9"/>
                  <a:pt x="54" y="10"/>
                  <a:pt x="53" y="1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52" name="Freeform 512">
            <a:extLst>
              <a:ext uri="{FF2B5EF4-FFF2-40B4-BE49-F238E27FC236}">
                <a16:creationId xmlns:a16="http://schemas.microsoft.com/office/drawing/2014/main" id="{A99E6CF6-FBAC-A44B-99F5-BB0E15A38B66}"/>
              </a:ext>
            </a:extLst>
          </p:cNvPr>
          <p:cNvSpPr>
            <a:spLocks/>
          </p:cNvSpPr>
          <p:nvPr/>
        </p:nvSpPr>
        <p:spPr bwMode="auto">
          <a:xfrm>
            <a:off x="4621674" y="5906107"/>
            <a:ext cx="62310" cy="33910"/>
          </a:xfrm>
          <a:custGeom>
            <a:avLst/>
            <a:gdLst>
              <a:gd name="T0" fmla="*/ 10 w 12"/>
              <a:gd name="T1" fmla="*/ 3 h 6"/>
              <a:gd name="T2" fmla="*/ 8 w 12"/>
              <a:gd name="T3" fmla="*/ 2 h 6"/>
              <a:gd name="T4" fmla="*/ 5 w 12"/>
              <a:gd name="T5" fmla="*/ 2 h 6"/>
              <a:gd name="T6" fmla="*/ 3 w 12"/>
              <a:gd name="T7" fmla="*/ 1 h 6"/>
              <a:gd name="T8" fmla="*/ 0 w 12"/>
              <a:gd name="T9" fmla="*/ 3 h 6"/>
              <a:gd name="T10" fmla="*/ 2 w 12"/>
              <a:gd name="T11" fmla="*/ 5 h 6"/>
              <a:gd name="T12" fmla="*/ 6 w 12"/>
              <a:gd name="T13" fmla="*/ 5 h 6"/>
              <a:gd name="T14" fmla="*/ 11 w 12"/>
              <a:gd name="T15" fmla="*/ 3 h 6"/>
              <a:gd name="T16" fmla="*/ 10 w 12"/>
              <a:gd name="T17" fmla="*/ 3 h 6"/>
              <a:gd name="T18" fmla="*/ 10 w 12"/>
              <a:gd name="T19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" h="6">
                <a:moveTo>
                  <a:pt x="10" y="3"/>
                </a:moveTo>
                <a:cubicBezTo>
                  <a:pt x="9" y="3"/>
                  <a:pt x="9" y="2"/>
                  <a:pt x="8" y="2"/>
                </a:cubicBezTo>
                <a:cubicBezTo>
                  <a:pt x="7" y="2"/>
                  <a:pt x="6" y="2"/>
                  <a:pt x="5" y="2"/>
                </a:cubicBezTo>
                <a:cubicBezTo>
                  <a:pt x="4" y="2"/>
                  <a:pt x="4" y="0"/>
                  <a:pt x="3" y="1"/>
                </a:cubicBezTo>
                <a:cubicBezTo>
                  <a:pt x="3" y="1"/>
                  <a:pt x="0" y="3"/>
                  <a:pt x="0" y="3"/>
                </a:cubicBezTo>
                <a:cubicBezTo>
                  <a:pt x="0" y="3"/>
                  <a:pt x="2" y="5"/>
                  <a:pt x="2" y="5"/>
                </a:cubicBezTo>
                <a:cubicBezTo>
                  <a:pt x="3" y="6"/>
                  <a:pt x="5" y="5"/>
                  <a:pt x="6" y="5"/>
                </a:cubicBezTo>
                <a:cubicBezTo>
                  <a:pt x="7" y="5"/>
                  <a:pt x="11" y="4"/>
                  <a:pt x="11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3"/>
                  <a:pt x="12" y="2"/>
                  <a:pt x="10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53" name="Freeform 513">
            <a:extLst>
              <a:ext uri="{FF2B5EF4-FFF2-40B4-BE49-F238E27FC236}">
                <a16:creationId xmlns:a16="http://schemas.microsoft.com/office/drawing/2014/main" id="{8762B6D4-0D5E-2D42-88FB-DD83F4E4CDC7}"/>
              </a:ext>
            </a:extLst>
          </p:cNvPr>
          <p:cNvSpPr>
            <a:spLocks/>
          </p:cNvSpPr>
          <p:nvPr/>
        </p:nvSpPr>
        <p:spPr bwMode="auto">
          <a:xfrm>
            <a:off x="4616333" y="5940017"/>
            <a:ext cx="46287" cy="33910"/>
          </a:xfrm>
          <a:custGeom>
            <a:avLst/>
            <a:gdLst>
              <a:gd name="T0" fmla="*/ 7 w 9"/>
              <a:gd name="T1" fmla="*/ 3 h 6"/>
              <a:gd name="T2" fmla="*/ 0 w 9"/>
              <a:gd name="T3" fmla="*/ 1 h 6"/>
              <a:gd name="T4" fmla="*/ 2 w 9"/>
              <a:gd name="T5" fmla="*/ 2 h 6"/>
              <a:gd name="T6" fmla="*/ 1 w 9"/>
              <a:gd name="T7" fmla="*/ 5 h 6"/>
              <a:gd name="T8" fmla="*/ 3 w 9"/>
              <a:gd name="T9" fmla="*/ 5 h 6"/>
              <a:gd name="T10" fmla="*/ 4 w 9"/>
              <a:gd name="T11" fmla="*/ 5 h 6"/>
              <a:gd name="T12" fmla="*/ 7 w 9"/>
              <a:gd name="T13" fmla="*/ 3 h 6"/>
              <a:gd name="T14" fmla="*/ 7 w 9"/>
              <a:gd name="T15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6">
                <a:moveTo>
                  <a:pt x="7" y="3"/>
                </a:moveTo>
                <a:cubicBezTo>
                  <a:pt x="7" y="2"/>
                  <a:pt x="0" y="0"/>
                  <a:pt x="0" y="1"/>
                </a:cubicBezTo>
                <a:cubicBezTo>
                  <a:pt x="0" y="1"/>
                  <a:pt x="2" y="2"/>
                  <a:pt x="2" y="2"/>
                </a:cubicBezTo>
                <a:cubicBezTo>
                  <a:pt x="3" y="3"/>
                  <a:pt x="1" y="4"/>
                  <a:pt x="1" y="5"/>
                </a:cubicBezTo>
                <a:cubicBezTo>
                  <a:pt x="1" y="6"/>
                  <a:pt x="3" y="5"/>
                  <a:pt x="3" y="5"/>
                </a:cubicBezTo>
                <a:cubicBezTo>
                  <a:pt x="4" y="4"/>
                  <a:pt x="3" y="5"/>
                  <a:pt x="4" y="5"/>
                </a:cubicBezTo>
                <a:cubicBezTo>
                  <a:pt x="5" y="6"/>
                  <a:pt x="9" y="4"/>
                  <a:pt x="7" y="3"/>
                </a:cubicBezTo>
                <a:cubicBezTo>
                  <a:pt x="6" y="2"/>
                  <a:pt x="8" y="3"/>
                  <a:pt x="7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54" name="Freeform 514">
            <a:extLst>
              <a:ext uri="{FF2B5EF4-FFF2-40B4-BE49-F238E27FC236}">
                <a16:creationId xmlns:a16="http://schemas.microsoft.com/office/drawing/2014/main" id="{972889D6-9E61-2640-B894-239BA59B7FCF}"/>
              </a:ext>
            </a:extLst>
          </p:cNvPr>
          <p:cNvSpPr>
            <a:spLocks/>
          </p:cNvSpPr>
          <p:nvPr/>
        </p:nvSpPr>
        <p:spPr bwMode="auto">
          <a:xfrm>
            <a:off x="4610994" y="5896688"/>
            <a:ext cx="40946" cy="26375"/>
          </a:xfrm>
          <a:custGeom>
            <a:avLst/>
            <a:gdLst>
              <a:gd name="T0" fmla="*/ 6 w 8"/>
              <a:gd name="T1" fmla="*/ 0 h 5"/>
              <a:gd name="T2" fmla="*/ 3 w 8"/>
              <a:gd name="T3" fmla="*/ 1 h 5"/>
              <a:gd name="T4" fmla="*/ 0 w 8"/>
              <a:gd name="T5" fmla="*/ 1 h 5"/>
              <a:gd name="T6" fmla="*/ 0 w 8"/>
              <a:gd name="T7" fmla="*/ 3 h 5"/>
              <a:gd name="T8" fmla="*/ 5 w 8"/>
              <a:gd name="T9" fmla="*/ 2 h 5"/>
              <a:gd name="T10" fmla="*/ 6 w 8"/>
              <a:gd name="T11" fmla="*/ 0 h 5"/>
              <a:gd name="T12" fmla="*/ 6 w 8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5">
                <a:moveTo>
                  <a:pt x="6" y="0"/>
                </a:moveTo>
                <a:cubicBezTo>
                  <a:pt x="5" y="0"/>
                  <a:pt x="4" y="1"/>
                  <a:pt x="3" y="1"/>
                </a:cubicBezTo>
                <a:cubicBezTo>
                  <a:pt x="2" y="0"/>
                  <a:pt x="0" y="1"/>
                  <a:pt x="0" y="1"/>
                </a:cubicBezTo>
                <a:cubicBezTo>
                  <a:pt x="1" y="0"/>
                  <a:pt x="0" y="4"/>
                  <a:pt x="0" y="3"/>
                </a:cubicBezTo>
                <a:cubicBezTo>
                  <a:pt x="1" y="5"/>
                  <a:pt x="4" y="3"/>
                  <a:pt x="5" y="2"/>
                </a:cubicBezTo>
                <a:cubicBezTo>
                  <a:pt x="6" y="2"/>
                  <a:pt x="8" y="0"/>
                  <a:pt x="6" y="0"/>
                </a:cubicBezTo>
                <a:cubicBezTo>
                  <a:pt x="5" y="0"/>
                  <a:pt x="8" y="0"/>
                  <a:pt x="6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55" name="Freeform 515">
            <a:extLst>
              <a:ext uri="{FF2B5EF4-FFF2-40B4-BE49-F238E27FC236}">
                <a16:creationId xmlns:a16="http://schemas.microsoft.com/office/drawing/2014/main" id="{1BDB08FA-BB1A-F747-945F-AB4CE49C4283}"/>
              </a:ext>
            </a:extLst>
          </p:cNvPr>
          <p:cNvSpPr>
            <a:spLocks/>
          </p:cNvSpPr>
          <p:nvPr/>
        </p:nvSpPr>
        <p:spPr bwMode="auto">
          <a:xfrm>
            <a:off x="4589630" y="5917411"/>
            <a:ext cx="42726" cy="28260"/>
          </a:xfrm>
          <a:custGeom>
            <a:avLst/>
            <a:gdLst>
              <a:gd name="T0" fmla="*/ 7 w 8"/>
              <a:gd name="T1" fmla="*/ 4 h 5"/>
              <a:gd name="T2" fmla="*/ 1 w 8"/>
              <a:gd name="T3" fmla="*/ 1 h 5"/>
              <a:gd name="T4" fmla="*/ 7 w 8"/>
              <a:gd name="T5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" h="5">
                <a:moveTo>
                  <a:pt x="7" y="4"/>
                </a:moveTo>
                <a:cubicBezTo>
                  <a:pt x="6" y="3"/>
                  <a:pt x="0" y="0"/>
                  <a:pt x="1" y="1"/>
                </a:cubicBezTo>
                <a:cubicBezTo>
                  <a:pt x="2" y="2"/>
                  <a:pt x="8" y="5"/>
                  <a:pt x="7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56" name="Freeform 516">
            <a:extLst>
              <a:ext uri="{FF2B5EF4-FFF2-40B4-BE49-F238E27FC236}">
                <a16:creationId xmlns:a16="http://schemas.microsoft.com/office/drawing/2014/main" id="{0F2C3992-2B41-7041-B3F3-CEFE7EB8F644}"/>
              </a:ext>
            </a:extLst>
          </p:cNvPr>
          <p:cNvSpPr>
            <a:spLocks/>
          </p:cNvSpPr>
          <p:nvPr/>
        </p:nvSpPr>
        <p:spPr bwMode="auto">
          <a:xfrm>
            <a:off x="4578948" y="5879731"/>
            <a:ext cx="16022" cy="16955"/>
          </a:xfrm>
          <a:custGeom>
            <a:avLst/>
            <a:gdLst>
              <a:gd name="T0" fmla="*/ 2 w 3"/>
              <a:gd name="T1" fmla="*/ 2 h 3"/>
              <a:gd name="T2" fmla="*/ 0 w 3"/>
              <a:gd name="T3" fmla="*/ 1 h 3"/>
              <a:gd name="T4" fmla="*/ 2 w 3"/>
              <a:gd name="T5" fmla="*/ 2 h 3"/>
              <a:gd name="T6" fmla="*/ 2 w 3"/>
              <a:gd name="T7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3">
                <a:moveTo>
                  <a:pt x="2" y="2"/>
                </a:moveTo>
                <a:cubicBezTo>
                  <a:pt x="2" y="3"/>
                  <a:pt x="1" y="2"/>
                  <a:pt x="0" y="1"/>
                </a:cubicBezTo>
                <a:cubicBezTo>
                  <a:pt x="0" y="0"/>
                  <a:pt x="3" y="0"/>
                  <a:pt x="2" y="2"/>
                </a:cubicBezTo>
                <a:cubicBezTo>
                  <a:pt x="2" y="3"/>
                  <a:pt x="2" y="1"/>
                  <a:pt x="2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57" name="Freeform 517">
            <a:extLst>
              <a:ext uri="{FF2B5EF4-FFF2-40B4-BE49-F238E27FC236}">
                <a16:creationId xmlns:a16="http://schemas.microsoft.com/office/drawing/2014/main" id="{51BF298D-7B2A-1B43-99E9-1D854BCA1711}"/>
              </a:ext>
            </a:extLst>
          </p:cNvPr>
          <p:cNvSpPr>
            <a:spLocks/>
          </p:cNvSpPr>
          <p:nvPr/>
        </p:nvSpPr>
        <p:spPr bwMode="auto">
          <a:xfrm>
            <a:off x="4578948" y="5834517"/>
            <a:ext cx="37386" cy="39562"/>
          </a:xfrm>
          <a:custGeom>
            <a:avLst/>
            <a:gdLst>
              <a:gd name="T0" fmla="*/ 5 w 7"/>
              <a:gd name="T1" fmla="*/ 2 h 7"/>
              <a:gd name="T2" fmla="*/ 4 w 7"/>
              <a:gd name="T3" fmla="*/ 0 h 7"/>
              <a:gd name="T4" fmla="*/ 2 w 7"/>
              <a:gd name="T5" fmla="*/ 1 h 7"/>
              <a:gd name="T6" fmla="*/ 0 w 7"/>
              <a:gd name="T7" fmla="*/ 1 h 7"/>
              <a:gd name="T8" fmla="*/ 2 w 7"/>
              <a:gd name="T9" fmla="*/ 4 h 7"/>
              <a:gd name="T10" fmla="*/ 0 w 7"/>
              <a:gd name="T11" fmla="*/ 6 h 7"/>
              <a:gd name="T12" fmla="*/ 3 w 7"/>
              <a:gd name="T13" fmla="*/ 5 h 7"/>
              <a:gd name="T14" fmla="*/ 4 w 7"/>
              <a:gd name="T15" fmla="*/ 2 h 7"/>
              <a:gd name="T16" fmla="*/ 4 w 7"/>
              <a:gd name="T17" fmla="*/ 4 h 7"/>
              <a:gd name="T18" fmla="*/ 6 w 7"/>
              <a:gd name="T19" fmla="*/ 2 h 7"/>
              <a:gd name="T20" fmla="*/ 5 w 7"/>
              <a:gd name="T21" fmla="*/ 2 h 7"/>
              <a:gd name="T22" fmla="*/ 5 w 7"/>
              <a:gd name="T23" fmla="*/ 2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" h="7">
                <a:moveTo>
                  <a:pt x="5" y="2"/>
                </a:moveTo>
                <a:cubicBezTo>
                  <a:pt x="5" y="1"/>
                  <a:pt x="4" y="1"/>
                  <a:pt x="4" y="0"/>
                </a:cubicBezTo>
                <a:cubicBezTo>
                  <a:pt x="3" y="0"/>
                  <a:pt x="1" y="0"/>
                  <a:pt x="2" y="1"/>
                </a:cubicBezTo>
                <a:cubicBezTo>
                  <a:pt x="4" y="3"/>
                  <a:pt x="1" y="2"/>
                  <a:pt x="0" y="1"/>
                </a:cubicBezTo>
                <a:cubicBezTo>
                  <a:pt x="1" y="3"/>
                  <a:pt x="2" y="3"/>
                  <a:pt x="2" y="4"/>
                </a:cubicBezTo>
                <a:cubicBezTo>
                  <a:pt x="3" y="6"/>
                  <a:pt x="1" y="5"/>
                  <a:pt x="0" y="6"/>
                </a:cubicBezTo>
                <a:cubicBezTo>
                  <a:pt x="0" y="7"/>
                  <a:pt x="4" y="6"/>
                  <a:pt x="3" y="5"/>
                </a:cubicBezTo>
                <a:cubicBezTo>
                  <a:pt x="3" y="5"/>
                  <a:pt x="4" y="3"/>
                  <a:pt x="4" y="2"/>
                </a:cubicBezTo>
                <a:cubicBezTo>
                  <a:pt x="4" y="2"/>
                  <a:pt x="4" y="3"/>
                  <a:pt x="4" y="4"/>
                </a:cubicBezTo>
                <a:cubicBezTo>
                  <a:pt x="4" y="3"/>
                  <a:pt x="6" y="2"/>
                  <a:pt x="6" y="2"/>
                </a:cubicBezTo>
                <a:cubicBezTo>
                  <a:pt x="6" y="2"/>
                  <a:pt x="6" y="2"/>
                  <a:pt x="5" y="2"/>
                </a:cubicBezTo>
                <a:cubicBezTo>
                  <a:pt x="5" y="1"/>
                  <a:pt x="7" y="2"/>
                  <a:pt x="5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58" name="Freeform 518">
            <a:extLst>
              <a:ext uri="{FF2B5EF4-FFF2-40B4-BE49-F238E27FC236}">
                <a16:creationId xmlns:a16="http://schemas.microsoft.com/office/drawing/2014/main" id="{2247C89D-6215-C945-910F-F9BD65521763}"/>
              </a:ext>
            </a:extLst>
          </p:cNvPr>
          <p:cNvSpPr>
            <a:spLocks/>
          </p:cNvSpPr>
          <p:nvPr/>
        </p:nvSpPr>
        <p:spPr bwMode="auto">
          <a:xfrm>
            <a:off x="4573607" y="5762929"/>
            <a:ext cx="26704" cy="60285"/>
          </a:xfrm>
          <a:custGeom>
            <a:avLst/>
            <a:gdLst>
              <a:gd name="T0" fmla="*/ 5 w 5"/>
              <a:gd name="T1" fmla="*/ 7 h 11"/>
              <a:gd name="T2" fmla="*/ 2 w 5"/>
              <a:gd name="T3" fmla="*/ 2 h 11"/>
              <a:gd name="T4" fmla="*/ 1 w 5"/>
              <a:gd name="T5" fmla="*/ 6 h 11"/>
              <a:gd name="T6" fmla="*/ 0 w 5"/>
              <a:gd name="T7" fmla="*/ 9 h 11"/>
              <a:gd name="T8" fmla="*/ 2 w 5"/>
              <a:gd name="T9" fmla="*/ 7 h 11"/>
              <a:gd name="T10" fmla="*/ 5 w 5"/>
              <a:gd name="T11" fmla="*/ 7 h 11"/>
              <a:gd name="T12" fmla="*/ 5 w 5"/>
              <a:gd name="T13" fmla="*/ 7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11">
                <a:moveTo>
                  <a:pt x="5" y="7"/>
                </a:moveTo>
                <a:cubicBezTo>
                  <a:pt x="5" y="6"/>
                  <a:pt x="4" y="0"/>
                  <a:pt x="2" y="2"/>
                </a:cubicBezTo>
                <a:cubicBezTo>
                  <a:pt x="2" y="3"/>
                  <a:pt x="3" y="6"/>
                  <a:pt x="1" y="6"/>
                </a:cubicBezTo>
                <a:cubicBezTo>
                  <a:pt x="0" y="6"/>
                  <a:pt x="0" y="7"/>
                  <a:pt x="0" y="9"/>
                </a:cubicBezTo>
                <a:cubicBezTo>
                  <a:pt x="1" y="9"/>
                  <a:pt x="2" y="7"/>
                  <a:pt x="2" y="7"/>
                </a:cubicBezTo>
                <a:cubicBezTo>
                  <a:pt x="1" y="7"/>
                  <a:pt x="5" y="11"/>
                  <a:pt x="5" y="7"/>
                </a:cubicBezTo>
                <a:cubicBezTo>
                  <a:pt x="5" y="6"/>
                  <a:pt x="5" y="8"/>
                  <a:pt x="5" y="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59" name="Freeform 519">
            <a:extLst>
              <a:ext uri="{FF2B5EF4-FFF2-40B4-BE49-F238E27FC236}">
                <a16:creationId xmlns:a16="http://schemas.microsoft.com/office/drawing/2014/main" id="{8E630DE8-8502-5243-B42D-55686D94A1E0}"/>
              </a:ext>
            </a:extLst>
          </p:cNvPr>
          <p:cNvSpPr>
            <a:spLocks/>
          </p:cNvSpPr>
          <p:nvPr/>
        </p:nvSpPr>
        <p:spPr bwMode="auto">
          <a:xfrm>
            <a:off x="4568266" y="5811910"/>
            <a:ext cx="16022" cy="33910"/>
          </a:xfrm>
          <a:custGeom>
            <a:avLst/>
            <a:gdLst>
              <a:gd name="T0" fmla="*/ 3 w 3"/>
              <a:gd name="T1" fmla="*/ 2 h 6"/>
              <a:gd name="T2" fmla="*/ 1 w 3"/>
              <a:gd name="T3" fmla="*/ 6 h 6"/>
              <a:gd name="T4" fmla="*/ 3 w 3"/>
              <a:gd name="T5" fmla="*/ 2 h 6"/>
              <a:gd name="T6" fmla="*/ 3 w 3"/>
              <a:gd name="T7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6">
                <a:moveTo>
                  <a:pt x="3" y="2"/>
                </a:moveTo>
                <a:cubicBezTo>
                  <a:pt x="2" y="0"/>
                  <a:pt x="0" y="5"/>
                  <a:pt x="1" y="6"/>
                </a:cubicBezTo>
                <a:cubicBezTo>
                  <a:pt x="0" y="5"/>
                  <a:pt x="3" y="3"/>
                  <a:pt x="3" y="2"/>
                </a:cubicBezTo>
                <a:cubicBezTo>
                  <a:pt x="2" y="1"/>
                  <a:pt x="3" y="2"/>
                  <a:pt x="3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60" name="Freeform 520">
            <a:extLst>
              <a:ext uri="{FF2B5EF4-FFF2-40B4-BE49-F238E27FC236}">
                <a16:creationId xmlns:a16="http://schemas.microsoft.com/office/drawing/2014/main" id="{C8B71AAE-8A5B-2040-BAE7-8FFF3A8FDCED}"/>
              </a:ext>
            </a:extLst>
          </p:cNvPr>
          <p:cNvSpPr>
            <a:spLocks/>
          </p:cNvSpPr>
          <p:nvPr/>
        </p:nvSpPr>
        <p:spPr bwMode="auto">
          <a:xfrm>
            <a:off x="4568266" y="5740321"/>
            <a:ext cx="26704" cy="39562"/>
          </a:xfrm>
          <a:custGeom>
            <a:avLst/>
            <a:gdLst>
              <a:gd name="T0" fmla="*/ 4 w 5"/>
              <a:gd name="T1" fmla="*/ 2 h 7"/>
              <a:gd name="T2" fmla="*/ 3 w 5"/>
              <a:gd name="T3" fmla="*/ 0 h 7"/>
              <a:gd name="T4" fmla="*/ 2 w 5"/>
              <a:gd name="T5" fmla="*/ 3 h 7"/>
              <a:gd name="T6" fmla="*/ 1 w 5"/>
              <a:gd name="T7" fmla="*/ 2 h 7"/>
              <a:gd name="T8" fmla="*/ 0 w 5"/>
              <a:gd name="T9" fmla="*/ 5 h 7"/>
              <a:gd name="T10" fmla="*/ 2 w 5"/>
              <a:gd name="T11" fmla="*/ 7 h 7"/>
              <a:gd name="T12" fmla="*/ 5 w 5"/>
              <a:gd name="T13" fmla="*/ 5 h 7"/>
              <a:gd name="T14" fmla="*/ 4 w 5"/>
              <a:gd name="T15" fmla="*/ 2 h 7"/>
              <a:gd name="T16" fmla="*/ 4 w 5"/>
              <a:gd name="T17" fmla="*/ 2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7">
                <a:moveTo>
                  <a:pt x="4" y="2"/>
                </a:moveTo>
                <a:cubicBezTo>
                  <a:pt x="3" y="3"/>
                  <a:pt x="3" y="0"/>
                  <a:pt x="3" y="0"/>
                </a:cubicBezTo>
                <a:cubicBezTo>
                  <a:pt x="3" y="0"/>
                  <a:pt x="3" y="3"/>
                  <a:pt x="2" y="3"/>
                </a:cubicBezTo>
                <a:cubicBezTo>
                  <a:pt x="2" y="3"/>
                  <a:pt x="2" y="2"/>
                  <a:pt x="1" y="2"/>
                </a:cubicBezTo>
                <a:cubicBezTo>
                  <a:pt x="2" y="2"/>
                  <a:pt x="0" y="5"/>
                  <a:pt x="0" y="5"/>
                </a:cubicBezTo>
                <a:cubicBezTo>
                  <a:pt x="0" y="4"/>
                  <a:pt x="4" y="5"/>
                  <a:pt x="2" y="7"/>
                </a:cubicBezTo>
                <a:cubicBezTo>
                  <a:pt x="3" y="6"/>
                  <a:pt x="5" y="6"/>
                  <a:pt x="5" y="5"/>
                </a:cubicBezTo>
                <a:cubicBezTo>
                  <a:pt x="5" y="4"/>
                  <a:pt x="4" y="1"/>
                  <a:pt x="4" y="2"/>
                </a:cubicBezTo>
                <a:cubicBezTo>
                  <a:pt x="3" y="3"/>
                  <a:pt x="4" y="1"/>
                  <a:pt x="4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61" name="Freeform 521">
            <a:extLst>
              <a:ext uri="{FF2B5EF4-FFF2-40B4-BE49-F238E27FC236}">
                <a16:creationId xmlns:a16="http://schemas.microsoft.com/office/drawing/2014/main" id="{6879A303-3E31-B44B-B521-B7D88AFE78A4}"/>
              </a:ext>
            </a:extLst>
          </p:cNvPr>
          <p:cNvSpPr>
            <a:spLocks/>
          </p:cNvSpPr>
          <p:nvPr/>
        </p:nvSpPr>
        <p:spPr bwMode="auto">
          <a:xfrm>
            <a:off x="4594971" y="5631053"/>
            <a:ext cx="26704" cy="26375"/>
          </a:xfrm>
          <a:custGeom>
            <a:avLst/>
            <a:gdLst>
              <a:gd name="T0" fmla="*/ 3 w 5"/>
              <a:gd name="T1" fmla="*/ 4 h 5"/>
              <a:gd name="T2" fmla="*/ 3 w 5"/>
              <a:gd name="T3" fmla="*/ 0 h 5"/>
              <a:gd name="T4" fmla="*/ 0 w 5"/>
              <a:gd name="T5" fmla="*/ 0 h 5"/>
              <a:gd name="T6" fmla="*/ 2 w 5"/>
              <a:gd name="T7" fmla="*/ 1 h 5"/>
              <a:gd name="T8" fmla="*/ 3 w 5"/>
              <a:gd name="T9" fmla="*/ 4 h 5"/>
              <a:gd name="T10" fmla="*/ 3 w 5"/>
              <a:gd name="T11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5">
                <a:moveTo>
                  <a:pt x="3" y="4"/>
                </a:moveTo>
                <a:cubicBezTo>
                  <a:pt x="5" y="2"/>
                  <a:pt x="2" y="2"/>
                  <a:pt x="3" y="0"/>
                </a:cubicBezTo>
                <a:cubicBezTo>
                  <a:pt x="3" y="0"/>
                  <a:pt x="1" y="0"/>
                  <a:pt x="0" y="0"/>
                </a:cubicBezTo>
                <a:cubicBezTo>
                  <a:pt x="0" y="0"/>
                  <a:pt x="2" y="1"/>
                  <a:pt x="2" y="1"/>
                </a:cubicBezTo>
                <a:cubicBezTo>
                  <a:pt x="2" y="2"/>
                  <a:pt x="3" y="4"/>
                  <a:pt x="3" y="4"/>
                </a:cubicBezTo>
                <a:cubicBezTo>
                  <a:pt x="4" y="3"/>
                  <a:pt x="2" y="5"/>
                  <a:pt x="3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62" name="Freeform 522">
            <a:extLst>
              <a:ext uri="{FF2B5EF4-FFF2-40B4-BE49-F238E27FC236}">
                <a16:creationId xmlns:a16="http://schemas.microsoft.com/office/drawing/2014/main" id="{806F015B-B43F-B543-9E4B-86E642C358E2}"/>
              </a:ext>
            </a:extLst>
          </p:cNvPr>
          <p:cNvSpPr>
            <a:spLocks/>
          </p:cNvSpPr>
          <p:nvPr/>
        </p:nvSpPr>
        <p:spPr bwMode="auto">
          <a:xfrm>
            <a:off x="4600312" y="5531206"/>
            <a:ext cx="32044" cy="60285"/>
          </a:xfrm>
          <a:custGeom>
            <a:avLst/>
            <a:gdLst>
              <a:gd name="T0" fmla="*/ 3 w 6"/>
              <a:gd name="T1" fmla="*/ 10 h 11"/>
              <a:gd name="T2" fmla="*/ 0 w 6"/>
              <a:gd name="T3" fmla="*/ 9 h 11"/>
              <a:gd name="T4" fmla="*/ 1 w 6"/>
              <a:gd name="T5" fmla="*/ 2 h 11"/>
              <a:gd name="T6" fmla="*/ 4 w 6"/>
              <a:gd name="T7" fmla="*/ 3 h 11"/>
              <a:gd name="T8" fmla="*/ 3 w 6"/>
              <a:gd name="T9" fmla="*/ 10 h 11"/>
              <a:gd name="T10" fmla="*/ 3 w 6"/>
              <a:gd name="T11" fmla="*/ 1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" h="11">
                <a:moveTo>
                  <a:pt x="3" y="10"/>
                </a:moveTo>
                <a:cubicBezTo>
                  <a:pt x="1" y="11"/>
                  <a:pt x="0" y="11"/>
                  <a:pt x="0" y="9"/>
                </a:cubicBezTo>
                <a:cubicBezTo>
                  <a:pt x="1" y="7"/>
                  <a:pt x="1" y="4"/>
                  <a:pt x="1" y="2"/>
                </a:cubicBezTo>
                <a:cubicBezTo>
                  <a:pt x="1" y="0"/>
                  <a:pt x="5" y="0"/>
                  <a:pt x="4" y="3"/>
                </a:cubicBezTo>
                <a:cubicBezTo>
                  <a:pt x="4" y="5"/>
                  <a:pt x="6" y="8"/>
                  <a:pt x="3" y="10"/>
                </a:cubicBezTo>
                <a:cubicBezTo>
                  <a:pt x="2" y="10"/>
                  <a:pt x="4" y="9"/>
                  <a:pt x="3" y="1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63" name="Freeform 523">
            <a:extLst>
              <a:ext uri="{FF2B5EF4-FFF2-40B4-BE49-F238E27FC236}">
                <a16:creationId xmlns:a16="http://schemas.microsoft.com/office/drawing/2014/main" id="{5BA6874E-B7EF-6847-AE2D-F878CFAEA537}"/>
              </a:ext>
            </a:extLst>
          </p:cNvPr>
          <p:cNvSpPr>
            <a:spLocks/>
          </p:cNvSpPr>
          <p:nvPr/>
        </p:nvSpPr>
        <p:spPr bwMode="auto">
          <a:xfrm>
            <a:off x="4705348" y="3963780"/>
            <a:ext cx="24924" cy="22607"/>
          </a:xfrm>
          <a:custGeom>
            <a:avLst/>
            <a:gdLst>
              <a:gd name="T0" fmla="*/ 3 w 5"/>
              <a:gd name="T1" fmla="*/ 3 h 4"/>
              <a:gd name="T2" fmla="*/ 1 w 5"/>
              <a:gd name="T3" fmla="*/ 1 h 4"/>
              <a:gd name="T4" fmla="*/ 3 w 5"/>
              <a:gd name="T5" fmla="*/ 3 h 4"/>
              <a:gd name="T6" fmla="*/ 3 w 5"/>
              <a:gd name="T7" fmla="*/ 3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4">
                <a:moveTo>
                  <a:pt x="3" y="3"/>
                </a:moveTo>
                <a:cubicBezTo>
                  <a:pt x="2" y="4"/>
                  <a:pt x="0" y="3"/>
                  <a:pt x="1" y="1"/>
                </a:cubicBezTo>
                <a:cubicBezTo>
                  <a:pt x="1" y="0"/>
                  <a:pt x="5" y="2"/>
                  <a:pt x="3" y="3"/>
                </a:cubicBezTo>
                <a:cubicBezTo>
                  <a:pt x="2" y="4"/>
                  <a:pt x="5" y="2"/>
                  <a:pt x="3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64" name="Freeform 524">
            <a:extLst>
              <a:ext uri="{FF2B5EF4-FFF2-40B4-BE49-F238E27FC236}">
                <a16:creationId xmlns:a16="http://schemas.microsoft.com/office/drawing/2014/main" id="{41333531-CCA9-F548-A7B3-C23FB86B39B6}"/>
              </a:ext>
            </a:extLst>
          </p:cNvPr>
          <p:cNvSpPr>
            <a:spLocks/>
          </p:cNvSpPr>
          <p:nvPr/>
        </p:nvSpPr>
        <p:spPr bwMode="auto">
          <a:xfrm>
            <a:off x="4929663" y="3997691"/>
            <a:ext cx="30264" cy="43331"/>
          </a:xfrm>
          <a:custGeom>
            <a:avLst/>
            <a:gdLst>
              <a:gd name="T0" fmla="*/ 1 w 6"/>
              <a:gd name="T1" fmla="*/ 5 h 8"/>
              <a:gd name="T2" fmla="*/ 2 w 6"/>
              <a:gd name="T3" fmla="*/ 4 h 8"/>
              <a:gd name="T4" fmla="*/ 4 w 6"/>
              <a:gd name="T5" fmla="*/ 2 h 8"/>
              <a:gd name="T6" fmla="*/ 1 w 6"/>
              <a:gd name="T7" fmla="*/ 5 h 8"/>
              <a:gd name="T8" fmla="*/ 1 w 6"/>
              <a:gd name="T9" fmla="*/ 5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8">
                <a:moveTo>
                  <a:pt x="1" y="5"/>
                </a:moveTo>
                <a:cubicBezTo>
                  <a:pt x="0" y="4"/>
                  <a:pt x="2" y="4"/>
                  <a:pt x="2" y="4"/>
                </a:cubicBezTo>
                <a:cubicBezTo>
                  <a:pt x="3" y="4"/>
                  <a:pt x="3" y="0"/>
                  <a:pt x="4" y="2"/>
                </a:cubicBezTo>
                <a:cubicBezTo>
                  <a:pt x="6" y="4"/>
                  <a:pt x="2" y="8"/>
                  <a:pt x="1" y="5"/>
                </a:cubicBezTo>
                <a:cubicBezTo>
                  <a:pt x="0" y="4"/>
                  <a:pt x="1" y="6"/>
                  <a:pt x="1" y="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65" name="Freeform 525">
            <a:extLst>
              <a:ext uri="{FF2B5EF4-FFF2-40B4-BE49-F238E27FC236}">
                <a16:creationId xmlns:a16="http://schemas.microsoft.com/office/drawing/2014/main" id="{66AEA909-A2BD-5F46-87A9-40FBEE1A5944}"/>
              </a:ext>
            </a:extLst>
          </p:cNvPr>
          <p:cNvSpPr>
            <a:spLocks/>
          </p:cNvSpPr>
          <p:nvPr/>
        </p:nvSpPr>
        <p:spPr bwMode="auto">
          <a:xfrm>
            <a:off x="5216289" y="4297235"/>
            <a:ext cx="72992" cy="71589"/>
          </a:xfrm>
          <a:custGeom>
            <a:avLst/>
            <a:gdLst>
              <a:gd name="T0" fmla="*/ 12 w 14"/>
              <a:gd name="T1" fmla="*/ 4 h 13"/>
              <a:gd name="T2" fmla="*/ 10 w 14"/>
              <a:gd name="T3" fmla="*/ 3 h 13"/>
              <a:gd name="T4" fmla="*/ 6 w 14"/>
              <a:gd name="T5" fmla="*/ 1 h 13"/>
              <a:gd name="T6" fmla="*/ 2 w 14"/>
              <a:gd name="T7" fmla="*/ 1 h 13"/>
              <a:gd name="T8" fmla="*/ 1 w 14"/>
              <a:gd name="T9" fmla="*/ 2 h 13"/>
              <a:gd name="T10" fmla="*/ 2 w 14"/>
              <a:gd name="T11" fmla="*/ 4 h 13"/>
              <a:gd name="T12" fmla="*/ 1 w 14"/>
              <a:gd name="T13" fmla="*/ 7 h 13"/>
              <a:gd name="T14" fmla="*/ 2 w 14"/>
              <a:gd name="T15" fmla="*/ 10 h 13"/>
              <a:gd name="T16" fmla="*/ 4 w 14"/>
              <a:gd name="T17" fmla="*/ 10 h 13"/>
              <a:gd name="T18" fmla="*/ 7 w 14"/>
              <a:gd name="T19" fmla="*/ 12 h 13"/>
              <a:gd name="T20" fmla="*/ 10 w 14"/>
              <a:gd name="T21" fmla="*/ 10 h 13"/>
              <a:gd name="T22" fmla="*/ 12 w 14"/>
              <a:gd name="T23" fmla="*/ 4 h 13"/>
              <a:gd name="T24" fmla="*/ 12 w 14"/>
              <a:gd name="T25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" h="13">
                <a:moveTo>
                  <a:pt x="12" y="4"/>
                </a:moveTo>
                <a:cubicBezTo>
                  <a:pt x="12" y="3"/>
                  <a:pt x="11" y="3"/>
                  <a:pt x="10" y="3"/>
                </a:cubicBezTo>
                <a:cubicBezTo>
                  <a:pt x="8" y="2"/>
                  <a:pt x="8" y="1"/>
                  <a:pt x="6" y="1"/>
                </a:cubicBezTo>
                <a:cubicBezTo>
                  <a:pt x="5" y="0"/>
                  <a:pt x="3" y="0"/>
                  <a:pt x="2" y="1"/>
                </a:cubicBezTo>
                <a:cubicBezTo>
                  <a:pt x="2" y="1"/>
                  <a:pt x="2" y="2"/>
                  <a:pt x="1" y="2"/>
                </a:cubicBezTo>
                <a:cubicBezTo>
                  <a:pt x="0" y="4"/>
                  <a:pt x="1" y="3"/>
                  <a:pt x="2" y="4"/>
                </a:cubicBezTo>
                <a:cubicBezTo>
                  <a:pt x="2" y="4"/>
                  <a:pt x="1" y="7"/>
                  <a:pt x="1" y="7"/>
                </a:cubicBezTo>
                <a:cubicBezTo>
                  <a:pt x="1" y="9"/>
                  <a:pt x="1" y="9"/>
                  <a:pt x="2" y="10"/>
                </a:cubicBezTo>
                <a:cubicBezTo>
                  <a:pt x="3" y="11"/>
                  <a:pt x="3" y="10"/>
                  <a:pt x="4" y="10"/>
                </a:cubicBezTo>
                <a:cubicBezTo>
                  <a:pt x="6" y="10"/>
                  <a:pt x="5" y="12"/>
                  <a:pt x="7" y="12"/>
                </a:cubicBezTo>
                <a:cubicBezTo>
                  <a:pt x="9" y="13"/>
                  <a:pt x="8" y="11"/>
                  <a:pt x="10" y="10"/>
                </a:cubicBezTo>
                <a:cubicBezTo>
                  <a:pt x="12" y="8"/>
                  <a:pt x="14" y="7"/>
                  <a:pt x="12" y="4"/>
                </a:cubicBezTo>
                <a:cubicBezTo>
                  <a:pt x="12" y="2"/>
                  <a:pt x="14" y="8"/>
                  <a:pt x="12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66" name="Freeform 526">
            <a:extLst>
              <a:ext uri="{FF2B5EF4-FFF2-40B4-BE49-F238E27FC236}">
                <a16:creationId xmlns:a16="http://schemas.microsoft.com/office/drawing/2014/main" id="{29D70E7B-A181-C644-BB62-5A04633D75A2}"/>
              </a:ext>
            </a:extLst>
          </p:cNvPr>
          <p:cNvSpPr>
            <a:spLocks/>
          </p:cNvSpPr>
          <p:nvPr/>
        </p:nvSpPr>
        <p:spPr bwMode="auto">
          <a:xfrm>
            <a:off x="4789021" y="3786691"/>
            <a:ext cx="51628" cy="22607"/>
          </a:xfrm>
          <a:custGeom>
            <a:avLst/>
            <a:gdLst>
              <a:gd name="T0" fmla="*/ 9 w 10"/>
              <a:gd name="T1" fmla="*/ 2 h 4"/>
              <a:gd name="T2" fmla="*/ 4 w 10"/>
              <a:gd name="T3" fmla="*/ 0 h 4"/>
              <a:gd name="T4" fmla="*/ 1 w 10"/>
              <a:gd name="T5" fmla="*/ 3 h 4"/>
              <a:gd name="T6" fmla="*/ 9 w 10"/>
              <a:gd name="T7" fmla="*/ 2 h 4"/>
              <a:gd name="T8" fmla="*/ 9 w 10"/>
              <a:gd name="T9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4">
                <a:moveTo>
                  <a:pt x="9" y="2"/>
                </a:moveTo>
                <a:cubicBezTo>
                  <a:pt x="7" y="1"/>
                  <a:pt x="6" y="0"/>
                  <a:pt x="4" y="0"/>
                </a:cubicBezTo>
                <a:cubicBezTo>
                  <a:pt x="3" y="0"/>
                  <a:pt x="0" y="1"/>
                  <a:pt x="1" y="3"/>
                </a:cubicBezTo>
                <a:cubicBezTo>
                  <a:pt x="2" y="4"/>
                  <a:pt x="9" y="2"/>
                  <a:pt x="9" y="2"/>
                </a:cubicBezTo>
                <a:cubicBezTo>
                  <a:pt x="6" y="1"/>
                  <a:pt x="10" y="3"/>
                  <a:pt x="9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67" name="Freeform 527">
            <a:extLst>
              <a:ext uri="{FF2B5EF4-FFF2-40B4-BE49-F238E27FC236}">
                <a16:creationId xmlns:a16="http://schemas.microsoft.com/office/drawing/2014/main" id="{5A36276C-9B4A-C24D-8C06-43762F1CA132}"/>
              </a:ext>
            </a:extLst>
          </p:cNvPr>
          <p:cNvSpPr>
            <a:spLocks/>
          </p:cNvSpPr>
          <p:nvPr/>
        </p:nvSpPr>
        <p:spPr bwMode="auto">
          <a:xfrm>
            <a:off x="4495275" y="3781039"/>
            <a:ext cx="58749" cy="28260"/>
          </a:xfrm>
          <a:custGeom>
            <a:avLst/>
            <a:gdLst>
              <a:gd name="T0" fmla="*/ 10 w 11"/>
              <a:gd name="T1" fmla="*/ 4 h 5"/>
              <a:gd name="T2" fmla="*/ 0 w 11"/>
              <a:gd name="T3" fmla="*/ 2 h 5"/>
              <a:gd name="T4" fmla="*/ 5 w 11"/>
              <a:gd name="T5" fmla="*/ 5 h 5"/>
              <a:gd name="T6" fmla="*/ 10 w 11"/>
              <a:gd name="T7" fmla="*/ 4 h 5"/>
              <a:gd name="T8" fmla="*/ 10 w 11"/>
              <a:gd name="T9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5">
                <a:moveTo>
                  <a:pt x="10" y="4"/>
                </a:moveTo>
                <a:cubicBezTo>
                  <a:pt x="10" y="1"/>
                  <a:pt x="2" y="0"/>
                  <a:pt x="0" y="2"/>
                </a:cubicBezTo>
                <a:cubicBezTo>
                  <a:pt x="0" y="2"/>
                  <a:pt x="4" y="5"/>
                  <a:pt x="5" y="5"/>
                </a:cubicBezTo>
                <a:cubicBezTo>
                  <a:pt x="6" y="5"/>
                  <a:pt x="11" y="4"/>
                  <a:pt x="10" y="4"/>
                </a:cubicBezTo>
                <a:cubicBezTo>
                  <a:pt x="10" y="3"/>
                  <a:pt x="11" y="5"/>
                  <a:pt x="10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68" name="Freeform 528">
            <a:extLst>
              <a:ext uri="{FF2B5EF4-FFF2-40B4-BE49-F238E27FC236}">
                <a16:creationId xmlns:a16="http://schemas.microsoft.com/office/drawing/2014/main" id="{FA4E7842-830D-6A43-9132-AA5B237AA46A}"/>
              </a:ext>
            </a:extLst>
          </p:cNvPr>
          <p:cNvSpPr>
            <a:spLocks/>
          </p:cNvSpPr>
          <p:nvPr/>
        </p:nvSpPr>
        <p:spPr bwMode="auto">
          <a:xfrm>
            <a:off x="4335051" y="3654817"/>
            <a:ext cx="270602" cy="99848"/>
          </a:xfrm>
          <a:custGeom>
            <a:avLst/>
            <a:gdLst>
              <a:gd name="T0" fmla="*/ 52 w 52"/>
              <a:gd name="T1" fmla="*/ 16 h 18"/>
              <a:gd name="T2" fmla="*/ 41 w 52"/>
              <a:gd name="T3" fmla="*/ 17 h 18"/>
              <a:gd name="T4" fmla="*/ 35 w 52"/>
              <a:gd name="T5" fmla="*/ 17 h 18"/>
              <a:gd name="T6" fmla="*/ 37 w 52"/>
              <a:gd name="T7" fmla="*/ 14 h 18"/>
              <a:gd name="T8" fmla="*/ 32 w 52"/>
              <a:gd name="T9" fmla="*/ 11 h 18"/>
              <a:gd name="T10" fmla="*/ 28 w 52"/>
              <a:gd name="T11" fmla="*/ 8 h 18"/>
              <a:gd name="T12" fmla="*/ 20 w 52"/>
              <a:gd name="T13" fmla="*/ 5 h 18"/>
              <a:gd name="T14" fmla="*/ 14 w 52"/>
              <a:gd name="T15" fmla="*/ 5 h 18"/>
              <a:gd name="T16" fmla="*/ 16 w 52"/>
              <a:gd name="T17" fmla="*/ 3 h 18"/>
              <a:gd name="T18" fmla="*/ 8 w 52"/>
              <a:gd name="T19" fmla="*/ 3 h 18"/>
              <a:gd name="T20" fmla="*/ 0 w 52"/>
              <a:gd name="T21" fmla="*/ 6 h 18"/>
              <a:gd name="T22" fmla="*/ 6 w 52"/>
              <a:gd name="T23" fmla="*/ 2 h 18"/>
              <a:gd name="T24" fmla="*/ 16 w 52"/>
              <a:gd name="T25" fmla="*/ 0 h 18"/>
              <a:gd name="T26" fmla="*/ 24 w 52"/>
              <a:gd name="T27" fmla="*/ 1 h 18"/>
              <a:gd name="T28" fmla="*/ 31 w 52"/>
              <a:gd name="T29" fmla="*/ 4 h 18"/>
              <a:gd name="T30" fmla="*/ 32 w 52"/>
              <a:gd name="T31" fmla="*/ 4 h 18"/>
              <a:gd name="T32" fmla="*/ 34 w 52"/>
              <a:gd name="T33" fmla="*/ 5 h 18"/>
              <a:gd name="T34" fmla="*/ 38 w 52"/>
              <a:gd name="T35" fmla="*/ 8 h 18"/>
              <a:gd name="T36" fmla="*/ 45 w 52"/>
              <a:gd name="T37" fmla="*/ 11 h 18"/>
              <a:gd name="T38" fmla="*/ 52 w 52"/>
              <a:gd name="T39" fmla="*/ 16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2" h="18">
                <a:moveTo>
                  <a:pt x="52" y="16"/>
                </a:moveTo>
                <a:cubicBezTo>
                  <a:pt x="52" y="17"/>
                  <a:pt x="42" y="17"/>
                  <a:pt x="41" y="17"/>
                </a:cubicBezTo>
                <a:cubicBezTo>
                  <a:pt x="39" y="17"/>
                  <a:pt x="37" y="18"/>
                  <a:pt x="35" y="17"/>
                </a:cubicBezTo>
                <a:cubicBezTo>
                  <a:pt x="34" y="16"/>
                  <a:pt x="41" y="15"/>
                  <a:pt x="37" y="14"/>
                </a:cubicBezTo>
                <a:cubicBezTo>
                  <a:pt x="35" y="13"/>
                  <a:pt x="33" y="13"/>
                  <a:pt x="32" y="11"/>
                </a:cubicBezTo>
                <a:cubicBezTo>
                  <a:pt x="30" y="9"/>
                  <a:pt x="31" y="8"/>
                  <a:pt x="28" y="8"/>
                </a:cubicBezTo>
                <a:cubicBezTo>
                  <a:pt x="24" y="9"/>
                  <a:pt x="23" y="6"/>
                  <a:pt x="20" y="5"/>
                </a:cubicBezTo>
                <a:cubicBezTo>
                  <a:pt x="19" y="5"/>
                  <a:pt x="15" y="6"/>
                  <a:pt x="14" y="5"/>
                </a:cubicBezTo>
                <a:cubicBezTo>
                  <a:pt x="14" y="4"/>
                  <a:pt x="16" y="4"/>
                  <a:pt x="16" y="3"/>
                </a:cubicBezTo>
                <a:cubicBezTo>
                  <a:pt x="16" y="2"/>
                  <a:pt x="9" y="3"/>
                  <a:pt x="8" y="3"/>
                </a:cubicBezTo>
                <a:cubicBezTo>
                  <a:pt x="8" y="4"/>
                  <a:pt x="0" y="7"/>
                  <a:pt x="0" y="6"/>
                </a:cubicBezTo>
                <a:cubicBezTo>
                  <a:pt x="0" y="4"/>
                  <a:pt x="4" y="2"/>
                  <a:pt x="6" y="2"/>
                </a:cubicBezTo>
                <a:cubicBezTo>
                  <a:pt x="9" y="0"/>
                  <a:pt x="12" y="0"/>
                  <a:pt x="16" y="0"/>
                </a:cubicBezTo>
                <a:cubicBezTo>
                  <a:pt x="18" y="0"/>
                  <a:pt x="22" y="0"/>
                  <a:pt x="24" y="1"/>
                </a:cubicBezTo>
                <a:cubicBezTo>
                  <a:pt x="26" y="2"/>
                  <a:pt x="28" y="4"/>
                  <a:pt x="31" y="4"/>
                </a:cubicBezTo>
                <a:cubicBezTo>
                  <a:pt x="31" y="4"/>
                  <a:pt x="31" y="3"/>
                  <a:pt x="32" y="4"/>
                </a:cubicBezTo>
                <a:cubicBezTo>
                  <a:pt x="33" y="5"/>
                  <a:pt x="33" y="5"/>
                  <a:pt x="34" y="5"/>
                </a:cubicBezTo>
                <a:cubicBezTo>
                  <a:pt x="35" y="6"/>
                  <a:pt x="37" y="7"/>
                  <a:pt x="38" y="8"/>
                </a:cubicBezTo>
                <a:cubicBezTo>
                  <a:pt x="40" y="9"/>
                  <a:pt x="44" y="9"/>
                  <a:pt x="45" y="11"/>
                </a:cubicBezTo>
                <a:cubicBezTo>
                  <a:pt x="47" y="13"/>
                  <a:pt x="52" y="13"/>
                  <a:pt x="52" y="1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69" name="Freeform 529">
            <a:extLst>
              <a:ext uri="{FF2B5EF4-FFF2-40B4-BE49-F238E27FC236}">
                <a16:creationId xmlns:a16="http://schemas.microsoft.com/office/drawing/2014/main" id="{D330C5DD-90EF-1442-9CE1-F81373B03C5D}"/>
              </a:ext>
            </a:extLst>
          </p:cNvPr>
          <p:cNvSpPr>
            <a:spLocks/>
          </p:cNvSpPr>
          <p:nvPr/>
        </p:nvSpPr>
        <p:spPr bwMode="auto">
          <a:xfrm>
            <a:off x="4495275" y="3594531"/>
            <a:ext cx="21363" cy="20724"/>
          </a:xfrm>
          <a:custGeom>
            <a:avLst/>
            <a:gdLst>
              <a:gd name="T0" fmla="*/ 2 w 4"/>
              <a:gd name="T1" fmla="*/ 4 h 4"/>
              <a:gd name="T2" fmla="*/ 1 w 4"/>
              <a:gd name="T3" fmla="*/ 0 h 4"/>
              <a:gd name="T4" fmla="*/ 2 w 4"/>
              <a:gd name="T5" fmla="*/ 4 h 4"/>
              <a:gd name="T6" fmla="*/ 2 w 4"/>
              <a:gd name="T7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4"/>
                </a:moveTo>
                <a:cubicBezTo>
                  <a:pt x="0" y="4"/>
                  <a:pt x="1" y="1"/>
                  <a:pt x="1" y="0"/>
                </a:cubicBezTo>
                <a:cubicBezTo>
                  <a:pt x="2" y="0"/>
                  <a:pt x="4" y="4"/>
                  <a:pt x="2" y="4"/>
                </a:cubicBezTo>
                <a:cubicBezTo>
                  <a:pt x="1" y="4"/>
                  <a:pt x="4" y="4"/>
                  <a:pt x="2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70" name="Freeform 530">
            <a:extLst>
              <a:ext uri="{FF2B5EF4-FFF2-40B4-BE49-F238E27FC236}">
                <a16:creationId xmlns:a16="http://schemas.microsoft.com/office/drawing/2014/main" id="{2CC642F8-030F-084C-802E-2F2855ABBEE7}"/>
              </a:ext>
            </a:extLst>
          </p:cNvPr>
          <p:cNvSpPr>
            <a:spLocks/>
          </p:cNvSpPr>
          <p:nvPr/>
        </p:nvSpPr>
        <p:spPr bwMode="auto">
          <a:xfrm>
            <a:off x="4627016" y="3709451"/>
            <a:ext cx="10682" cy="11304"/>
          </a:xfrm>
          <a:custGeom>
            <a:avLst/>
            <a:gdLst>
              <a:gd name="T0" fmla="*/ 2 w 2"/>
              <a:gd name="T1" fmla="*/ 1 h 2"/>
              <a:gd name="T2" fmla="*/ 0 w 2"/>
              <a:gd name="T3" fmla="*/ 1 h 2"/>
              <a:gd name="T4" fmla="*/ 2 w 2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2" y="1"/>
                </a:moveTo>
                <a:cubicBezTo>
                  <a:pt x="2" y="0"/>
                  <a:pt x="0" y="0"/>
                  <a:pt x="0" y="1"/>
                </a:cubicBezTo>
                <a:cubicBezTo>
                  <a:pt x="0" y="1"/>
                  <a:pt x="2" y="2"/>
                  <a:pt x="2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71" name="Freeform 531">
            <a:extLst>
              <a:ext uri="{FF2B5EF4-FFF2-40B4-BE49-F238E27FC236}">
                <a16:creationId xmlns:a16="http://schemas.microsoft.com/office/drawing/2014/main" id="{3346A4F1-35EF-A148-A4E4-566A48EDCA4D}"/>
              </a:ext>
            </a:extLst>
          </p:cNvPr>
          <p:cNvSpPr>
            <a:spLocks/>
          </p:cNvSpPr>
          <p:nvPr/>
        </p:nvSpPr>
        <p:spPr bwMode="auto">
          <a:xfrm>
            <a:off x="4940344" y="2895596"/>
            <a:ext cx="30264" cy="56518"/>
          </a:xfrm>
          <a:custGeom>
            <a:avLst/>
            <a:gdLst>
              <a:gd name="T0" fmla="*/ 3 w 6"/>
              <a:gd name="T1" fmla="*/ 8 h 10"/>
              <a:gd name="T2" fmla="*/ 0 w 6"/>
              <a:gd name="T3" fmla="*/ 7 h 10"/>
              <a:gd name="T4" fmla="*/ 4 w 6"/>
              <a:gd name="T5" fmla="*/ 2 h 10"/>
              <a:gd name="T6" fmla="*/ 6 w 6"/>
              <a:gd name="T7" fmla="*/ 4 h 10"/>
              <a:gd name="T8" fmla="*/ 3 w 6"/>
              <a:gd name="T9" fmla="*/ 8 h 10"/>
              <a:gd name="T10" fmla="*/ 3 w 6"/>
              <a:gd name="T11" fmla="*/ 8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" h="10">
                <a:moveTo>
                  <a:pt x="3" y="8"/>
                </a:moveTo>
                <a:cubicBezTo>
                  <a:pt x="2" y="10"/>
                  <a:pt x="0" y="9"/>
                  <a:pt x="0" y="7"/>
                </a:cubicBezTo>
                <a:cubicBezTo>
                  <a:pt x="1" y="6"/>
                  <a:pt x="3" y="3"/>
                  <a:pt x="4" y="2"/>
                </a:cubicBezTo>
                <a:cubicBezTo>
                  <a:pt x="6" y="0"/>
                  <a:pt x="6" y="3"/>
                  <a:pt x="6" y="4"/>
                </a:cubicBezTo>
                <a:cubicBezTo>
                  <a:pt x="6" y="6"/>
                  <a:pt x="3" y="6"/>
                  <a:pt x="3" y="8"/>
                </a:cubicBezTo>
                <a:cubicBezTo>
                  <a:pt x="2" y="10"/>
                  <a:pt x="3" y="8"/>
                  <a:pt x="3" y="8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72" name="Freeform 532">
            <a:extLst>
              <a:ext uri="{FF2B5EF4-FFF2-40B4-BE49-F238E27FC236}">
                <a16:creationId xmlns:a16="http://schemas.microsoft.com/office/drawing/2014/main" id="{AEE33CCE-A33B-0C46-9D19-D31ADB072525}"/>
              </a:ext>
            </a:extLst>
          </p:cNvPr>
          <p:cNvSpPr>
            <a:spLocks/>
          </p:cNvSpPr>
          <p:nvPr/>
        </p:nvSpPr>
        <p:spPr bwMode="auto">
          <a:xfrm>
            <a:off x="4954587" y="2923854"/>
            <a:ext cx="37386" cy="22607"/>
          </a:xfrm>
          <a:custGeom>
            <a:avLst/>
            <a:gdLst>
              <a:gd name="T0" fmla="*/ 3 w 7"/>
              <a:gd name="T1" fmla="*/ 4 h 4"/>
              <a:gd name="T2" fmla="*/ 5 w 7"/>
              <a:gd name="T3" fmla="*/ 1 h 4"/>
              <a:gd name="T4" fmla="*/ 3 w 7"/>
              <a:gd name="T5" fmla="*/ 4 h 4"/>
              <a:gd name="T6" fmla="*/ 3 w 7"/>
              <a:gd name="T7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4">
                <a:moveTo>
                  <a:pt x="3" y="4"/>
                </a:moveTo>
                <a:cubicBezTo>
                  <a:pt x="0" y="4"/>
                  <a:pt x="3" y="0"/>
                  <a:pt x="5" y="1"/>
                </a:cubicBezTo>
                <a:cubicBezTo>
                  <a:pt x="7" y="1"/>
                  <a:pt x="4" y="4"/>
                  <a:pt x="3" y="4"/>
                </a:cubicBezTo>
                <a:cubicBezTo>
                  <a:pt x="2" y="4"/>
                  <a:pt x="4" y="4"/>
                  <a:pt x="3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73" name="Freeform 533">
            <a:extLst>
              <a:ext uri="{FF2B5EF4-FFF2-40B4-BE49-F238E27FC236}">
                <a16:creationId xmlns:a16="http://schemas.microsoft.com/office/drawing/2014/main" id="{674D61C3-B6F1-774C-8FA7-7C49AF91A901}"/>
              </a:ext>
            </a:extLst>
          </p:cNvPr>
          <p:cNvSpPr>
            <a:spLocks/>
          </p:cNvSpPr>
          <p:nvPr/>
        </p:nvSpPr>
        <p:spPr bwMode="auto">
          <a:xfrm>
            <a:off x="4851329" y="2901246"/>
            <a:ext cx="78332" cy="39562"/>
          </a:xfrm>
          <a:custGeom>
            <a:avLst/>
            <a:gdLst>
              <a:gd name="T0" fmla="*/ 11 w 15"/>
              <a:gd name="T1" fmla="*/ 6 h 7"/>
              <a:gd name="T2" fmla="*/ 10 w 15"/>
              <a:gd name="T3" fmla="*/ 5 h 7"/>
              <a:gd name="T4" fmla="*/ 7 w 15"/>
              <a:gd name="T5" fmla="*/ 5 h 7"/>
              <a:gd name="T6" fmla="*/ 3 w 15"/>
              <a:gd name="T7" fmla="*/ 0 h 7"/>
              <a:gd name="T8" fmla="*/ 6 w 15"/>
              <a:gd name="T9" fmla="*/ 2 h 7"/>
              <a:gd name="T10" fmla="*/ 8 w 15"/>
              <a:gd name="T11" fmla="*/ 3 h 7"/>
              <a:gd name="T12" fmla="*/ 15 w 15"/>
              <a:gd name="T13" fmla="*/ 3 h 7"/>
              <a:gd name="T14" fmla="*/ 11 w 15"/>
              <a:gd name="T15" fmla="*/ 6 h 7"/>
              <a:gd name="T16" fmla="*/ 11 w 15"/>
              <a:gd name="T17" fmla="*/ 6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7">
                <a:moveTo>
                  <a:pt x="11" y="6"/>
                </a:moveTo>
                <a:cubicBezTo>
                  <a:pt x="10" y="6"/>
                  <a:pt x="10" y="6"/>
                  <a:pt x="10" y="5"/>
                </a:cubicBezTo>
                <a:cubicBezTo>
                  <a:pt x="10" y="5"/>
                  <a:pt x="8" y="6"/>
                  <a:pt x="7" y="5"/>
                </a:cubicBezTo>
                <a:cubicBezTo>
                  <a:pt x="7" y="4"/>
                  <a:pt x="0" y="1"/>
                  <a:pt x="3" y="0"/>
                </a:cubicBezTo>
                <a:cubicBezTo>
                  <a:pt x="4" y="0"/>
                  <a:pt x="5" y="2"/>
                  <a:pt x="6" y="2"/>
                </a:cubicBezTo>
                <a:cubicBezTo>
                  <a:pt x="7" y="3"/>
                  <a:pt x="7" y="2"/>
                  <a:pt x="8" y="3"/>
                </a:cubicBezTo>
                <a:cubicBezTo>
                  <a:pt x="9" y="4"/>
                  <a:pt x="13" y="2"/>
                  <a:pt x="15" y="3"/>
                </a:cubicBezTo>
                <a:cubicBezTo>
                  <a:pt x="14" y="3"/>
                  <a:pt x="12" y="6"/>
                  <a:pt x="11" y="6"/>
                </a:cubicBezTo>
                <a:cubicBezTo>
                  <a:pt x="9" y="7"/>
                  <a:pt x="12" y="6"/>
                  <a:pt x="11" y="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74" name="Freeform 534">
            <a:extLst>
              <a:ext uri="{FF2B5EF4-FFF2-40B4-BE49-F238E27FC236}">
                <a16:creationId xmlns:a16="http://schemas.microsoft.com/office/drawing/2014/main" id="{04453649-1DE7-6C44-B34F-7D7EBF8DC196}"/>
              </a:ext>
            </a:extLst>
          </p:cNvPr>
          <p:cNvSpPr>
            <a:spLocks/>
          </p:cNvSpPr>
          <p:nvPr/>
        </p:nvSpPr>
        <p:spPr bwMode="auto">
          <a:xfrm>
            <a:off x="4867354" y="2791978"/>
            <a:ext cx="81892" cy="43331"/>
          </a:xfrm>
          <a:custGeom>
            <a:avLst/>
            <a:gdLst>
              <a:gd name="T0" fmla="*/ 13 w 16"/>
              <a:gd name="T1" fmla="*/ 6 h 8"/>
              <a:gd name="T2" fmla="*/ 0 w 16"/>
              <a:gd name="T3" fmla="*/ 2 h 8"/>
              <a:gd name="T4" fmla="*/ 13 w 16"/>
              <a:gd name="T5" fmla="*/ 6 h 8"/>
              <a:gd name="T6" fmla="*/ 13 w 16"/>
              <a:gd name="T7" fmla="*/ 6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" h="8">
                <a:moveTo>
                  <a:pt x="13" y="6"/>
                </a:moveTo>
                <a:cubicBezTo>
                  <a:pt x="11" y="8"/>
                  <a:pt x="1" y="4"/>
                  <a:pt x="0" y="2"/>
                </a:cubicBezTo>
                <a:cubicBezTo>
                  <a:pt x="0" y="0"/>
                  <a:pt x="16" y="4"/>
                  <a:pt x="13" y="6"/>
                </a:cubicBezTo>
                <a:cubicBezTo>
                  <a:pt x="12" y="7"/>
                  <a:pt x="14" y="5"/>
                  <a:pt x="13" y="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75" name="Freeform 535">
            <a:extLst>
              <a:ext uri="{FF2B5EF4-FFF2-40B4-BE49-F238E27FC236}">
                <a16:creationId xmlns:a16="http://schemas.microsoft.com/office/drawing/2014/main" id="{488D11DF-9752-1C4C-A1B4-42E32DB1F8C5}"/>
              </a:ext>
            </a:extLst>
          </p:cNvPr>
          <p:cNvSpPr>
            <a:spLocks/>
          </p:cNvSpPr>
          <p:nvPr/>
        </p:nvSpPr>
        <p:spPr bwMode="auto">
          <a:xfrm>
            <a:off x="4997314" y="2735461"/>
            <a:ext cx="167347" cy="171437"/>
          </a:xfrm>
          <a:custGeom>
            <a:avLst/>
            <a:gdLst>
              <a:gd name="T0" fmla="*/ 19 w 32"/>
              <a:gd name="T1" fmla="*/ 1 h 31"/>
              <a:gd name="T2" fmla="*/ 17 w 32"/>
              <a:gd name="T3" fmla="*/ 0 h 31"/>
              <a:gd name="T4" fmla="*/ 14 w 32"/>
              <a:gd name="T5" fmla="*/ 2 h 31"/>
              <a:gd name="T6" fmla="*/ 11 w 32"/>
              <a:gd name="T7" fmla="*/ 5 h 31"/>
              <a:gd name="T8" fmla="*/ 9 w 32"/>
              <a:gd name="T9" fmla="*/ 7 h 31"/>
              <a:gd name="T10" fmla="*/ 7 w 32"/>
              <a:gd name="T11" fmla="*/ 13 h 31"/>
              <a:gd name="T12" fmla="*/ 5 w 32"/>
              <a:gd name="T13" fmla="*/ 17 h 31"/>
              <a:gd name="T14" fmla="*/ 2 w 32"/>
              <a:gd name="T15" fmla="*/ 19 h 31"/>
              <a:gd name="T16" fmla="*/ 4 w 32"/>
              <a:gd name="T17" fmla="*/ 21 h 31"/>
              <a:gd name="T18" fmla="*/ 0 w 32"/>
              <a:gd name="T19" fmla="*/ 25 h 31"/>
              <a:gd name="T20" fmla="*/ 4 w 32"/>
              <a:gd name="T21" fmla="*/ 25 h 31"/>
              <a:gd name="T22" fmla="*/ 10 w 32"/>
              <a:gd name="T23" fmla="*/ 26 h 31"/>
              <a:gd name="T24" fmla="*/ 19 w 32"/>
              <a:gd name="T25" fmla="*/ 27 h 31"/>
              <a:gd name="T26" fmla="*/ 22 w 32"/>
              <a:gd name="T27" fmla="*/ 26 h 31"/>
              <a:gd name="T28" fmla="*/ 19 w 32"/>
              <a:gd name="T29" fmla="*/ 30 h 31"/>
              <a:gd name="T30" fmla="*/ 22 w 32"/>
              <a:gd name="T31" fmla="*/ 28 h 31"/>
              <a:gd name="T32" fmla="*/ 27 w 32"/>
              <a:gd name="T33" fmla="*/ 26 h 31"/>
              <a:gd name="T34" fmla="*/ 32 w 32"/>
              <a:gd name="T35" fmla="*/ 20 h 31"/>
              <a:gd name="T36" fmla="*/ 29 w 32"/>
              <a:gd name="T37" fmla="*/ 20 h 31"/>
              <a:gd name="T38" fmla="*/ 26 w 32"/>
              <a:gd name="T39" fmla="*/ 18 h 31"/>
              <a:gd name="T40" fmla="*/ 29 w 32"/>
              <a:gd name="T41" fmla="*/ 15 h 31"/>
              <a:gd name="T42" fmla="*/ 26 w 32"/>
              <a:gd name="T43" fmla="*/ 15 h 31"/>
              <a:gd name="T44" fmla="*/ 24 w 32"/>
              <a:gd name="T45" fmla="*/ 13 h 31"/>
              <a:gd name="T46" fmla="*/ 21 w 32"/>
              <a:gd name="T47" fmla="*/ 16 h 31"/>
              <a:gd name="T48" fmla="*/ 18 w 32"/>
              <a:gd name="T49" fmla="*/ 13 h 31"/>
              <a:gd name="T50" fmla="*/ 19 w 32"/>
              <a:gd name="T51" fmla="*/ 11 h 31"/>
              <a:gd name="T52" fmla="*/ 16 w 32"/>
              <a:gd name="T53" fmla="*/ 9 h 31"/>
              <a:gd name="T54" fmla="*/ 14 w 32"/>
              <a:gd name="T55" fmla="*/ 12 h 31"/>
              <a:gd name="T56" fmla="*/ 16 w 32"/>
              <a:gd name="T57" fmla="*/ 7 h 31"/>
              <a:gd name="T58" fmla="*/ 18 w 32"/>
              <a:gd name="T59" fmla="*/ 4 h 31"/>
              <a:gd name="T60" fmla="*/ 18 w 32"/>
              <a:gd name="T61" fmla="*/ 2 h 31"/>
              <a:gd name="T62" fmla="*/ 19 w 32"/>
              <a:gd name="T63" fmla="*/ 1 h 31"/>
              <a:gd name="T64" fmla="*/ 19 w 32"/>
              <a:gd name="T65" fmla="*/ 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" h="31">
                <a:moveTo>
                  <a:pt x="19" y="1"/>
                </a:moveTo>
                <a:cubicBezTo>
                  <a:pt x="20" y="0"/>
                  <a:pt x="17" y="0"/>
                  <a:pt x="17" y="0"/>
                </a:cubicBezTo>
                <a:cubicBezTo>
                  <a:pt x="16" y="0"/>
                  <a:pt x="15" y="1"/>
                  <a:pt x="14" y="2"/>
                </a:cubicBezTo>
                <a:cubicBezTo>
                  <a:pt x="13" y="3"/>
                  <a:pt x="12" y="4"/>
                  <a:pt x="11" y="5"/>
                </a:cubicBezTo>
                <a:cubicBezTo>
                  <a:pt x="11" y="6"/>
                  <a:pt x="10" y="7"/>
                  <a:pt x="9" y="7"/>
                </a:cubicBezTo>
                <a:cubicBezTo>
                  <a:pt x="9" y="9"/>
                  <a:pt x="8" y="11"/>
                  <a:pt x="7" y="13"/>
                </a:cubicBezTo>
                <a:cubicBezTo>
                  <a:pt x="7" y="15"/>
                  <a:pt x="6" y="16"/>
                  <a:pt x="5" y="17"/>
                </a:cubicBezTo>
                <a:cubicBezTo>
                  <a:pt x="4" y="18"/>
                  <a:pt x="2" y="19"/>
                  <a:pt x="2" y="19"/>
                </a:cubicBezTo>
                <a:cubicBezTo>
                  <a:pt x="2" y="20"/>
                  <a:pt x="4" y="20"/>
                  <a:pt x="4" y="21"/>
                </a:cubicBezTo>
                <a:cubicBezTo>
                  <a:pt x="4" y="22"/>
                  <a:pt x="0" y="24"/>
                  <a:pt x="0" y="25"/>
                </a:cubicBezTo>
                <a:cubicBezTo>
                  <a:pt x="0" y="27"/>
                  <a:pt x="3" y="26"/>
                  <a:pt x="4" y="25"/>
                </a:cubicBezTo>
                <a:cubicBezTo>
                  <a:pt x="6" y="25"/>
                  <a:pt x="8" y="26"/>
                  <a:pt x="10" y="26"/>
                </a:cubicBezTo>
                <a:cubicBezTo>
                  <a:pt x="13" y="27"/>
                  <a:pt x="16" y="26"/>
                  <a:pt x="19" y="27"/>
                </a:cubicBezTo>
                <a:cubicBezTo>
                  <a:pt x="19" y="27"/>
                  <a:pt x="22" y="25"/>
                  <a:pt x="22" y="26"/>
                </a:cubicBezTo>
                <a:cubicBezTo>
                  <a:pt x="22" y="27"/>
                  <a:pt x="19" y="30"/>
                  <a:pt x="19" y="30"/>
                </a:cubicBezTo>
                <a:cubicBezTo>
                  <a:pt x="20" y="31"/>
                  <a:pt x="22" y="28"/>
                  <a:pt x="22" y="28"/>
                </a:cubicBezTo>
                <a:cubicBezTo>
                  <a:pt x="24" y="27"/>
                  <a:pt x="26" y="27"/>
                  <a:pt x="27" y="26"/>
                </a:cubicBezTo>
                <a:cubicBezTo>
                  <a:pt x="27" y="25"/>
                  <a:pt x="32" y="20"/>
                  <a:pt x="32" y="20"/>
                </a:cubicBezTo>
                <a:cubicBezTo>
                  <a:pt x="31" y="19"/>
                  <a:pt x="30" y="20"/>
                  <a:pt x="29" y="20"/>
                </a:cubicBezTo>
                <a:cubicBezTo>
                  <a:pt x="29" y="20"/>
                  <a:pt x="26" y="18"/>
                  <a:pt x="26" y="18"/>
                </a:cubicBezTo>
                <a:cubicBezTo>
                  <a:pt x="26" y="17"/>
                  <a:pt x="30" y="16"/>
                  <a:pt x="29" y="15"/>
                </a:cubicBezTo>
                <a:cubicBezTo>
                  <a:pt x="29" y="14"/>
                  <a:pt x="27" y="15"/>
                  <a:pt x="26" y="15"/>
                </a:cubicBezTo>
                <a:cubicBezTo>
                  <a:pt x="25" y="15"/>
                  <a:pt x="25" y="13"/>
                  <a:pt x="24" y="13"/>
                </a:cubicBezTo>
                <a:cubicBezTo>
                  <a:pt x="24" y="13"/>
                  <a:pt x="21" y="16"/>
                  <a:pt x="21" y="16"/>
                </a:cubicBezTo>
                <a:cubicBezTo>
                  <a:pt x="20" y="14"/>
                  <a:pt x="20" y="14"/>
                  <a:pt x="18" y="13"/>
                </a:cubicBezTo>
                <a:cubicBezTo>
                  <a:pt x="16" y="12"/>
                  <a:pt x="19" y="12"/>
                  <a:pt x="19" y="11"/>
                </a:cubicBezTo>
                <a:cubicBezTo>
                  <a:pt x="19" y="11"/>
                  <a:pt x="17" y="9"/>
                  <a:pt x="16" y="9"/>
                </a:cubicBezTo>
                <a:cubicBezTo>
                  <a:pt x="16" y="10"/>
                  <a:pt x="14" y="13"/>
                  <a:pt x="14" y="12"/>
                </a:cubicBezTo>
                <a:cubicBezTo>
                  <a:pt x="12" y="11"/>
                  <a:pt x="15" y="7"/>
                  <a:pt x="16" y="7"/>
                </a:cubicBezTo>
                <a:cubicBezTo>
                  <a:pt x="17" y="6"/>
                  <a:pt x="17" y="5"/>
                  <a:pt x="18" y="4"/>
                </a:cubicBezTo>
                <a:cubicBezTo>
                  <a:pt x="18" y="3"/>
                  <a:pt x="18" y="2"/>
                  <a:pt x="18" y="2"/>
                </a:cubicBezTo>
                <a:cubicBezTo>
                  <a:pt x="18" y="2"/>
                  <a:pt x="19" y="1"/>
                  <a:pt x="19" y="1"/>
                </a:cubicBezTo>
                <a:cubicBezTo>
                  <a:pt x="20" y="0"/>
                  <a:pt x="19" y="1"/>
                  <a:pt x="19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76" name="Freeform 536">
            <a:extLst>
              <a:ext uri="{FF2B5EF4-FFF2-40B4-BE49-F238E27FC236}">
                <a16:creationId xmlns:a16="http://schemas.microsoft.com/office/drawing/2014/main" id="{B5F4A7D8-81B4-1349-8994-157E5E217041}"/>
              </a:ext>
            </a:extLst>
          </p:cNvPr>
          <p:cNvSpPr>
            <a:spLocks/>
          </p:cNvSpPr>
          <p:nvPr/>
        </p:nvSpPr>
        <p:spPr bwMode="auto">
          <a:xfrm>
            <a:off x="5132616" y="2857915"/>
            <a:ext cx="42726" cy="54634"/>
          </a:xfrm>
          <a:custGeom>
            <a:avLst/>
            <a:gdLst>
              <a:gd name="T0" fmla="*/ 6 w 8"/>
              <a:gd name="T1" fmla="*/ 1 h 10"/>
              <a:gd name="T2" fmla="*/ 1 w 8"/>
              <a:gd name="T3" fmla="*/ 9 h 10"/>
              <a:gd name="T4" fmla="*/ 4 w 8"/>
              <a:gd name="T5" fmla="*/ 7 h 10"/>
              <a:gd name="T6" fmla="*/ 3 w 8"/>
              <a:gd name="T7" fmla="*/ 10 h 10"/>
              <a:gd name="T8" fmla="*/ 6 w 8"/>
              <a:gd name="T9" fmla="*/ 8 h 10"/>
              <a:gd name="T10" fmla="*/ 8 w 8"/>
              <a:gd name="T11" fmla="*/ 4 h 10"/>
              <a:gd name="T12" fmla="*/ 5 w 8"/>
              <a:gd name="T13" fmla="*/ 4 h 10"/>
              <a:gd name="T14" fmla="*/ 6 w 8"/>
              <a:gd name="T15" fmla="*/ 1 h 10"/>
              <a:gd name="T16" fmla="*/ 6 w 8"/>
              <a:gd name="T17" fmla="*/ 1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" h="10">
                <a:moveTo>
                  <a:pt x="6" y="1"/>
                </a:moveTo>
                <a:cubicBezTo>
                  <a:pt x="5" y="2"/>
                  <a:pt x="0" y="6"/>
                  <a:pt x="1" y="9"/>
                </a:cubicBezTo>
                <a:cubicBezTo>
                  <a:pt x="1" y="9"/>
                  <a:pt x="3" y="6"/>
                  <a:pt x="4" y="7"/>
                </a:cubicBezTo>
                <a:cubicBezTo>
                  <a:pt x="4" y="7"/>
                  <a:pt x="3" y="10"/>
                  <a:pt x="3" y="10"/>
                </a:cubicBezTo>
                <a:cubicBezTo>
                  <a:pt x="4" y="10"/>
                  <a:pt x="6" y="9"/>
                  <a:pt x="6" y="8"/>
                </a:cubicBezTo>
                <a:cubicBezTo>
                  <a:pt x="6" y="7"/>
                  <a:pt x="7" y="6"/>
                  <a:pt x="8" y="4"/>
                </a:cubicBezTo>
                <a:cubicBezTo>
                  <a:pt x="8" y="2"/>
                  <a:pt x="6" y="4"/>
                  <a:pt x="5" y="4"/>
                </a:cubicBezTo>
                <a:cubicBezTo>
                  <a:pt x="6" y="4"/>
                  <a:pt x="6" y="0"/>
                  <a:pt x="6" y="1"/>
                </a:cubicBezTo>
                <a:cubicBezTo>
                  <a:pt x="5" y="1"/>
                  <a:pt x="7" y="0"/>
                  <a:pt x="6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77" name="Freeform 537">
            <a:extLst>
              <a:ext uri="{FF2B5EF4-FFF2-40B4-BE49-F238E27FC236}">
                <a16:creationId xmlns:a16="http://schemas.microsoft.com/office/drawing/2014/main" id="{295E2533-08F2-E947-8D6F-E5F5F0FB5F34}"/>
              </a:ext>
            </a:extLst>
          </p:cNvPr>
          <p:cNvSpPr>
            <a:spLocks/>
          </p:cNvSpPr>
          <p:nvPr/>
        </p:nvSpPr>
        <p:spPr bwMode="auto">
          <a:xfrm>
            <a:off x="4840651" y="2326649"/>
            <a:ext cx="16022" cy="32026"/>
          </a:xfrm>
          <a:custGeom>
            <a:avLst/>
            <a:gdLst>
              <a:gd name="T0" fmla="*/ 3 w 3"/>
              <a:gd name="T1" fmla="*/ 4 h 6"/>
              <a:gd name="T2" fmla="*/ 1 w 3"/>
              <a:gd name="T3" fmla="*/ 1 h 6"/>
              <a:gd name="T4" fmla="*/ 1 w 3"/>
              <a:gd name="T5" fmla="*/ 2 h 6"/>
              <a:gd name="T6" fmla="*/ 0 w 3"/>
              <a:gd name="T7" fmla="*/ 2 h 6"/>
              <a:gd name="T8" fmla="*/ 3 w 3"/>
              <a:gd name="T9" fmla="*/ 4 h 6"/>
              <a:gd name="T10" fmla="*/ 3 w 3"/>
              <a:gd name="T11" fmla="*/ 4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6">
                <a:moveTo>
                  <a:pt x="3" y="4"/>
                </a:moveTo>
                <a:cubicBezTo>
                  <a:pt x="3" y="3"/>
                  <a:pt x="1" y="0"/>
                  <a:pt x="1" y="1"/>
                </a:cubicBezTo>
                <a:cubicBezTo>
                  <a:pt x="1" y="1"/>
                  <a:pt x="1" y="1"/>
                  <a:pt x="1" y="2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3" y="6"/>
                  <a:pt x="3" y="4"/>
                </a:cubicBezTo>
                <a:cubicBezTo>
                  <a:pt x="3" y="3"/>
                  <a:pt x="3" y="6"/>
                  <a:pt x="3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78" name="Freeform 538">
            <a:extLst>
              <a:ext uri="{FF2B5EF4-FFF2-40B4-BE49-F238E27FC236}">
                <a16:creationId xmlns:a16="http://schemas.microsoft.com/office/drawing/2014/main" id="{B38A1501-3CB1-E249-8123-4CFBB157FF28}"/>
              </a:ext>
            </a:extLst>
          </p:cNvPr>
          <p:cNvSpPr>
            <a:spLocks/>
          </p:cNvSpPr>
          <p:nvPr/>
        </p:nvSpPr>
        <p:spPr bwMode="auto">
          <a:xfrm>
            <a:off x="4762319" y="2381284"/>
            <a:ext cx="16022" cy="16955"/>
          </a:xfrm>
          <a:custGeom>
            <a:avLst/>
            <a:gdLst>
              <a:gd name="T0" fmla="*/ 2 w 3"/>
              <a:gd name="T1" fmla="*/ 1 h 3"/>
              <a:gd name="T2" fmla="*/ 0 w 3"/>
              <a:gd name="T3" fmla="*/ 2 h 3"/>
              <a:gd name="T4" fmla="*/ 2 w 3"/>
              <a:gd name="T5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2" y="1"/>
                </a:moveTo>
                <a:cubicBezTo>
                  <a:pt x="2" y="0"/>
                  <a:pt x="0" y="2"/>
                  <a:pt x="0" y="2"/>
                </a:cubicBezTo>
                <a:cubicBezTo>
                  <a:pt x="1" y="3"/>
                  <a:pt x="3" y="2"/>
                  <a:pt x="2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79" name="Freeform 539">
            <a:extLst>
              <a:ext uri="{FF2B5EF4-FFF2-40B4-BE49-F238E27FC236}">
                <a16:creationId xmlns:a16="http://schemas.microsoft.com/office/drawing/2014/main" id="{5AAA4E6D-4A9E-9C48-B595-240BD8E6DA93}"/>
              </a:ext>
            </a:extLst>
          </p:cNvPr>
          <p:cNvSpPr>
            <a:spLocks/>
          </p:cNvSpPr>
          <p:nvPr/>
        </p:nvSpPr>
        <p:spPr bwMode="auto">
          <a:xfrm>
            <a:off x="4402701" y="2675176"/>
            <a:ext cx="35606" cy="22607"/>
          </a:xfrm>
          <a:custGeom>
            <a:avLst/>
            <a:gdLst>
              <a:gd name="T0" fmla="*/ 7 w 7"/>
              <a:gd name="T1" fmla="*/ 3 h 4"/>
              <a:gd name="T2" fmla="*/ 1 w 7"/>
              <a:gd name="T3" fmla="*/ 1 h 4"/>
              <a:gd name="T4" fmla="*/ 7 w 7"/>
              <a:gd name="T5" fmla="*/ 3 h 4"/>
              <a:gd name="T6" fmla="*/ 7 w 7"/>
              <a:gd name="T7" fmla="*/ 3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4">
                <a:moveTo>
                  <a:pt x="7" y="3"/>
                </a:moveTo>
                <a:cubicBezTo>
                  <a:pt x="7" y="0"/>
                  <a:pt x="3" y="0"/>
                  <a:pt x="1" y="1"/>
                </a:cubicBezTo>
                <a:cubicBezTo>
                  <a:pt x="0" y="1"/>
                  <a:pt x="7" y="4"/>
                  <a:pt x="7" y="3"/>
                </a:cubicBezTo>
                <a:cubicBezTo>
                  <a:pt x="7" y="0"/>
                  <a:pt x="7" y="4"/>
                  <a:pt x="7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80" name="Freeform 540">
            <a:extLst>
              <a:ext uri="{FF2B5EF4-FFF2-40B4-BE49-F238E27FC236}">
                <a16:creationId xmlns:a16="http://schemas.microsoft.com/office/drawing/2014/main" id="{53BB67B3-001F-6A4A-BA70-DE798F74513D}"/>
              </a:ext>
            </a:extLst>
          </p:cNvPr>
          <p:cNvSpPr>
            <a:spLocks/>
          </p:cNvSpPr>
          <p:nvPr/>
        </p:nvSpPr>
        <p:spPr bwMode="auto">
          <a:xfrm>
            <a:off x="4459669" y="2541418"/>
            <a:ext cx="32044" cy="33910"/>
          </a:xfrm>
          <a:custGeom>
            <a:avLst/>
            <a:gdLst>
              <a:gd name="T0" fmla="*/ 3 w 6"/>
              <a:gd name="T1" fmla="*/ 5 h 6"/>
              <a:gd name="T2" fmla="*/ 0 w 6"/>
              <a:gd name="T3" fmla="*/ 3 h 6"/>
              <a:gd name="T4" fmla="*/ 4 w 6"/>
              <a:gd name="T5" fmla="*/ 2 h 6"/>
              <a:gd name="T6" fmla="*/ 3 w 6"/>
              <a:gd name="T7" fmla="*/ 5 h 6"/>
              <a:gd name="T8" fmla="*/ 3 w 6"/>
              <a:gd name="T9" fmla="*/ 5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6">
                <a:moveTo>
                  <a:pt x="3" y="5"/>
                </a:moveTo>
                <a:cubicBezTo>
                  <a:pt x="2" y="4"/>
                  <a:pt x="1" y="4"/>
                  <a:pt x="0" y="3"/>
                </a:cubicBezTo>
                <a:cubicBezTo>
                  <a:pt x="1" y="3"/>
                  <a:pt x="3" y="0"/>
                  <a:pt x="4" y="2"/>
                </a:cubicBezTo>
                <a:cubicBezTo>
                  <a:pt x="6" y="3"/>
                  <a:pt x="5" y="6"/>
                  <a:pt x="3" y="5"/>
                </a:cubicBezTo>
                <a:cubicBezTo>
                  <a:pt x="2" y="4"/>
                  <a:pt x="4" y="6"/>
                  <a:pt x="3" y="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81" name="Freeform 541">
            <a:extLst>
              <a:ext uri="{FF2B5EF4-FFF2-40B4-BE49-F238E27FC236}">
                <a16:creationId xmlns:a16="http://schemas.microsoft.com/office/drawing/2014/main" id="{7FD0EBE5-B9AA-794B-97AA-84406BF338B2}"/>
              </a:ext>
            </a:extLst>
          </p:cNvPr>
          <p:cNvSpPr>
            <a:spLocks/>
          </p:cNvSpPr>
          <p:nvPr/>
        </p:nvSpPr>
        <p:spPr bwMode="auto">
          <a:xfrm>
            <a:off x="4443647" y="2304041"/>
            <a:ext cx="32044" cy="39562"/>
          </a:xfrm>
          <a:custGeom>
            <a:avLst/>
            <a:gdLst>
              <a:gd name="T0" fmla="*/ 3 w 6"/>
              <a:gd name="T1" fmla="*/ 6 h 7"/>
              <a:gd name="T2" fmla="*/ 4 w 6"/>
              <a:gd name="T3" fmla="*/ 1 h 7"/>
              <a:gd name="T4" fmla="*/ 3 w 6"/>
              <a:gd name="T5" fmla="*/ 6 h 7"/>
              <a:gd name="T6" fmla="*/ 3 w 6"/>
              <a:gd name="T7" fmla="*/ 6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7">
                <a:moveTo>
                  <a:pt x="3" y="6"/>
                </a:moveTo>
                <a:cubicBezTo>
                  <a:pt x="0" y="7"/>
                  <a:pt x="1" y="0"/>
                  <a:pt x="4" y="1"/>
                </a:cubicBezTo>
                <a:cubicBezTo>
                  <a:pt x="6" y="1"/>
                  <a:pt x="5" y="6"/>
                  <a:pt x="3" y="6"/>
                </a:cubicBezTo>
                <a:cubicBezTo>
                  <a:pt x="2" y="6"/>
                  <a:pt x="6" y="6"/>
                  <a:pt x="3" y="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82" name="Freeform 542">
            <a:extLst>
              <a:ext uri="{FF2B5EF4-FFF2-40B4-BE49-F238E27FC236}">
                <a16:creationId xmlns:a16="http://schemas.microsoft.com/office/drawing/2014/main" id="{1AA19240-B7F8-5A46-83C7-54B125AE3CE0}"/>
              </a:ext>
            </a:extLst>
          </p:cNvPr>
          <p:cNvSpPr>
            <a:spLocks/>
          </p:cNvSpPr>
          <p:nvPr/>
        </p:nvSpPr>
        <p:spPr bwMode="auto">
          <a:xfrm>
            <a:off x="4354633" y="2281435"/>
            <a:ext cx="62310" cy="33910"/>
          </a:xfrm>
          <a:custGeom>
            <a:avLst/>
            <a:gdLst>
              <a:gd name="T0" fmla="*/ 4 w 12"/>
              <a:gd name="T1" fmla="*/ 6 h 6"/>
              <a:gd name="T2" fmla="*/ 1 w 12"/>
              <a:gd name="T3" fmla="*/ 3 h 6"/>
              <a:gd name="T4" fmla="*/ 8 w 12"/>
              <a:gd name="T5" fmla="*/ 0 h 6"/>
              <a:gd name="T6" fmla="*/ 4 w 12"/>
              <a:gd name="T7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6">
                <a:moveTo>
                  <a:pt x="4" y="6"/>
                </a:moveTo>
                <a:cubicBezTo>
                  <a:pt x="2" y="6"/>
                  <a:pt x="0" y="5"/>
                  <a:pt x="1" y="3"/>
                </a:cubicBezTo>
                <a:cubicBezTo>
                  <a:pt x="2" y="1"/>
                  <a:pt x="5" y="1"/>
                  <a:pt x="8" y="0"/>
                </a:cubicBezTo>
                <a:cubicBezTo>
                  <a:pt x="12" y="0"/>
                  <a:pt x="6" y="6"/>
                  <a:pt x="4" y="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83" name="Freeform 543">
            <a:extLst>
              <a:ext uri="{FF2B5EF4-FFF2-40B4-BE49-F238E27FC236}">
                <a16:creationId xmlns:a16="http://schemas.microsoft.com/office/drawing/2014/main" id="{53207404-8DC4-8043-AF2B-719276BDA247}"/>
              </a:ext>
            </a:extLst>
          </p:cNvPr>
          <p:cNvSpPr>
            <a:spLocks/>
          </p:cNvSpPr>
          <p:nvPr/>
        </p:nvSpPr>
        <p:spPr bwMode="auto">
          <a:xfrm>
            <a:off x="4486373" y="2260711"/>
            <a:ext cx="35606" cy="15071"/>
          </a:xfrm>
          <a:custGeom>
            <a:avLst/>
            <a:gdLst>
              <a:gd name="T0" fmla="*/ 5 w 7"/>
              <a:gd name="T1" fmla="*/ 3 h 3"/>
              <a:gd name="T2" fmla="*/ 3 w 7"/>
              <a:gd name="T3" fmla="*/ 0 h 3"/>
              <a:gd name="T4" fmla="*/ 7 w 7"/>
              <a:gd name="T5" fmla="*/ 1 h 3"/>
              <a:gd name="T6" fmla="*/ 5 w 7"/>
              <a:gd name="T7" fmla="*/ 3 h 3"/>
              <a:gd name="T8" fmla="*/ 5 w 7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3">
                <a:moveTo>
                  <a:pt x="5" y="3"/>
                </a:moveTo>
                <a:cubicBezTo>
                  <a:pt x="4" y="3"/>
                  <a:pt x="0" y="0"/>
                  <a:pt x="3" y="0"/>
                </a:cubicBezTo>
                <a:cubicBezTo>
                  <a:pt x="4" y="0"/>
                  <a:pt x="6" y="0"/>
                  <a:pt x="7" y="1"/>
                </a:cubicBezTo>
                <a:cubicBezTo>
                  <a:pt x="7" y="1"/>
                  <a:pt x="6" y="3"/>
                  <a:pt x="5" y="3"/>
                </a:cubicBezTo>
                <a:cubicBezTo>
                  <a:pt x="4" y="3"/>
                  <a:pt x="7" y="3"/>
                  <a:pt x="5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84" name="Freeform 544">
            <a:extLst>
              <a:ext uri="{FF2B5EF4-FFF2-40B4-BE49-F238E27FC236}">
                <a16:creationId xmlns:a16="http://schemas.microsoft.com/office/drawing/2014/main" id="{D1705DCA-E7F6-694E-9B52-854452ADE238}"/>
              </a:ext>
            </a:extLst>
          </p:cNvPr>
          <p:cNvSpPr>
            <a:spLocks/>
          </p:cNvSpPr>
          <p:nvPr/>
        </p:nvSpPr>
        <p:spPr bwMode="auto">
          <a:xfrm>
            <a:off x="4265618" y="2149560"/>
            <a:ext cx="178029" cy="131876"/>
          </a:xfrm>
          <a:custGeom>
            <a:avLst/>
            <a:gdLst>
              <a:gd name="T0" fmla="*/ 31 w 34"/>
              <a:gd name="T1" fmla="*/ 21 h 24"/>
              <a:gd name="T2" fmla="*/ 25 w 34"/>
              <a:gd name="T3" fmla="*/ 18 h 24"/>
              <a:gd name="T4" fmla="*/ 24 w 34"/>
              <a:gd name="T5" fmla="*/ 16 h 24"/>
              <a:gd name="T6" fmla="*/ 22 w 34"/>
              <a:gd name="T7" fmla="*/ 17 h 24"/>
              <a:gd name="T8" fmla="*/ 18 w 34"/>
              <a:gd name="T9" fmla="*/ 16 h 24"/>
              <a:gd name="T10" fmla="*/ 16 w 34"/>
              <a:gd name="T11" fmla="*/ 19 h 24"/>
              <a:gd name="T12" fmla="*/ 11 w 34"/>
              <a:gd name="T13" fmla="*/ 23 h 24"/>
              <a:gd name="T14" fmla="*/ 8 w 34"/>
              <a:gd name="T15" fmla="*/ 19 h 24"/>
              <a:gd name="T16" fmla="*/ 2 w 34"/>
              <a:gd name="T17" fmla="*/ 19 h 24"/>
              <a:gd name="T18" fmla="*/ 4 w 34"/>
              <a:gd name="T19" fmla="*/ 16 h 24"/>
              <a:gd name="T20" fmla="*/ 5 w 34"/>
              <a:gd name="T21" fmla="*/ 10 h 24"/>
              <a:gd name="T22" fmla="*/ 6 w 34"/>
              <a:gd name="T23" fmla="*/ 3 h 24"/>
              <a:gd name="T24" fmla="*/ 11 w 34"/>
              <a:gd name="T25" fmla="*/ 3 h 24"/>
              <a:gd name="T26" fmla="*/ 12 w 34"/>
              <a:gd name="T27" fmla="*/ 5 h 24"/>
              <a:gd name="T28" fmla="*/ 14 w 34"/>
              <a:gd name="T29" fmla="*/ 4 h 24"/>
              <a:gd name="T30" fmla="*/ 17 w 34"/>
              <a:gd name="T31" fmla="*/ 6 h 24"/>
              <a:gd name="T32" fmla="*/ 20 w 34"/>
              <a:gd name="T33" fmla="*/ 7 h 24"/>
              <a:gd name="T34" fmla="*/ 25 w 34"/>
              <a:gd name="T35" fmla="*/ 10 h 24"/>
              <a:gd name="T36" fmla="*/ 28 w 34"/>
              <a:gd name="T37" fmla="*/ 15 h 24"/>
              <a:gd name="T38" fmla="*/ 30 w 34"/>
              <a:gd name="T39" fmla="*/ 15 h 24"/>
              <a:gd name="T40" fmla="*/ 33 w 34"/>
              <a:gd name="T41" fmla="*/ 17 h 24"/>
              <a:gd name="T42" fmla="*/ 34 w 34"/>
              <a:gd name="T43" fmla="*/ 18 h 24"/>
              <a:gd name="T44" fmla="*/ 31 w 34"/>
              <a:gd name="T45" fmla="*/ 21 h 24"/>
              <a:gd name="T46" fmla="*/ 31 w 34"/>
              <a:gd name="T47" fmla="*/ 2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" h="24">
                <a:moveTo>
                  <a:pt x="31" y="21"/>
                </a:moveTo>
                <a:cubicBezTo>
                  <a:pt x="30" y="20"/>
                  <a:pt x="27" y="19"/>
                  <a:pt x="25" y="18"/>
                </a:cubicBezTo>
                <a:cubicBezTo>
                  <a:pt x="24" y="18"/>
                  <a:pt x="25" y="17"/>
                  <a:pt x="24" y="16"/>
                </a:cubicBezTo>
                <a:cubicBezTo>
                  <a:pt x="24" y="16"/>
                  <a:pt x="22" y="17"/>
                  <a:pt x="22" y="17"/>
                </a:cubicBezTo>
                <a:cubicBezTo>
                  <a:pt x="20" y="17"/>
                  <a:pt x="20" y="15"/>
                  <a:pt x="18" y="16"/>
                </a:cubicBezTo>
                <a:cubicBezTo>
                  <a:pt x="18" y="17"/>
                  <a:pt x="17" y="18"/>
                  <a:pt x="16" y="19"/>
                </a:cubicBezTo>
                <a:cubicBezTo>
                  <a:pt x="14" y="20"/>
                  <a:pt x="13" y="22"/>
                  <a:pt x="11" y="23"/>
                </a:cubicBezTo>
                <a:cubicBezTo>
                  <a:pt x="8" y="24"/>
                  <a:pt x="10" y="20"/>
                  <a:pt x="8" y="19"/>
                </a:cubicBezTo>
                <a:cubicBezTo>
                  <a:pt x="8" y="18"/>
                  <a:pt x="3" y="19"/>
                  <a:pt x="2" y="19"/>
                </a:cubicBezTo>
                <a:cubicBezTo>
                  <a:pt x="0" y="19"/>
                  <a:pt x="4" y="16"/>
                  <a:pt x="4" y="16"/>
                </a:cubicBezTo>
                <a:cubicBezTo>
                  <a:pt x="6" y="14"/>
                  <a:pt x="5" y="12"/>
                  <a:pt x="5" y="10"/>
                </a:cubicBezTo>
                <a:cubicBezTo>
                  <a:pt x="5" y="8"/>
                  <a:pt x="5" y="5"/>
                  <a:pt x="6" y="3"/>
                </a:cubicBezTo>
                <a:cubicBezTo>
                  <a:pt x="7" y="0"/>
                  <a:pt x="10" y="0"/>
                  <a:pt x="11" y="3"/>
                </a:cubicBezTo>
                <a:cubicBezTo>
                  <a:pt x="11" y="4"/>
                  <a:pt x="11" y="6"/>
                  <a:pt x="12" y="5"/>
                </a:cubicBezTo>
                <a:cubicBezTo>
                  <a:pt x="13" y="5"/>
                  <a:pt x="13" y="4"/>
                  <a:pt x="14" y="4"/>
                </a:cubicBezTo>
                <a:cubicBezTo>
                  <a:pt x="15" y="5"/>
                  <a:pt x="16" y="6"/>
                  <a:pt x="17" y="6"/>
                </a:cubicBezTo>
                <a:cubicBezTo>
                  <a:pt x="18" y="7"/>
                  <a:pt x="19" y="7"/>
                  <a:pt x="20" y="7"/>
                </a:cubicBezTo>
                <a:cubicBezTo>
                  <a:pt x="21" y="8"/>
                  <a:pt x="23" y="9"/>
                  <a:pt x="25" y="10"/>
                </a:cubicBezTo>
                <a:cubicBezTo>
                  <a:pt x="28" y="11"/>
                  <a:pt x="28" y="12"/>
                  <a:pt x="28" y="15"/>
                </a:cubicBezTo>
                <a:cubicBezTo>
                  <a:pt x="28" y="16"/>
                  <a:pt x="30" y="16"/>
                  <a:pt x="30" y="15"/>
                </a:cubicBezTo>
                <a:cubicBezTo>
                  <a:pt x="32" y="15"/>
                  <a:pt x="32" y="16"/>
                  <a:pt x="33" y="17"/>
                </a:cubicBezTo>
                <a:cubicBezTo>
                  <a:pt x="34" y="17"/>
                  <a:pt x="34" y="17"/>
                  <a:pt x="34" y="18"/>
                </a:cubicBezTo>
                <a:cubicBezTo>
                  <a:pt x="33" y="19"/>
                  <a:pt x="33" y="21"/>
                  <a:pt x="31" y="21"/>
                </a:cubicBezTo>
                <a:cubicBezTo>
                  <a:pt x="30" y="20"/>
                  <a:pt x="33" y="21"/>
                  <a:pt x="31" y="2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85" name="Freeform 545">
            <a:extLst>
              <a:ext uri="{FF2B5EF4-FFF2-40B4-BE49-F238E27FC236}">
                <a16:creationId xmlns:a16="http://schemas.microsoft.com/office/drawing/2014/main" id="{BCC93935-969E-7146-9988-7EE8A42E1864}"/>
              </a:ext>
            </a:extLst>
          </p:cNvPr>
          <p:cNvSpPr>
            <a:spLocks/>
          </p:cNvSpPr>
          <p:nvPr/>
        </p:nvSpPr>
        <p:spPr bwMode="auto">
          <a:xfrm>
            <a:off x="4335051" y="2138255"/>
            <a:ext cx="35606" cy="28260"/>
          </a:xfrm>
          <a:custGeom>
            <a:avLst/>
            <a:gdLst>
              <a:gd name="T0" fmla="*/ 5 w 7"/>
              <a:gd name="T1" fmla="*/ 4 h 5"/>
              <a:gd name="T2" fmla="*/ 1 w 7"/>
              <a:gd name="T3" fmla="*/ 0 h 5"/>
              <a:gd name="T4" fmla="*/ 5 w 7"/>
              <a:gd name="T5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5">
                <a:moveTo>
                  <a:pt x="5" y="4"/>
                </a:moveTo>
                <a:cubicBezTo>
                  <a:pt x="3" y="5"/>
                  <a:pt x="0" y="0"/>
                  <a:pt x="1" y="0"/>
                </a:cubicBezTo>
                <a:cubicBezTo>
                  <a:pt x="2" y="1"/>
                  <a:pt x="7" y="3"/>
                  <a:pt x="5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86" name="Freeform 546">
            <a:extLst>
              <a:ext uri="{FF2B5EF4-FFF2-40B4-BE49-F238E27FC236}">
                <a16:creationId xmlns:a16="http://schemas.microsoft.com/office/drawing/2014/main" id="{0901A52F-44B7-224A-B312-D41F2CEBF39A}"/>
              </a:ext>
            </a:extLst>
          </p:cNvPr>
          <p:cNvSpPr>
            <a:spLocks/>
          </p:cNvSpPr>
          <p:nvPr/>
        </p:nvSpPr>
        <p:spPr bwMode="auto">
          <a:xfrm>
            <a:off x="4324368" y="2143908"/>
            <a:ext cx="19584" cy="28260"/>
          </a:xfrm>
          <a:custGeom>
            <a:avLst/>
            <a:gdLst>
              <a:gd name="T0" fmla="*/ 3 w 4"/>
              <a:gd name="T1" fmla="*/ 4 h 5"/>
              <a:gd name="T2" fmla="*/ 0 w 4"/>
              <a:gd name="T3" fmla="*/ 1 h 5"/>
              <a:gd name="T4" fmla="*/ 3 w 4"/>
              <a:gd name="T5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5">
                <a:moveTo>
                  <a:pt x="3" y="4"/>
                </a:moveTo>
                <a:cubicBezTo>
                  <a:pt x="1" y="5"/>
                  <a:pt x="0" y="2"/>
                  <a:pt x="0" y="1"/>
                </a:cubicBezTo>
                <a:cubicBezTo>
                  <a:pt x="1" y="0"/>
                  <a:pt x="4" y="3"/>
                  <a:pt x="3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87" name="Freeform 547">
            <a:extLst>
              <a:ext uri="{FF2B5EF4-FFF2-40B4-BE49-F238E27FC236}">
                <a16:creationId xmlns:a16="http://schemas.microsoft.com/office/drawing/2014/main" id="{FF9EEC96-7DE4-414A-B130-9B81A20DF0F5}"/>
              </a:ext>
            </a:extLst>
          </p:cNvPr>
          <p:cNvSpPr>
            <a:spLocks/>
          </p:cNvSpPr>
          <p:nvPr/>
        </p:nvSpPr>
        <p:spPr bwMode="auto">
          <a:xfrm>
            <a:off x="4276300" y="2038410"/>
            <a:ext cx="16022" cy="33910"/>
          </a:xfrm>
          <a:custGeom>
            <a:avLst/>
            <a:gdLst>
              <a:gd name="T0" fmla="*/ 3 w 3"/>
              <a:gd name="T1" fmla="*/ 5 h 6"/>
              <a:gd name="T2" fmla="*/ 3 w 3"/>
              <a:gd name="T3" fmla="*/ 2 h 6"/>
              <a:gd name="T4" fmla="*/ 1 w 3"/>
              <a:gd name="T5" fmla="*/ 1 h 6"/>
              <a:gd name="T6" fmla="*/ 1 w 3"/>
              <a:gd name="T7" fmla="*/ 4 h 6"/>
              <a:gd name="T8" fmla="*/ 3 w 3"/>
              <a:gd name="T9" fmla="*/ 5 h 6"/>
              <a:gd name="T10" fmla="*/ 3 w 3"/>
              <a:gd name="T11" fmla="*/ 5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6">
                <a:moveTo>
                  <a:pt x="3" y="5"/>
                </a:moveTo>
                <a:cubicBezTo>
                  <a:pt x="3" y="4"/>
                  <a:pt x="3" y="3"/>
                  <a:pt x="3" y="2"/>
                </a:cubicBezTo>
                <a:cubicBezTo>
                  <a:pt x="3" y="2"/>
                  <a:pt x="1" y="0"/>
                  <a:pt x="1" y="1"/>
                </a:cubicBezTo>
                <a:cubicBezTo>
                  <a:pt x="1" y="2"/>
                  <a:pt x="0" y="4"/>
                  <a:pt x="1" y="4"/>
                </a:cubicBezTo>
                <a:cubicBezTo>
                  <a:pt x="1" y="5"/>
                  <a:pt x="2" y="6"/>
                  <a:pt x="3" y="5"/>
                </a:cubicBezTo>
                <a:cubicBezTo>
                  <a:pt x="3" y="4"/>
                  <a:pt x="2" y="6"/>
                  <a:pt x="3" y="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88" name="Freeform 548">
            <a:extLst>
              <a:ext uri="{FF2B5EF4-FFF2-40B4-BE49-F238E27FC236}">
                <a16:creationId xmlns:a16="http://schemas.microsoft.com/office/drawing/2014/main" id="{35D33CF8-91B6-7B4E-8036-1AE3BFB23C65}"/>
              </a:ext>
            </a:extLst>
          </p:cNvPr>
          <p:cNvSpPr>
            <a:spLocks/>
          </p:cNvSpPr>
          <p:nvPr/>
        </p:nvSpPr>
        <p:spPr bwMode="auto">
          <a:xfrm>
            <a:off x="4197968" y="1750170"/>
            <a:ext cx="751278" cy="582132"/>
          </a:xfrm>
          <a:custGeom>
            <a:avLst/>
            <a:gdLst>
              <a:gd name="T0" fmla="*/ 63 w 144"/>
              <a:gd name="T1" fmla="*/ 86 h 105"/>
              <a:gd name="T2" fmla="*/ 81 w 144"/>
              <a:gd name="T3" fmla="*/ 76 h 105"/>
              <a:gd name="T4" fmla="*/ 91 w 144"/>
              <a:gd name="T5" fmla="*/ 67 h 105"/>
              <a:gd name="T6" fmla="*/ 103 w 144"/>
              <a:gd name="T7" fmla="*/ 68 h 105"/>
              <a:gd name="T8" fmla="*/ 87 w 144"/>
              <a:gd name="T9" fmla="*/ 66 h 105"/>
              <a:gd name="T10" fmla="*/ 80 w 144"/>
              <a:gd name="T11" fmla="*/ 48 h 105"/>
              <a:gd name="T12" fmla="*/ 67 w 144"/>
              <a:gd name="T13" fmla="*/ 49 h 105"/>
              <a:gd name="T14" fmla="*/ 64 w 144"/>
              <a:gd name="T15" fmla="*/ 40 h 105"/>
              <a:gd name="T16" fmla="*/ 54 w 144"/>
              <a:gd name="T17" fmla="*/ 32 h 105"/>
              <a:gd name="T18" fmla="*/ 53 w 144"/>
              <a:gd name="T19" fmla="*/ 38 h 105"/>
              <a:gd name="T20" fmla="*/ 52 w 144"/>
              <a:gd name="T21" fmla="*/ 39 h 105"/>
              <a:gd name="T22" fmla="*/ 37 w 144"/>
              <a:gd name="T23" fmla="*/ 38 h 105"/>
              <a:gd name="T24" fmla="*/ 5 w 144"/>
              <a:gd name="T25" fmla="*/ 32 h 105"/>
              <a:gd name="T26" fmla="*/ 8 w 144"/>
              <a:gd name="T27" fmla="*/ 26 h 105"/>
              <a:gd name="T28" fmla="*/ 16 w 144"/>
              <a:gd name="T29" fmla="*/ 2 h 105"/>
              <a:gd name="T30" fmla="*/ 18 w 144"/>
              <a:gd name="T31" fmla="*/ 18 h 105"/>
              <a:gd name="T32" fmla="*/ 26 w 144"/>
              <a:gd name="T33" fmla="*/ 29 h 105"/>
              <a:gd name="T34" fmla="*/ 20 w 144"/>
              <a:gd name="T35" fmla="*/ 19 h 105"/>
              <a:gd name="T36" fmla="*/ 22 w 144"/>
              <a:gd name="T37" fmla="*/ 13 h 105"/>
              <a:gd name="T38" fmla="*/ 25 w 144"/>
              <a:gd name="T39" fmla="*/ 7 h 105"/>
              <a:gd name="T40" fmla="*/ 34 w 144"/>
              <a:gd name="T41" fmla="*/ 3 h 105"/>
              <a:gd name="T42" fmla="*/ 43 w 144"/>
              <a:gd name="T43" fmla="*/ 16 h 105"/>
              <a:gd name="T44" fmla="*/ 52 w 144"/>
              <a:gd name="T45" fmla="*/ 16 h 105"/>
              <a:gd name="T46" fmla="*/ 54 w 144"/>
              <a:gd name="T47" fmla="*/ 15 h 105"/>
              <a:gd name="T48" fmla="*/ 66 w 144"/>
              <a:gd name="T49" fmla="*/ 13 h 105"/>
              <a:gd name="T50" fmla="*/ 70 w 144"/>
              <a:gd name="T51" fmla="*/ 21 h 105"/>
              <a:gd name="T52" fmla="*/ 76 w 144"/>
              <a:gd name="T53" fmla="*/ 22 h 105"/>
              <a:gd name="T54" fmla="*/ 81 w 144"/>
              <a:gd name="T55" fmla="*/ 23 h 105"/>
              <a:gd name="T56" fmla="*/ 86 w 144"/>
              <a:gd name="T57" fmla="*/ 23 h 105"/>
              <a:gd name="T58" fmla="*/ 92 w 144"/>
              <a:gd name="T59" fmla="*/ 28 h 105"/>
              <a:gd name="T60" fmla="*/ 94 w 144"/>
              <a:gd name="T61" fmla="*/ 31 h 105"/>
              <a:gd name="T62" fmla="*/ 100 w 144"/>
              <a:gd name="T63" fmla="*/ 29 h 105"/>
              <a:gd name="T64" fmla="*/ 99 w 144"/>
              <a:gd name="T65" fmla="*/ 38 h 105"/>
              <a:gd name="T66" fmla="*/ 104 w 144"/>
              <a:gd name="T67" fmla="*/ 38 h 105"/>
              <a:gd name="T68" fmla="*/ 109 w 144"/>
              <a:gd name="T69" fmla="*/ 40 h 105"/>
              <a:gd name="T70" fmla="*/ 106 w 144"/>
              <a:gd name="T71" fmla="*/ 45 h 105"/>
              <a:gd name="T72" fmla="*/ 118 w 144"/>
              <a:gd name="T73" fmla="*/ 54 h 105"/>
              <a:gd name="T74" fmla="*/ 124 w 144"/>
              <a:gd name="T75" fmla="*/ 55 h 105"/>
              <a:gd name="T76" fmla="*/ 128 w 144"/>
              <a:gd name="T77" fmla="*/ 60 h 105"/>
              <a:gd name="T78" fmla="*/ 141 w 144"/>
              <a:gd name="T79" fmla="*/ 64 h 105"/>
              <a:gd name="T80" fmla="*/ 139 w 144"/>
              <a:gd name="T81" fmla="*/ 69 h 105"/>
              <a:gd name="T82" fmla="*/ 133 w 144"/>
              <a:gd name="T83" fmla="*/ 73 h 105"/>
              <a:gd name="T84" fmla="*/ 128 w 144"/>
              <a:gd name="T85" fmla="*/ 77 h 105"/>
              <a:gd name="T86" fmla="*/ 125 w 144"/>
              <a:gd name="T87" fmla="*/ 74 h 105"/>
              <a:gd name="T88" fmla="*/ 120 w 144"/>
              <a:gd name="T89" fmla="*/ 72 h 105"/>
              <a:gd name="T90" fmla="*/ 113 w 144"/>
              <a:gd name="T91" fmla="*/ 67 h 105"/>
              <a:gd name="T92" fmla="*/ 108 w 144"/>
              <a:gd name="T93" fmla="*/ 70 h 105"/>
              <a:gd name="T94" fmla="*/ 118 w 144"/>
              <a:gd name="T95" fmla="*/ 80 h 105"/>
              <a:gd name="T96" fmla="*/ 123 w 144"/>
              <a:gd name="T97" fmla="*/ 82 h 105"/>
              <a:gd name="T98" fmla="*/ 128 w 144"/>
              <a:gd name="T99" fmla="*/ 93 h 105"/>
              <a:gd name="T100" fmla="*/ 126 w 144"/>
              <a:gd name="T101" fmla="*/ 95 h 105"/>
              <a:gd name="T102" fmla="*/ 118 w 144"/>
              <a:gd name="T103" fmla="*/ 96 h 105"/>
              <a:gd name="T104" fmla="*/ 110 w 144"/>
              <a:gd name="T105" fmla="*/ 93 h 105"/>
              <a:gd name="T106" fmla="*/ 109 w 144"/>
              <a:gd name="T107" fmla="*/ 94 h 105"/>
              <a:gd name="T108" fmla="*/ 103 w 144"/>
              <a:gd name="T109" fmla="*/ 99 h 105"/>
              <a:gd name="T110" fmla="*/ 91 w 144"/>
              <a:gd name="T111" fmla="*/ 90 h 105"/>
              <a:gd name="T112" fmla="*/ 77 w 144"/>
              <a:gd name="T113" fmla="*/ 8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4" h="105">
                <a:moveTo>
                  <a:pt x="77" y="83"/>
                </a:moveTo>
                <a:cubicBezTo>
                  <a:pt x="76" y="86"/>
                  <a:pt x="74" y="83"/>
                  <a:pt x="71" y="84"/>
                </a:cubicBezTo>
                <a:cubicBezTo>
                  <a:pt x="70" y="84"/>
                  <a:pt x="69" y="85"/>
                  <a:pt x="68" y="86"/>
                </a:cubicBezTo>
                <a:cubicBezTo>
                  <a:pt x="66" y="87"/>
                  <a:pt x="65" y="86"/>
                  <a:pt x="63" y="86"/>
                </a:cubicBezTo>
                <a:cubicBezTo>
                  <a:pt x="60" y="85"/>
                  <a:pt x="56" y="83"/>
                  <a:pt x="60" y="80"/>
                </a:cubicBezTo>
                <a:cubicBezTo>
                  <a:pt x="62" y="78"/>
                  <a:pt x="62" y="76"/>
                  <a:pt x="65" y="76"/>
                </a:cubicBezTo>
                <a:cubicBezTo>
                  <a:pt x="68" y="77"/>
                  <a:pt x="71" y="78"/>
                  <a:pt x="75" y="77"/>
                </a:cubicBezTo>
                <a:cubicBezTo>
                  <a:pt x="77" y="77"/>
                  <a:pt x="79" y="76"/>
                  <a:pt x="81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78" y="72"/>
                  <a:pt x="77" y="71"/>
                  <a:pt x="80" y="69"/>
                </a:cubicBezTo>
                <a:cubicBezTo>
                  <a:pt x="82" y="66"/>
                  <a:pt x="84" y="66"/>
                  <a:pt x="87" y="66"/>
                </a:cubicBezTo>
                <a:cubicBezTo>
                  <a:pt x="88" y="66"/>
                  <a:pt x="90" y="66"/>
                  <a:pt x="91" y="67"/>
                </a:cubicBezTo>
                <a:cubicBezTo>
                  <a:pt x="93" y="68"/>
                  <a:pt x="93" y="69"/>
                  <a:pt x="93" y="71"/>
                </a:cubicBezTo>
                <a:cubicBezTo>
                  <a:pt x="94" y="73"/>
                  <a:pt x="95" y="70"/>
                  <a:pt x="96" y="70"/>
                </a:cubicBezTo>
                <a:cubicBezTo>
                  <a:pt x="96" y="69"/>
                  <a:pt x="99" y="70"/>
                  <a:pt x="99" y="70"/>
                </a:cubicBezTo>
                <a:cubicBezTo>
                  <a:pt x="100" y="70"/>
                  <a:pt x="103" y="70"/>
                  <a:pt x="103" y="68"/>
                </a:cubicBezTo>
                <a:cubicBezTo>
                  <a:pt x="103" y="67"/>
                  <a:pt x="100" y="66"/>
                  <a:pt x="99" y="66"/>
                </a:cubicBezTo>
                <a:cubicBezTo>
                  <a:pt x="97" y="65"/>
                  <a:pt x="96" y="64"/>
                  <a:pt x="95" y="63"/>
                </a:cubicBezTo>
                <a:cubicBezTo>
                  <a:pt x="94" y="63"/>
                  <a:pt x="93" y="65"/>
                  <a:pt x="93" y="66"/>
                </a:cubicBezTo>
                <a:cubicBezTo>
                  <a:pt x="92" y="67"/>
                  <a:pt x="88" y="66"/>
                  <a:pt x="87" y="66"/>
                </a:cubicBezTo>
                <a:cubicBezTo>
                  <a:pt x="81" y="65"/>
                  <a:pt x="89" y="63"/>
                  <a:pt x="88" y="61"/>
                </a:cubicBezTo>
                <a:cubicBezTo>
                  <a:pt x="87" y="58"/>
                  <a:pt x="86" y="54"/>
                  <a:pt x="84" y="52"/>
                </a:cubicBezTo>
                <a:cubicBezTo>
                  <a:pt x="83" y="52"/>
                  <a:pt x="81" y="53"/>
                  <a:pt x="81" y="52"/>
                </a:cubicBezTo>
                <a:cubicBezTo>
                  <a:pt x="81" y="51"/>
                  <a:pt x="81" y="49"/>
                  <a:pt x="80" y="48"/>
                </a:cubicBezTo>
                <a:cubicBezTo>
                  <a:pt x="79" y="47"/>
                  <a:pt x="78" y="53"/>
                  <a:pt x="79" y="53"/>
                </a:cubicBezTo>
                <a:cubicBezTo>
                  <a:pt x="78" y="53"/>
                  <a:pt x="75" y="46"/>
                  <a:pt x="75" y="46"/>
                </a:cubicBezTo>
                <a:cubicBezTo>
                  <a:pt x="73" y="46"/>
                  <a:pt x="72" y="47"/>
                  <a:pt x="71" y="48"/>
                </a:cubicBezTo>
                <a:cubicBezTo>
                  <a:pt x="70" y="48"/>
                  <a:pt x="67" y="50"/>
                  <a:pt x="67" y="49"/>
                </a:cubicBezTo>
                <a:cubicBezTo>
                  <a:pt x="67" y="46"/>
                  <a:pt x="66" y="46"/>
                  <a:pt x="69" y="46"/>
                </a:cubicBezTo>
                <a:cubicBezTo>
                  <a:pt x="70" y="46"/>
                  <a:pt x="71" y="45"/>
                  <a:pt x="71" y="44"/>
                </a:cubicBezTo>
                <a:cubicBezTo>
                  <a:pt x="72" y="43"/>
                  <a:pt x="69" y="43"/>
                  <a:pt x="69" y="43"/>
                </a:cubicBezTo>
                <a:cubicBezTo>
                  <a:pt x="68" y="42"/>
                  <a:pt x="64" y="40"/>
                  <a:pt x="64" y="40"/>
                </a:cubicBezTo>
                <a:cubicBezTo>
                  <a:pt x="64" y="37"/>
                  <a:pt x="63" y="39"/>
                  <a:pt x="62" y="39"/>
                </a:cubicBezTo>
                <a:cubicBezTo>
                  <a:pt x="61" y="39"/>
                  <a:pt x="62" y="34"/>
                  <a:pt x="60" y="35"/>
                </a:cubicBezTo>
                <a:cubicBezTo>
                  <a:pt x="59" y="35"/>
                  <a:pt x="59" y="36"/>
                  <a:pt x="57" y="34"/>
                </a:cubicBezTo>
                <a:cubicBezTo>
                  <a:pt x="56" y="34"/>
                  <a:pt x="55" y="32"/>
                  <a:pt x="54" y="32"/>
                </a:cubicBezTo>
                <a:cubicBezTo>
                  <a:pt x="54" y="32"/>
                  <a:pt x="55" y="33"/>
                  <a:pt x="55" y="33"/>
                </a:cubicBezTo>
                <a:cubicBezTo>
                  <a:pt x="55" y="33"/>
                  <a:pt x="52" y="33"/>
                  <a:pt x="52" y="34"/>
                </a:cubicBezTo>
                <a:cubicBezTo>
                  <a:pt x="53" y="35"/>
                  <a:pt x="55" y="34"/>
                  <a:pt x="56" y="36"/>
                </a:cubicBezTo>
                <a:cubicBezTo>
                  <a:pt x="56" y="38"/>
                  <a:pt x="54" y="38"/>
                  <a:pt x="53" y="38"/>
                </a:cubicBezTo>
                <a:cubicBezTo>
                  <a:pt x="51" y="39"/>
                  <a:pt x="46" y="35"/>
                  <a:pt x="44" y="37"/>
                </a:cubicBezTo>
                <a:cubicBezTo>
                  <a:pt x="43" y="37"/>
                  <a:pt x="45" y="38"/>
                  <a:pt x="46" y="39"/>
                </a:cubicBezTo>
                <a:cubicBezTo>
                  <a:pt x="46" y="40"/>
                  <a:pt x="47" y="39"/>
                  <a:pt x="48" y="39"/>
                </a:cubicBezTo>
                <a:cubicBezTo>
                  <a:pt x="49" y="39"/>
                  <a:pt x="52" y="38"/>
                  <a:pt x="52" y="39"/>
                </a:cubicBezTo>
                <a:cubicBezTo>
                  <a:pt x="52" y="40"/>
                  <a:pt x="51" y="41"/>
                  <a:pt x="50" y="42"/>
                </a:cubicBezTo>
                <a:cubicBezTo>
                  <a:pt x="50" y="42"/>
                  <a:pt x="39" y="35"/>
                  <a:pt x="37" y="36"/>
                </a:cubicBezTo>
                <a:cubicBezTo>
                  <a:pt x="38" y="36"/>
                  <a:pt x="39" y="37"/>
                  <a:pt x="40" y="37"/>
                </a:cubicBezTo>
                <a:cubicBezTo>
                  <a:pt x="42" y="39"/>
                  <a:pt x="37" y="38"/>
                  <a:pt x="37" y="38"/>
                </a:cubicBezTo>
                <a:cubicBezTo>
                  <a:pt x="34" y="36"/>
                  <a:pt x="30" y="38"/>
                  <a:pt x="27" y="37"/>
                </a:cubicBezTo>
                <a:cubicBezTo>
                  <a:pt x="23" y="36"/>
                  <a:pt x="20" y="37"/>
                  <a:pt x="17" y="34"/>
                </a:cubicBezTo>
                <a:cubicBezTo>
                  <a:pt x="14" y="32"/>
                  <a:pt x="12" y="35"/>
                  <a:pt x="9" y="34"/>
                </a:cubicBezTo>
                <a:cubicBezTo>
                  <a:pt x="8" y="33"/>
                  <a:pt x="6" y="33"/>
                  <a:pt x="5" y="32"/>
                </a:cubicBezTo>
                <a:cubicBezTo>
                  <a:pt x="5" y="31"/>
                  <a:pt x="2" y="28"/>
                  <a:pt x="4" y="28"/>
                </a:cubicBezTo>
                <a:cubicBezTo>
                  <a:pt x="7" y="28"/>
                  <a:pt x="11" y="31"/>
                  <a:pt x="14" y="29"/>
                </a:cubicBezTo>
                <a:cubicBezTo>
                  <a:pt x="15" y="28"/>
                  <a:pt x="13" y="27"/>
                  <a:pt x="13" y="27"/>
                </a:cubicBezTo>
                <a:cubicBezTo>
                  <a:pt x="11" y="26"/>
                  <a:pt x="9" y="26"/>
                  <a:pt x="8" y="26"/>
                </a:cubicBezTo>
                <a:cubicBezTo>
                  <a:pt x="5" y="26"/>
                  <a:pt x="0" y="26"/>
                  <a:pt x="0" y="23"/>
                </a:cubicBezTo>
                <a:cubicBezTo>
                  <a:pt x="0" y="19"/>
                  <a:pt x="0" y="16"/>
                  <a:pt x="2" y="12"/>
                </a:cubicBezTo>
                <a:cubicBezTo>
                  <a:pt x="3" y="9"/>
                  <a:pt x="6" y="7"/>
                  <a:pt x="9" y="5"/>
                </a:cubicBezTo>
                <a:cubicBezTo>
                  <a:pt x="11" y="3"/>
                  <a:pt x="13" y="3"/>
                  <a:pt x="16" y="2"/>
                </a:cubicBezTo>
                <a:cubicBezTo>
                  <a:pt x="18" y="2"/>
                  <a:pt x="24" y="0"/>
                  <a:pt x="25" y="3"/>
                </a:cubicBezTo>
                <a:cubicBezTo>
                  <a:pt x="25" y="2"/>
                  <a:pt x="20" y="7"/>
                  <a:pt x="19" y="7"/>
                </a:cubicBezTo>
                <a:cubicBezTo>
                  <a:pt x="17" y="9"/>
                  <a:pt x="15" y="11"/>
                  <a:pt x="17" y="13"/>
                </a:cubicBezTo>
                <a:cubicBezTo>
                  <a:pt x="19" y="15"/>
                  <a:pt x="17" y="16"/>
                  <a:pt x="18" y="18"/>
                </a:cubicBezTo>
                <a:cubicBezTo>
                  <a:pt x="18" y="20"/>
                  <a:pt x="20" y="21"/>
                  <a:pt x="21" y="22"/>
                </a:cubicBezTo>
                <a:cubicBezTo>
                  <a:pt x="22" y="23"/>
                  <a:pt x="24" y="24"/>
                  <a:pt x="25" y="25"/>
                </a:cubicBezTo>
                <a:cubicBezTo>
                  <a:pt x="26" y="26"/>
                  <a:pt x="22" y="26"/>
                  <a:pt x="22" y="27"/>
                </a:cubicBezTo>
                <a:cubicBezTo>
                  <a:pt x="22" y="26"/>
                  <a:pt x="26" y="29"/>
                  <a:pt x="26" y="29"/>
                </a:cubicBezTo>
                <a:cubicBezTo>
                  <a:pt x="27" y="28"/>
                  <a:pt x="26" y="26"/>
                  <a:pt x="26" y="25"/>
                </a:cubicBezTo>
                <a:cubicBezTo>
                  <a:pt x="26" y="25"/>
                  <a:pt x="28" y="24"/>
                  <a:pt x="27" y="23"/>
                </a:cubicBezTo>
                <a:cubicBezTo>
                  <a:pt x="26" y="22"/>
                  <a:pt x="22" y="21"/>
                  <a:pt x="21" y="20"/>
                </a:cubicBezTo>
                <a:cubicBezTo>
                  <a:pt x="20" y="20"/>
                  <a:pt x="19" y="19"/>
                  <a:pt x="20" y="19"/>
                </a:cubicBezTo>
                <a:cubicBezTo>
                  <a:pt x="22" y="19"/>
                  <a:pt x="22" y="18"/>
                  <a:pt x="23" y="17"/>
                </a:cubicBezTo>
                <a:cubicBezTo>
                  <a:pt x="25" y="16"/>
                  <a:pt x="28" y="18"/>
                  <a:pt x="29" y="19"/>
                </a:cubicBezTo>
                <a:cubicBezTo>
                  <a:pt x="28" y="18"/>
                  <a:pt x="27" y="17"/>
                  <a:pt x="27" y="16"/>
                </a:cubicBezTo>
                <a:cubicBezTo>
                  <a:pt x="27" y="14"/>
                  <a:pt x="22" y="15"/>
                  <a:pt x="22" y="13"/>
                </a:cubicBezTo>
                <a:cubicBezTo>
                  <a:pt x="20" y="7"/>
                  <a:pt x="29" y="12"/>
                  <a:pt x="29" y="12"/>
                </a:cubicBezTo>
                <a:cubicBezTo>
                  <a:pt x="29" y="11"/>
                  <a:pt x="23" y="9"/>
                  <a:pt x="23" y="9"/>
                </a:cubicBezTo>
                <a:cubicBezTo>
                  <a:pt x="23" y="8"/>
                  <a:pt x="28" y="9"/>
                  <a:pt x="28" y="9"/>
                </a:cubicBezTo>
                <a:cubicBezTo>
                  <a:pt x="28" y="8"/>
                  <a:pt x="25" y="7"/>
                  <a:pt x="25" y="7"/>
                </a:cubicBezTo>
                <a:cubicBezTo>
                  <a:pt x="24" y="6"/>
                  <a:pt x="25" y="6"/>
                  <a:pt x="26" y="6"/>
                </a:cubicBezTo>
                <a:cubicBezTo>
                  <a:pt x="27" y="7"/>
                  <a:pt x="27" y="6"/>
                  <a:pt x="28" y="6"/>
                </a:cubicBezTo>
                <a:cubicBezTo>
                  <a:pt x="30" y="5"/>
                  <a:pt x="30" y="6"/>
                  <a:pt x="32" y="6"/>
                </a:cubicBezTo>
                <a:cubicBezTo>
                  <a:pt x="29" y="5"/>
                  <a:pt x="33" y="3"/>
                  <a:pt x="34" y="3"/>
                </a:cubicBezTo>
                <a:cubicBezTo>
                  <a:pt x="36" y="2"/>
                  <a:pt x="42" y="2"/>
                  <a:pt x="43" y="4"/>
                </a:cubicBezTo>
                <a:cubicBezTo>
                  <a:pt x="44" y="5"/>
                  <a:pt x="44" y="6"/>
                  <a:pt x="44" y="7"/>
                </a:cubicBezTo>
                <a:cubicBezTo>
                  <a:pt x="45" y="8"/>
                  <a:pt x="46" y="9"/>
                  <a:pt x="47" y="10"/>
                </a:cubicBezTo>
                <a:cubicBezTo>
                  <a:pt x="48" y="12"/>
                  <a:pt x="43" y="16"/>
                  <a:pt x="43" y="16"/>
                </a:cubicBezTo>
                <a:cubicBezTo>
                  <a:pt x="44" y="17"/>
                  <a:pt x="46" y="14"/>
                  <a:pt x="47" y="14"/>
                </a:cubicBezTo>
                <a:cubicBezTo>
                  <a:pt x="47" y="14"/>
                  <a:pt x="45" y="20"/>
                  <a:pt x="46" y="19"/>
                </a:cubicBezTo>
                <a:cubicBezTo>
                  <a:pt x="47" y="19"/>
                  <a:pt x="47" y="17"/>
                  <a:pt x="48" y="17"/>
                </a:cubicBezTo>
                <a:cubicBezTo>
                  <a:pt x="50" y="17"/>
                  <a:pt x="50" y="18"/>
                  <a:pt x="52" y="16"/>
                </a:cubicBezTo>
                <a:cubicBezTo>
                  <a:pt x="53" y="15"/>
                  <a:pt x="53" y="16"/>
                  <a:pt x="54" y="17"/>
                </a:cubicBezTo>
                <a:cubicBezTo>
                  <a:pt x="55" y="18"/>
                  <a:pt x="54" y="18"/>
                  <a:pt x="54" y="19"/>
                </a:cubicBezTo>
                <a:cubicBezTo>
                  <a:pt x="54" y="20"/>
                  <a:pt x="59" y="21"/>
                  <a:pt x="60" y="21"/>
                </a:cubicBezTo>
                <a:cubicBezTo>
                  <a:pt x="60" y="21"/>
                  <a:pt x="55" y="16"/>
                  <a:pt x="54" y="15"/>
                </a:cubicBezTo>
                <a:cubicBezTo>
                  <a:pt x="54" y="15"/>
                  <a:pt x="63" y="18"/>
                  <a:pt x="63" y="17"/>
                </a:cubicBezTo>
                <a:cubicBezTo>
                  <a:pt x="63" y="17"/>
                  <a:pt x="57" y="16"/>
                  <a:pt x="57" y="14"/>
                </a:cubicBezTo>
                <a:cubicBezTo>
                  <a:pt x="57" y="13"/>
                  <a:pt x="60" y="12"/>
                  <a:pt x="61" y="12"/>
                </a:cubicBezTo>
                <a:cubicBezTo>
                  <a:pt x="63" y="11"/>
                  <a:pt x="64" y="12"/>
                  <a:pt x="66" y="13"/>
                </a:cubicBezTo>
                <a:cubicBezTo>
                  <a:pt x="69" y="14"/>
                  <a:pt x="73" y="13"/>
                  <a:pt x="74" y="17"/>
                </a:cubicBezTo>
                <a:cubicBezTo>
                  <a:pt x="74" y="17"/>
                  <a:pt x="67" y="17"/>
                  <a:pt x="68" y="20"/>
                </a:cubicBezTo>
                <a:cubicBezTo>
                  <a:pt x="68" y="19"/>
                  <a:pt x="71" y="18"/>
                  <a:pt x="71" y="18"/>
                </a:cubicBezTo>
                <a:cubicBezTo>
                  <a:pt x="73" y="18"/>
                  <a:pt x="70" y="20"/>
                  <a:pt x="70" y="21"/>
                </a:cubicBezTo>
                <a:cubicBezTo>
                  <a:pt x="70" y="21"/>
                  <a:pt x="73" y="19"/>
                  <a:pt x="73" y="19"/>
                </a:cubicBezTo>
                <a:cubicBezTo>
                  <a:pt x="73" y="18"/>
                  <a:pt x="77" y="18"/>
                  <a:pt x="78" y="19"/>
                </a:cubicBezTo>
                <a:cubicBezTo>
                  <a:pt x="82" y="19"/>
                  <a:pt x="73" y="22"/>
                  <a:pt x="74" y="23"/>
                </a:cubicBezTo>
                <a:cubicBezTo>
                  <a:pt x="74" y="23"/>
                  <a:pt x="76" y="21"/>
                  <a:pt x="76" y="22"/>
                </a:cubicBezTo>
                <a:cubicBezTo>
                  <a:pt x="76" y="23"/>
                  <a:pt x="74" y="25"/>
                  <a:pt x="75" y="26"/>
                </a:cubicBezTo>
                <a:cubicBezTo>
                  <a:pt x="74" y="25"/>
                  <a:pt x="78" y="21"/>
                  <a:pt x="79" y="22"/>
                </a:cubicBezTo>
                <a:cubicBezTo>
                  <a:pt x="79" y="24"/>
                  <a:pt x="78" y="26"/>
                  <a:pt x="79" y="27"/>
                </a:cubicBezTo>
                <a:cubicBezTo>
                  <a:pt x="79" y="27"/>
                  <a:pt x="79" y="23"/>
                  <a:pt x="81" y="23"/>
                </a:cubicBezTo>
                <a:cubicBezTo>
                  <a:pt x="83" y="24"/>
                  <a:pt x="80" y="27"/>
                  <a:pt x="81" y="28"/>
                </a:cubicBezTo>
                <a:cubicBezTo>
                  <a:pt x="81" y="28"/>
                  <a:pt x="82" y="25"/>
                  <a:pt x="83" y="25"/>
                </a:cubicBezTo>
                <a:cubicBezTo>
                  <a:pt x="83" y="25"/>
                  <a:pt x="82" y="28"/>
                  <a:pt x="83" y="28"/>
                </a:cubicBezTo>
                <a:cubicBezTo>
                  <a:pt x="82" y="28"/>
                  <a:pt x="85" y="24"/>
                  <a:pt x="86" y="23"/>
                </a:cubicBezTo>
                <a:cubicBezTo>
                  <a:pt x="87" y="22"/>
                  <a:pt x="90" y="23"/>
                  <a:pt x="91" y="24"/>
                </a:cubicBezTo>
                <a:cubicBezTo>
                  <a:pt x="93" y="25"/>
                  <a:pt x="94" y="27"/>
                  <a:pt x="91" y="27"/>
                </a:cubicBezTo>
                <a:cubicBezTo>
                  <a:pt x="90" y="27"/>
                  <a:pt x="86" y="27"/>
                  <a:pt x="86" y="30"/>
                </a:cubicBezTo>
                <a:cubicBezTo>
                  <a:pt x="86" y="29"/>
                  <a:pt x="92" y="27"/>
                  <a:pt x="92" y="28"/>
                </a:cubicBezTo>
                <a:cubicBezTo>
                  <a:pt x="92" y="28"/>
                  <a:pt x="88" y="30"/>
                  <a:pt x="88" y="31"/>
                </a:cubicBezTo>
                <a:cubicBezTo>
                  <a:pt x="88" y="30"/>
                  <a:pt x="92" y="30"/>
                  <a:pt x="92" y="30"/>
                </a:cubicBezTo>
                <a:cubicBezTo>
                  <a:pt x="93" y="29"/>
                  <a:pt x="95" y="26"/>
                  <a:pt x="96" y="27"/>
                </a:cubicBezTo>
                <a:cubicBezTo>
                  <a:pt x="97" y="29"/>
                  <a:pt x="96" y="31"/>
                  <a:pt x="94" y="31"/>
                </a:cubicBezTo>
                <a:cubicBezTo>
                  <a:pt x="93" y="32"/>
                  <a:pt x="92" y="33"/>
                  <a:pt x="91" y="34"/>
                </a:cubicBezTo>
                <a:cubicBezTo>
                  <a:pt x="91" y="34"/>
                  <a:pt x="93" y="32"/>
                  <a:pt x="94" y="32"/>
                </a:cubicBezTo>
                <a:cubicBezTo>
                  <a:pt x="94" y="32"/>
                  <a:pt x="93" y="36"/>
                  <a:pt x="93" y="36"/>
                </a:cubicBezTo>
                <a:cubicBezTo>
                  <a:pt x="92" y="34"/>
                  <a:pt x="99" y="27"/>
                  <a:pt x="100" y="29"/>
                </a:cubicBezTo>
                <a:cubicBezTo>
                  <a:pt x="101" y="30"/>
                  <a:pt x="99" y="31"/>
                  <a:pt x="98" y="31"/>
                </a:cubicBezTo>
                <a:cubicBezTo>
                  <a:pt x="99" y="31"/>
                  <a:pt x="102" y="31"/>
                  <a:pt x="103" y="31"/>
                </a:cubicBezTo>
                <a:cubicBezTo>
                  <a:pt x="104" y="31"/>
                  <a:pt x="106" y="31"/>
                  <a:pt x="107" y="32"/>
                </a:cubicBezTo>
                <a:cubicBezTo>
                  <a:pt x="108" y="35"/>
                  <a:pt x="98" y="35"/>
                  <a:pt x="99" y="38"/>
                </a:cubicBezTo>
                <a:cubicBezTo>
                  <a:pt x="99" y="38"/>
                  <a:pt x="102" y="35"/>
                  <a:pt x="103" y="35"/>
                </a:cubicBezTo>
                <a:cubicBezTo>
                  <a:pt x="104" y="35"/>
                  <a:pt x="106" y="35"/>
                  <a:pt x="106" y="36"/>
                </a:cubicBezTo>
                <a:cubicBezTo>
                  <a:pt x="107" y="37"/>
                  <a:pt x="101" y="39"/>
                  <a:pt x="101" y="39"/>
                </a:cubicBezTo>
                <a:cubicBezTo>
                  <a:pt x="101" y="39"/>
                  <a:pt x="104" y="38"/>
                  <a:pt x="104" y="38"/>
                </a:cubicBezTo>
                <a:cubicBezTo>
                  <a:pt x="105" y="38"/>
                  <a:pt x="107" y="37"/>
                  <a:pt x="108" y="36"/>
                </a:cubicBezTo>
                <a:cubicBezTo>
                  <a:pt x="109" y="36"/>
                  <a:pt x="108" y="35"/>
                  <a:pt x="109" y="34"/>
                </a:cubicBezTo>
                <a:cubicBezTo>
                  <a:pt x="110" y="34"/>
                  <a:pt x="112" y="36"/>
                  <a:pt x="112" y="37"/>
                </a:cubicBezTo>
                <a:cubicBezTo>
                  <a:pt x="116" y="40"/>
                  <a:pt x="112" y="39"/>
                  <a:pt x="109" y="40"/>
                </a:cubicBezTo>
                <a:cubicBezTo>
                  <a:pt x="109" y="40"/>
                  <a:pt x="102" y="42"/>
                  <a:pt x="102" y="41"/>
                </a:cubicBezTo>
                <a:cubicBezTo>
                  <a:pt x="102" y="42"/>
                  <a:pt x="118" y="42"/>
                  <a:pt x="117" y="44"/>
                </a:cubicBezTo>
                <a:cubicBezTo>
                  <a:pt x="116" y="45"/>
                  <a:pt x="111" y="45"/>
                  <a:pt x="110" y="44"/>
                </a:cubicBezTo>
                <a:cubicBezTo>
                  <a:pt x="110" y="44"/>
                  <a:pt x="106" y="45"/>
                  <a:pt x="106" y="45"/>
                </a:cubicBezTo>
                <a:cubicBezTo>
                  <a:pt x="107" y="46"/>
                  <a:pt x="110" y="45"/>
                  <a:pt x="110" y="46"/>
                </a:cubicBezTo>
                <a:cubicBezTo>
                  <a:pt x="111" y="46"/>
                  <a:pt x="107" y="47"/>
                  <a:pt x="107" y="48"/>
                </a:cubicBezTo>
                <a:cubicBezTo>
                  <a:pt x="107" y="50"/>
                  <a:pt x="111" y="51"/>
                  <a:pt x="112" y="51"/>
                </a:cubicBezTo>
                <a:cubicBezTo>
                  <a:pt x="114" y="52"/>
                  <a:pt x="117" y="52"/>
                  <a:pt x="118" y="54"/>
                </a:cubicBezTo>
                <a:cubicBezTo>
                  <a:pt x="119" y="55"/>
                  <a:pt x="119" y="56"/>
                  <a:pt x="120" y="56"/>
                </a:cubicBezTo>
                <a:cubicBezTo>
                  <a:pt x="120" y="56"/>
                  <a:pt x="122" y="55"/>
                  <a:pt x="122" y="55"/>
                </a:cubicBezTo>
                <a:cubicBezTo>
                  <a:pt x="122" y="55"/>
                  <a:pt x="122" y="57"/>
                  <a:pt x="123" y="57"/>
                </a:cubicBezTo>
                <a:cubicBezTo>
                  <a:pt x="123" y="57"/>
                  <a:pt x="123" y="55"/>
                  <a:pt x="124" y="55"/>
                </a:cubicBezTo>
                <a:cubicBezTo>
                  <a:pt x="124" y="55"/>
                  <a:pt x="124" y="57"/>
                  <a:pt x="124" y="57"/>
                </a:cubicBezTo>
                <a:cubicBezTo>
                  <a:pt x="124" y="58"/>
                  <a:pt x="126" y="57"/>
                  <a:pt x="127" y="57"/>
                </a:cubicBezTo>
                <a:cubicBezTo>
                  <a:pt x="127" y="57"/>
                  <a:pt x="129" y="58"/>
                  <a:pt x="129" y="59"/>
                </a:cubicBezTo>
                <a:cubicBezTo>
                  <a:pt x="129" y="60"/>
                  <a:pt x="128" y="59"/>
                  <a:pt x="128" y="60"/>
                </a:cubicBezTo>
                <a:cubicBezTo>
                  <a:pt x="129" y="59"/>
                  <a:pt x="138" y="62"/>
                  <a:pt x="138" y="62"/>
                </a:cubicBezTo>
                <a:cubicBezTo>
                  <a:pt x="137" y="63"/>
                  <a:pt x="137" y="63"/>
                  <a:pt x="137" y="63"/>
                </a:cubicBezTo>
                <a:cubicBezTo>
                  <a:pt x="137" y="64"/>
                  <a:pt x="139" y="63"/>
                  <a:pt x="139" y="63"/>
                </a:cubicBezTo>
                <a:cubicBezTo>
                  <a:pt x="140" y="62"/>
                  <a:pt x="140" y="63"/>
                  <a:pt x="141" y="64"/>
                </a:cubicBezTo>
                <a:cubicBezTo>
                  <a:pt x="142" y="64"/>
                  <a:pt x="144" y="66"/>
                  <a:pt x="143" y="67"/>
                </a:cubicBezTo>
                <a:cubicBezTo>
                  <a:pt x="143" y="67"/>
                  <a:pt x="141" y="67"/>
                  <a:pt x="141" y="67"/>
                </a:cubicBezTo>
                <a:cubicBezTo>
                  <a:pt x="141" y="68"/>
                  <a:pt x="143" y="68"/>
                  <a:pt x="142" y="69"/>
                </a:cubicBezTo>
                <a:cubicBezTo>
                  <a:pt x="142" y="69"/>
                  <a:pt x="139" y="69"/>
                  <a:pt x="139" y="69"/>
                </a:cubicBezTo>
                <a:cubicBezTo>
                  <a:pt x="137" y="70"/>
                  <a:pt x="139" y="70"/>
                  <a:pt x="139" y="71"/>
                </a:cubicBezTo>
                <a:cubicBezTo>
                  <a:pt x="140" y="73"/>
                  <a:pt x="136" y="71"/>
                  <a:pt x="135" y="71"/>
                </a:cubicBezTo>
                <a:cubicBezTo>
                  <a:pt x="136" y="72"/>
                  <a:pt x="138" y="73"/>
                  <a:pt x="137" y="74"/>
                </a:cubicBezTo>
                <a:cubicBezTo>
                  <a:pt x="136" y="74"/>
                  <a:pt x="132" y="74"/>
                  <a:pt x="133" y="73"/>
                </a:cubicBezTo>
                <a:cubicBezTo>
                  <a:pt x="132" y="74"/>
                  <a:pt x="135" y="76"/>
                  <a:pt x="134" y="77"/>
                </a:cubicBezTo>
                <a:cubicBezTo>
                  <a:pt x="133" y="77"/>
                  <a:pt x="133" y="75"/>
                  <a:pt x="132" y="76"/>
                </a:cubicBezTo>
                <a:cubicBezTo>
                  <a:pt x="131" y="77"/>
                  <a:pt x="135" y="82"/>
                  <a:pt x="131" y="79"/>
                </a:cubicBezTo>
                <a:cubicBezTo>
                  <a:pt x="131" y="79"/>
                  <a:pt x="128" y="77"/>
                  <a:pt x="128" y="77"/>
                </a:cubicBezTo>
                <a:cubicBezTo>
                  <a:pt x="127" y="78"/>
                  <a:pt x="127" y="79"/>
                  <a:pt x="126" y="79"/>
                </a:cubicBezTo>
                <a:cubicBezTo>
                  <a:pt x="126" y="78"/>
                  <a:pt x="127" y="77"/>
                  <a:pt x="127" y="76"/>
                </a:cubicBezTo>
                <a:cubicBezTo>
                  <a:pt x="127" y="77"/>
                  <a:pt x="125" y="77"/>
                  <a:pt x="125" y="77"/>
                </a:cubicBezTo>
                <a:cubicBezTo>
                  <a:pt x="124" y="76"/>
                  <a:pt x="126" y="75"/>
                  <a:pt x="125" y="74"/>
                </a:cubicBezTo>
                <a:cubicBezTo>
                  <a:pt x="125" y="74"/>
                  <a:pt x="123" y="75"/>
                  <a:pt x="123" y="75"/>
                </a:cubicBezTo>
                <a:cubicBezTo>
                  <a:pt x="122" y="74"/>
                  <a:pt x="123" y="72"/>
                  <a:pt x="123" y="72"/>
                </a:cubicBezTo>
                <a:cubicBezTo>
                  <a:pt x="124" y="72"/>
                  <a:pt x="128" y="70"/>
                  <a:pt x="127" y="70"/>
                </a:cubicBezTo>
                <a:cubicBezTo>
                  <a:pt x="126" y="69"/>
                  <a:pt x="122" y="73"/>
                  <a:pt x="120" y="72"/>
                </a:cubicBezTo>
                <a:cubicBezTo>
                  <a:pt x="120" y="72"/>
                  <a:pt x="123" y="69"/>
                  <a:pt x="122" y="69"/>
                </a:cubicBezTo>
                <a:cubicBezTo>
                  <a:pt x="121" y="69"/>
                  <a:pt x="120" y="71"/>
                  <a:pt x="119" y="70"/>
                </a:cubicBezTo>
                <a:cubicBezTo>
                  <a:pt x="118" y="69"/>
                  <a:pt x="117" y="69"/>
                  <a:pt x="116" y="68"/>
                </a:cubicBezTo>
                <a:cubicBezTo>
                  <a:pt x="115" y="67"/>
                  <a:pt x="114" y="66"/>
                  <a:pt x="113" y="67"/>
                </a:cubicBezTo>
                <a:cubicBezTo>
                  <a:pt x="113" y="68"/>
                  <a:pt x="113" y="68"/>
                  <a:pt x="113" y="69"/>
                </a:cubicBezTo>
                <a:cubicBezTo>
                  <a:pt x="113" y="69"/>
                  <a:pt x="112" y="69"/>
                  <a:pt x="112" y="69"/>
                </a:cubicBezTo>
                <a:cubicBezTo>
                  <a:pt x="112" y="70"/>
                  <a:pt x="116" y="72"/>
                  <a:pt x="112" y="72"/>
                </a:cubicBezTo>
                <a:cubicBezTo>
                  <a:pt x="111" y="72"/>
                  <a:pt x="107" y="71"/>
                  <a:pt x="108" y="70"/>
                </a:cubicBezTo>
                <a:cubicBezTo>
                  <a:pt x="107" y="72"/>
                  <a:pt x="111" y="74"/>
                  <a:pt x="112" y="75"/>
                </a:cubicBezTo>
                <a:cubicBezTo>
                  <a:pt x="114" y="75"/>
                  <a:pt x="114" y="78"/>
                  <a:pt x="115" y="79"/>
                </a:cubicBezTo>
                <a:cubicBezTo>
                  <a:pt x="116" y="80"/>
                  <a:pt x="116" y="81"/>
                  <a:pt x="117" y="81"/>
                </a:cubicBezTo>
                <a:cubicBezTo>
                  <a:pt x="118" y="81"/>
                  <a:pt x="117" y="80"/>
                  <a:pt x="118" y="80"/>
                </a:cubicBezTo>
                <a:cubicBezTo>
                  <a:pt x="118" y="80"/>
                  <a:pt x="119" y="81"/>
                  <a:pt x="119" y="82"/>
                </a:cubicBezTo>
                <a:cubicBezTo>
                  <a:pt x="120" y="83"/>
                  <a:pt x="120" y="82"/>
                  <a:pt x="121" y="81"/>
                </a:cubicBezTo>
                <a:cubicBezTo>
                  <a:pt x="122" y="81"/>
                  <a:pt x="121" y="85"/>
                  <a:pt x="122" y="84"/>
                </a:cubicBezTo>
                <a:cubicBezTo>
                  <a:pt x="123" y="84"/>
                  <a:pt x="122" y="83"/>
                  <a:pt x="123" y="82"/>
                </a:cubicBezTo>
                <a:cubicBezTo>
                  <a:pt x="123" y="82"/>
                  <a:pt x="123" y="84"/>
                  <a:pt x="123" y="85"/>
                </a:cubicBezTo>
                <a:cubicBezTo>
                  <a:pt x="123" y="86"/>
                  <a:pt x="123" y="86"/>
                  <a:pt x="124" y="87"/>
                </a:cubicBezTo>
                <a:cubicBezTo>
                  <a:pt x="125" y="87"/>
                  <a:pt x="126" y="88"/>
                  <a:pt x="126" y="89"/>
                </a:cubicBezTo>
                <a:cubicBezTo>
                  <a:pt x="127" y="89"/>
                  <a:pt x="128" y="93"/>
                  <a:pt x="128" y="93"/>
                </a:cubicBezTo>
                <a:cubicBezTo>
                  <a:pt x="127" y="92"/>
                  <a:pt x="127" y="91"/>
                  <a:pt x="127" y="91"/>
                </a:cubicBezTo>
                <a:cubicBezTo>
                  <a:pt x="126" y="91"/>
                  <a:pt x="127" y="95"/>
                  <a:pt x="127" y="95"/>
                </a:cubicBezTo>
                <a:cubicBezTo>
                  <a:pt x="127" y="95"/>
                  <a:pt x="125" y="91"/>
                  <a:pt x="124" y="90"/>
                </a:cubicBezTo>
                <a:cubicBezTo>
                  <a:pt x="124" y="90"/>
                  <a:pt x="125" y="94"/>
                  <a:pt x="126" y="95"/>
                </a:cubicBezTo>
                <a:cubicBezTo>
                  <a:pt x="126" y="98"/>
                  <a:pt x="124" y="95"/>
                  <a:pt x="124" y="96"/>
                </a:cubicBezTo>
                <a:cubicBezTo>
                  <a:pt x="123" y="97"/>
                  <a:pt x="128" y="99"/>
                  <a:pt x="128" y="100"/>
                </a:cubicBezTo>
                <a:cubicBezTo>
                  <a:pt x="128" y="101"/>
                  <a:pt x="119" y="95"/>
                  <a:pt x="118" y="95"/>
                </a:cubicBezTo>
                <a:cubicBezTo>
                  <a:pt x="118" y="95"/>
                  <a:pt x="118" y="96"/>
                  <a:pt x="118" y="96"/>
                </a:cubicBezTo>
                <a:cubicBezTo>
                  <a:pt x="118" y="97"/>
                  <a:pt x="116" y="93"/>
                  <a:pt x="115" y="93"/>
                </a:cubicBezTo>
                <a:cubicBezTo>
                  <a:pt x="115" y="93"/>
                  <a:pt x="116" y="95"/>
                  <a:pt x="116" y="95"/>
                </a:cubicBezTo>
                <a:cubicBezTo>
                  <a:pt x="115" y="96"/>
                  <a:pt x="113" y="92"/>
                  <a:pt x="112" y="91"/>
                </a:cubicBezTo>
                <a:cubicBezTo>
                  <a:pt x="111" y="90"/>
                  <a:pt x="111" y="92"/>
                  <a:pt x="110" y="93"/>
                </a:cubicBezTo>
                <a:cubicBezTo>
                  <a:pt x="110" y="94"/>
                  <a:pt x="108" y="90"/>
                  <a:pt x="108" y="90"/>
                </a:cubicBezTo>
                <a:cubicBezTo>
                  <a:pt x="108" y="90"/>
                  <a:pt x="105" y="90"/>
                  <a:pt x="105" y="90"/>
                </a:cubicBezTo>
                <a:cubicBezTo>
                  <a:pt x="105" y="91"/>
                  <a:pt x="106" y="92"/>
                  <a:pt x="107" y="92"/>
                </a:cubicBezTo>
                <a:cubicBezTo>
                  <a:pt x="108" y="93"/>
                  <a:pt x="108" y="93"/>
                  <a:pt x="109" y="94"/>
                </a:cubicBezTo>
                <a:cubicBezTo>
                  <a:pt x="110" y="95"/>
                  <a:pt x="112" y="96"/>
                  <a:pt x="114" y="97"/>
                </a:cubicBezTo>
                <a:cubicBezTo>
                  <a:pt x="116" y="99"/>
                  <a:pt x="117" y="100"/>
                  <a:pt x="118" y="102"/>
                </a:cubicBezTo>
                <a:cubicBezTo>
                  <a:pt x="120" y="105"/>
                  <a:pt x="120" y="105"/>
                  <a:pt x="117" y="104"/>
                </a:cubicBezTo>
                <a:cubicBezTo>
                  <a:pt x="113" y="102"/>
                  <a:pt x="106" y="103"/>
                  <a:pt x="103" y="99"/>
                </a:cubicBezTo>
                <a:cubicBezTo>
                  <a:pt x="102" y="97"/>
                  <a:pt x="99" y="99"/>
                  <a:pt x="97" y="97"/>
                </a:cubicBezTo>
                <a:cubicBezTo>
                  <a:pt x="96" y="96"/>
                  <a:pt x="90" y="94"/>
                  <a:pt x="90" y="93"/>
                </a:cubicBezTo>
                <a:cubicBezTo>
                  <a:pt x="90" y="92"/>
                  <a:pt x="93" y="93"/>
                  <a:pt x="93" y="92"/>
                </a:cubicBezTo>
                <a:cubicBezTo>
                  <a:pt x="94" y="91"/>
                  <a:pt x="91" y="90"/>
                  <a:pt x="91" y="90"/>
                </a:cubicBezTo>
                <a:cubicBezTo>
                  <a:pt x="88" y="89"/>
                  <a:pt x="86" y="87"/>
                  <a:pt x="84" y="86"/>
                </a:cubicBezTo>
                <a:cubicBezTo>
                  <a:pt x="83" y="85"/>
                  <a:pt x="84" y="84"/>
                  <a:pt x="82" y="84"/>
                </a:cubicBezTo>
                <a:cubicBezTo>
                  <a:pt x="82" y="83"/>
                  <a:pt x="77" y="83"/>
                  <a:pt x="77" y="83"/>
                </a:cubicBezTo>
                <a:cubicBezTo>
                  <a:pt x="77" y="84"/>
                  <a:pt x="78" y="82"/>
                  <a:pt x="77" y="8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89" name="Freeform 549">
            <a:extLst>
              <a:ext uri="{FF2B5EF4-FFF2-40B4-BE49-F238E27FC236}">
                <a16:creationId xmlns:a16="http://schemas.microsoft.com/office/drawing/2014/main" id="{CDC28489-D801-9B45-95BA-54CA92B822AA}"/>
              </a:ext>
            </a:extLst>
          </p:cNvPr>
          <p:cNvSpPr>
            <a:spLocks/>
          </p:cNvSpPr>
          <p:nvPr/>
        </p:nvSpPr>
        <p:spPr bwMode="auto">
          <a:xfrm>
            <a:off x="4683984" y="2292740"/>
            <a:ext cx="32044" cy="11304"/>
          </a:xfrm>
          <a:custGeom>
            <a:avLst/>
            <a:gdLst>
              <a:gd name="T0" fmla="*/ 5 w 6"/>
              <a:gd name="T1" fmla="*/ 1 h 2"/>
              <a:gd name="T2" fmla="*/ 1 w 6"/>
              <a:gd name="T3" fmla="*/ 0 h 2"/>
              <a:gd name="T4" fmla="*/ 5 w 6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" h="2">
                <a:moveTo>
                  <a:pt x="5" y="1"/>
                </a:moveTo>
                <a:cubicBezTo>
                  <a:pt x="5" y="2"/>
                  <a:pt x="0" y="0"/>
                  <a:pt x="1" y="0"/>
                </a:cubicBezTo>
                <a:cubicBezTo>
                  <a:pt x="3" y="0"/>
                  <a:pt x="6" y="0"/>
                  <a:pt x="5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90" name="Freeform 550">
            <a:extLst>
              <a:ext uri="{FF2B5EF4-FFF2-40B4-BE49-F238E27FC236}">
                <a16:creationId xmlns:a16="http://schemas.microsoft.com/office/drawing/2014/main" id="{00F868B8-C6D2-B04D-B940-A238791FD2F8}"/>
              </a:ext>
            </a:extLst>
          </p:cNvPr>
          <p:cNvSpPr>
            <a:spLocks/>
          </p:cNvSpPr>
          <p:nvPr/>
        </p:nvSpPr>
        <p:spPr bwMode="auto">
          <a:xfrm>
            <a:off x="4589630" y="2049714"/>
            <a:ext cx="42726" cy="11304"/>
          </a:xfrm>
          <a:custGeom>
            <a:avLst/>
            <a:gdLst>
              <a:gd name="T0" fmla="*/ 7 w 8"/>
              <a:gd name="T1" fmla="*/ 1 h 2"/>
              <a:gd name="T2" fmla="*/ 2 w 8"/>
              <a:gd name="T3" fmla="*/ 2 h 2"/>
              <a:gd name="T4" fmla="*/ 3 w 8"/>
              <a:gd name="T5" fmla="*/ 0 h 2"/>
              <a:gd name="T6" fmla="*/ 7 w 8"/>
              <a:gd name="T7" fmla="*/ 1 h 2"/>
              <a:gd name="T8" fmla="*/ 7 w 8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2">
                <a:moveTo>
                  <a:pt x="7" y="1"/>
                </a:moveTo>
                <a:cubicBezTo>
                  <a:pt x="8" y="2"/>
                  <a:pt x="3" y="2"/>
                  <a:pt x="2" y="2"/>
                </a:cubicBezTo>
                <a:cubicBezTo>
                  <a:pt x="0" y="1"/>
                  <a:pt x="2" y="0"/>
                  <a:pt x="3" y="0"/>
                </a:cubicBezTo>
                <a:cubicBezTo>
                  <a:pt x="5" y="0"/>
                  <a:pt x="7" y="0"/>
                  <a:pt x="7" y="1"/>
                </a:cubicBezTo>
                <a:cubicBezTo>
                  <a:pt x="8" y="2"/>
                  <a:pt x="7" y="0"/>
                  <a:pt x="7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91" name="Freeform 551">
            <a:extLst>
              <a:ext uri="{FF2B5EF4-FFF2-40B4-BE49-F238E27FC236}">
                <a16:creationId xmlns:a16="http://schemas.microsoft.com/office/drawing/2014/main" id="{872CB0EC-BF57-3A43-A128-4324F8848BC4}"/>
              </a:ext>
            </a:extLst>
          </p:cNvPr>
          <p:cNvSpPr>
            <a:spLocks/>
          </p:cNvSpPr>
          <p:nvPr/>
        </p:nvSpPr>
        <p:spPr bwMode="auto">
          <a:xfrm>
            <a:off x="4527320" y="2038410"/>
            <a:ext cx="62310" cy="54634"/>
          </a:xfrm>
          <a:custGeom>
            <a:avLst/>
            <a:gdLst>
              <a:gd name="T0" fmla="*/ 10 w 12"/>
              <a:gd name="T1" fmla="*/ 7 h 10"/>
              <a:gd name="T2" fmla="*/ 3 w 12"/>
              <a:gd name="T3" fmla="*/ 9 h 10"/>
              <a:gd name="T4" fmla="*/ 2 w 12"/>
              <a:gd name="T5" fmla="*/ 2 h 10"/>
              <a:gd name="T6" fmla="*/ 9 w 12"/>
              <a:gd name="T7" fmla="*/ 0 h 10"/>
              <a:gd name="T8" fmla="*/ 10 w 12"/>
              <a:gd name="T9" fmla="*/ 7 h 10"/>
              <a:gd name="T10" fmla="*/ 10 w 12"/>
              <a:gd name="T11" fmla="*/ 7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10">
                <a:moveTo>
                  <a:pt x="10" y="7"/>
                </a:moveTo>
                <a:cubicBezTo>
                  <a:pt x="8" y="8"/>
                  <a:pt x="6" y="10"/>
                  <a:pt x="3" y="9"/>
                </a:cubicBezTo>
                <a:cubicBezTo>
                  <a:pt x="0" y="7"/>
                  <a:pt x="0" y="4"/>
                  <a:pt x="2" y="2"/>
                </a:cubicBezTo>
                <a:cubicBezTo>
                  <a:pt x="3" y="0"/>
                  <a:pt x="7" y="0"/>
                  <a:pt x="9" y="0"/>
                </a:cubicBezTo>
                <a:cubicBezTo>
                  <a:pt x="11" y="0"/>
                  <a:pt x="12" y="5"/>
                  <a:pt x="10" y="7"/>
                </a:cubicBezTo>
                <a:cubicBezTo>
                  <a:pt x="9" y="8"/>
                  <a:pt x="12" y="6"/>
                  <a:pt x="10" y="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92" name="Freeform 552">
            <a:extLst>
              <a:ext uri="{FF2B5EF4-FFF2-40B4-BE49-F238E27FC236}">
                <a16:creationId xmlns:a16="http://schemas.microsoft.com/office/drawing/2014/main" id="{C8EE0487-B30F-C649-BE85-782B11D059B8}"/>
              </a:ext>
            </a:extLst>
          </p:cNvPr>
          <p:cNvSpPr>
            <a:spLocks/>
          </p:cNvSpPr>
          <p:nvPr/>
        </p:nvSpPr>
        <p:spPr bwMode="auto">
          <a:xfrm>
            <a:off x="4470351" y="1989427"/>
            <a:ext cx="35606" cy="20724"/>
          </a:xfrm>
          <a:custGeom>
            <a:avLst/>
            <a:gdLst>
              <a:gd name="T0" fmla="*/ 1 w 7"/>
              <a:gd name="T1" fmla="*/ 4 h 4"/>
              <a:gd name="T2" fmla="*/ 5 w 7"/>
              <a:gd name="T3" fmla="*/ 0 h 4"/>
              <a:gd name="T4" fmla="*/ 1 w 7"/>
              <a:gd name="T5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4">
                <a:moveTo>
                  <a:pt x="1" y="4"/>
                </a:moveTo>
                <a:cubicBezTo>
                  <a:pt x="0" y="4"/>
                  <a:pt x="4" y="0"/>
                  <a:pt x="5" y="0"/>
                </a:cubicBezTo>
                <a:cubicBezTo>
                  <a:pt x="7" y="1"/>
                  <a:pt x="3" y="4"/>
                  <a:pt x="1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93" name="Freeform 553">
            <a:extLst>
              <a:ext uri="{FF2B5EF4-FFF2-40B4-BE49-F238E27FC236}">
                <a16:creationId xmlns:a16="http://schemas.microsoft.com/office/drawing/2014/main" id="{9AFA66B1-FC88-8B42-8D0B-27C4A24E06DD}"/>
              </a:ext>
            </a:extLst>
          </p:cNvPr>
          <p:cNvSpPr>
            <a:spLocks/>
          </p:cNvSpPr>
          <p:nvPr/>
        </p:nvSpPr>
        <p:spPr bwMode="auto">
          <a:xfrm>
            <a:off x="4521980" y="1983774"/>
            <a:ext cx="32044" cy="16955"/>
          </a:xfrm>
          <a:custGeom>
            <a:avLst/>
            <a:gdLst>
              <a:gd name="T0" fmla="*/ 2 w 6"/>
              <a:gd name="T1" fmla="*/ 3 h 3"/>
              <a:gd name="T2" fmla="*/ 2 w 6"/>
              <a:gd name="T3" fmla="*/ 1 h 3"/>
              <a:gd name="T4" fmla="*/ 2 w 6"/>
              <a:gd name="T5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" h="3">
                <a:moveTo>
                  <a:pt x="2" y="3"/>
                </a:moveTo>
                <a:cubicBezTo>
                  <a:pt x="2" y="3"/>
                  <a:pt x="0" y="1"/>
                  <a:pt x="2" y="1"/>
                </a:cubicBezTo>
                <a:cubicBezTo>
                  <a:pt x="3" y="0"/>
                  <a:pt x="6" y="3"/>
                  <a:pt x="2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94" name="Freeform 554">
            <a:extLst>
              <a:ext uri="{FF2B5EF4-FFF2-40B4-BE49-F238E27FC236}">
                <a16:creationId xmlns:a16="http://schemas.microsoft.com/office/drawing/2014/main" id="{48A0A01F-F19D-AC49-9A4C-FC38E9CC3C70}"/>
              </a:ext>
            </a:extLst>
          </p:cNvPr>
          <p:cNvSpPr>
            <a:spLocks/>
          </p:cNvSpPr>
          <p:nvPr/>
        </p:nvSpPr>
        <p:spPr bwMode="auto">
          <a:xfrm>
            <a:off x="4491714" y="1972472"/>
            <a:ext cx="24924" cy="11304"/>
          </a:xfrm>
          <a:custGeom>
            <a:avLst/>
            <a:gdLst>
              <a:gd name="T0" fmla="*/ 0 w 5"/>
              <a:gd name="T1" fmla="*/ 1 h 2"/>
              <a:gd name="T2" fmla="*/ 4 w 5"/>
              <a:gd name="T3" fmla="*/ 0 h 2"/>
              <a:gd name="T4" fmla="*/ 0 w 5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2">
                <a:moveTo>
                  <a:pt x="0" y="1"/>
                </a:moveTo>
                <a:cubicBezTo>
                  <a:pt x="2" y="2"/>
                  <a:pt x="5" y="1"/>
                  <a:pt x="4" y="0"/>
                </a:cubicBezTo>
                <a:cubicBezTo>
                  <a:pt x="2" y="0"/>
                  <a:pt x="0" y="1"/>
                  <a:pt x="0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95" name="Freeform 555">
            <a:extLst>
              <a:ext uri="{FF2B5EF4-FFF2-40B4-BE49-F238E27FC236}">
                <a16:creationId xmlns:a16="http://schemas.microsoft.com/office/drawing/2014/main" id="{1A6F0925-262D-3242-9FA3-FD1165116E36}"/>
              </a:ext>
            </a:extLst>
          </p:cNvPr>
          <p:cNvSpPr>
            <a:spLocks/>
          </p:cNvSpPr>
          <p:nvPr/>
        </p:nvSpPr>
        <p:spPr bwMode="auto">
          <a:xfrm>
            <a:off x="4427625" y="1761471"/>
            <a:ext cx="137081" cy="62170"/>
          </a:xfrm>
          <a:custGeom>
            <a:avLst/>
            <a:gdLst>
              <a:gd name="T0" fmla="*/ 25 w 26"/>
              <a:gd name="T1" fmla="*/ 9 h 11"/>
              <a:gd name="T2" fmla="*/ 18 w 26"/>
              <a:gd name="T3" fmla="*/ 8 h 11"/>
              <a:gd name="T4" fmla="*/ 10 w 26"/>
              <a:gd name="T5" fmla="*/ 10 h 11"/>
              <a:gd name="T6" fmla="*/ 3 w 26"/>
              <a:gd name="T7" fmla="*/ 6 h 11"/>
              <a:gd name="T8" fmla="*/ 2 w 26"/>
              <a:gd name="T9" fmla="*/ 1 h 11"/>
              <a:gd name="T10" fmla="*/ 8 w 26"/>
              <a:gd name="T11" fmla="*/ 2 h 11"/>
              <a:gd name="T12" fmla="*/ 17 w 26"/>
              <a:gd name="T13" fmla="*/ 2 h 11"/>
              <a:gd name="T14" fmla="*/ 22 w 26"/>
              <a:gd name="T15" fmla="*/ 5 h 11"/>
              <a:gd name="T16" fmla="*/ 25 w 26"/>
              <a:gd name="T17" fmla="*/ 9 h 11"/>
              <a:gd name="T18" fmla="*/ 25 w 26"/>
              <a:gd name="T19" fmla="*/ 9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" h="11">
                <a:moveTo>
                  <a:pt x="25" y="9"/>
                </a:moveTo>
                <a:cubicBezTo>
                  <a:pt x="22" y="9"/>
                  <a:pt x="20" y="8"/>
                  <a:pt x="18" y="8"/>
                </a:cubicBezTo>
                <a:cubicBezTo>
                  <a:pt x="15" y="8"/>
                  <a:pt x="13" y="10"/>
                  <a:pt x="10" y="10"/>
                </a:cubicBezTo>
                <a:cubicBezTo>
                  <a:pt x="7" y="11"/>
                  <a:pt x="6" y="7"/>
                  <a:pt x="3" y="6"/>
                </a:cubicBezTo>
                <a:cubicBezTo>
                  <a:pt x="2" y="5"/>
                  <a:pt x="0" y="3"/>
                  <a:pt x="2" y="1"/>
                </a:cubicBezTo>
                <a:cubicBezTo>
                  <a:pt x="3" y="0"/>
                  <a:pt x="7" y="2"/>
                  <a:pt x="8" y="2"/>
                </a:cubicBezTo>
                <a:cubicBezTo>
                  <a:pt x="11" y="3"/>
                  <a:pt x="14" y="1"/>
                  <a:pt x="17" y="2"/>
                </a:cubicBezTo>
                <a:cubicBezTo>
                  <a:pt x="19" y="2"/>
                  <a:pt x="20" y="4"/>
                  <a:pt x="22" y="5"/>
                </a:cubicBezTo>
                <a:cubicBezTo>
                  <a:pt x="22" y="6"/>
                  <a:pt x="25" y="9"/>
                  <a:pt x="25" y="9"/>
                </a:cubicBezTo>
                <a:cubicBezTo>
                  <a:pt x="23" y="9"/>
                  <a:pt x="26" y="9"/>
                  <a:pt x="25" y="9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96" name="Freeform 556">
            <a:extLst>
              <a:ext uri="{FF2B5EF4-FFF2-40B4-BE49-F238E27FC236}">
                <a16:creationId xmlns:a16="http://schemas.microsoft.com/office/drawing/2014/main" id="{2D417F26-84E1-EF4B-91FA-6769FE5CE3F5}"/>
              </a:ext>
            </a:extLst>
          </p:cNvPr>
          <p:cNvSpPr>
            <a:spLocks/>
          </p:cNvSpPr>
          <p:nvPr/>
        </p:nvSpPr>
        <p:spPr bwMode="auto">
          <a:xfrm>
            <a:off x="3195671" y="2763721"/>
            <a:ext cx="151323" cy="105501"/>
          </a:xfrm>
          <a:custGeom>
            <a:avLst/>
            <a:gdLst>
              <a:gd name="T0" fmla="*/ 27 w 29"/>
              <a:gd name="T1" fmla="*/ 16 h 19"/>
              <a:gd name="T2" fmla="*/ 24 w 29"/>
              <a:gd name="T3" fmla="*/ 12 h 19"/>
              <a:gd name="T4" fmla="*/ 19 w 29"/>
              <a:gd name="T5" fmla="*/ 10 h 19"/>
              <a:gd name="T6" fmla="*/ 14 w 29"/>
              <a:gd name="T7" fmla="*/ 3 h 19"/>
              <a:gd name="T8" fmla="*/ 8 w 29"/>
              <a:gd name="T9" fmla="*/ 2 h 19"/>
              <a:gd name="T10" fmla="*/ 2 w 29"/>
              <a:gd name="T11" fmla="*/ 0 h 19"/>
              <a:gd name="T12" fmla="*/ 3 w 29"/>
              <a:gd name="T13" fmla="*/ 2 h 19"/>
              <a:gd name="T14" fmla="*/ 5 w 29"/>
              <a:gd name="T15" fmla="*/ 3 h 19"/>
              <a:gd name="T16" fmla="*/ 6 w 29"/>
              <a:gd name="T17" fmla="*/ 4 h 19"/>
              <a:gd name="T18" fmla="*/ 4 w 29"/>
              <a:gd name="T19" fmla="*/ 2 h 19"/>
              <a:gd name="T20" fmla="*/ 4 w 29"/>
              <a:gd name="T21" fmla="*/ 4 h 19"/>
              <a:gd name="T22" fmla="*/ 7 w 29"/>
              <a:gd name="T23" fmla="*/ 6 h 19"/>
              <a:gd name="T24" fmla="*/ 12 w 29"/>
              <a:gd name="T25" fmla="*/ 9 h 19"/>
              <a:gd name="T26" fmla="*/ 10 w 29"/>
              <a:gd name="T27" fmla="*/ 10 h 19"/>
              <a:gd name="T28" fmla="*/ 14 w 29"/>
              <a:gd name="T29" fmla="*/ 10 h 19"/>
              <a:gd name="T30" fmla="*/ 14 w 29"/>
              <a:gd name="T31" fmla="*/ 12 h 19"/>
              <a:gd name="T32" fmla="*/ 19 w 29"/>
              <a:gd name="T33" fmla="*/ 12 h 19"/>
              <a:gd name="T34" fmla="*/ 27 w 29"/>
              <a:gd name="T35" fmla="*/ 16 h 19"/>
              <a:gd name="T36" fmla="*/ 27 w 29"/>
              <a:gd name="T37" fmla="*/ 16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9" h="19">
                <a:moveTo>
                  <a:pt x="27" y="16"/>
                </a:moveTo>
                <a:cubicBezTo>
                  <a:pt x="26" y="15"/>
                  <a:pt x="25" y="13"/>
                  <a:pt x="24" y="12"/>
                </a:cubicBezTo>
                <a:cubicBezTo>
                  <a:pt x="23" y="10"/>
                  <a:pt x="21" y="10"/>
                  <a:pt x="19" y="10"/>
                </a:cubicBezTo>
                <a:cubicBezTo>
                  <a:pt x="17" y="8"/>
                  <a:pt x="17" y="4"/>
                  <a:pt x="14" y="3"/>
                </a:cubicBezTo>
                <a:cubicBezTo>
                  <a:pt x="13" y="3"/>
                  <a:pt x="10" y="3"/>
                  <a:pt x="8" y="2"/>
                </a:cubicBezTo>
                <a:cubicBezTo>
                  <a:pt x="7" y="1"/>
                  <a:pt x="5" y="0"/>
                  <a:pt x="2" y="0"/>
                </a:cubicBezTo>
                <a:cubicBezTo>
                  <a:pt x="0" y="0"/>
                  <a:pt x="1" y="2"/>
                  <a:pt x="3" y="2"/>
                </a:cubicBezTo>
                <a:cubicBezTo>
                  <a:pt x="4" y="2"/>
                  <a:pt x="4" y="2"/>
                  <a:pt x="5" y="3"/>
                </a:cubicBezTo>
                <a:cubicBezTo>
                  <a:pt x="5" y="3"/>
                  <a:pt x="6" y="4"/>
                  <a:pt x="6" y="4"/>
                </a:cubicBezTo>
                <a:cubicBezTo>
                  <a:pt x="5" y="4"/>
                  <a:pt x="4" y="3"/>
                  <a:pt x="4" y="2"/>
                </a:cubicBezTo>
                <a:cubicBezTo>
                  <a:pt x="4" y="2"/>
                  <a:pt x="4" y="4"/>
                  <a:pt x="4" y="4"/>
                </a:cubicBezTo>
                <a:cubicBezTo>
                  <a:pt x="4" y="6"/>
                  <a:pt x="6" y="6"/>
                  <a:pt x="7" y="6"/>
                </a:cubicBezTo>
                <a:cubicBezTo>
                  <a:pt x="7" y="6"/>
                  <a:pt x="12" y="9"/>
                  <a:pt x="12" y="9"/>
                </a:cubicBezTo>
                <a:cubicBezTo>
                  <a:pt x="12" y="9"/>
                  <a:pt x="11" y="9"/>
                  <a:pt x="10" y="10"/>
                </a:cubicBezTo>
                <a:cubicBezTo>
                  <a:pt x="10" y="10"/>
                  <a:pt x="14" y="10"/>
                  <a:pt x="14" y="10"/>
                </a:cubicBezTo>
                <a:cubicBezTo>
                  <a:pt x="16" y="11"/>
                  <a:pt x="14" y="12"/>
                  <a:pt x="14" y="12"/>
                </a:cubicBezTo>
                <a:cubicBezTo>
                  <a:pt x="15" y="13"/>
                  <a:pt x="18" y="12"/>
                  <a:pt x="19" y="12"/>
                </a:cubicBezTo>
                <a:cubicBezTo>
                  <a:pt x="14" y="13"/>
                  <a:pt x="29" y="19"/>
                  <a:pt x="27" y="16"/>
                </a:cubicBezTo>
                <a:cubicBezTo>
                  <a:pt x="26" y="15"/>
                  <a:pt x="28" y="18"/>
                  <a:pt x="27" y="1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97" name="Freeform 557">
            <a:extLst>
              <a:ext uri="{FF2B5EF4-FFF2-40B4-BE49-F238E27FC236}">
                <a16:creationId xmlns:a16="http://schemas.microsoft.com/office/drawing/2014/main" id="{A7F54D74-DB87-FB4B-8124-40E0F8E54DFF}"/>
              </a:ext>
            </a:extLst>
          </p:cNvPr>
          <p:cNvSpPr>
            <a:spLocks/>
          </p:cNvSpPr>
          <p:nvPr/>
        </p:nvSpPr>
        <p:spPr bwMode="auto">
          <a:xfrm>
            <a:off x="3076393" y="2641265"/>
            <a:ext cx="67650" cy="77241"/>
          </a:xfrm>
          <a:custGeom>
            <a:avLst/>
            <a:gdLst>
              <a:gd name="T0" fmla="*/ 11 w 13"/>
              <a:gd name="T1" fmla="*/ 14 h 14"/>
              <a:gd name="T2" fmla="*/ 11 w 13"/>
              <a:gd name="T3" fmla="*/ 14 h 14"/>
              <a:gd name="T4" fmla="*/ 8 w 13"/>
              <a:gd name="T5" fmla="*/ 11 h 14"/>
              <a:gd name="T6" fmla="*/ 7 w 13"/>
              <a:gd name="T7" fmla="*/ 7 h 14"/>
              <a:gd name="T8" fmla="*/ 6 w 13"/>
              <a:gd name="T9" fmla="*/ 5 h 14"/>
              <a:gd name="T10" fmla="*/ 7 w 13"/>
              <a:gd name="T11" fmla="*/ 2 h 14"/>
              <a:gd name="T12" fmla="*/ 4 w 13"/>
              <a:gd name="T13" fmla="*/ 4 h 14"/>
              <a:gd name="T14" fmla="*/ 6 w 13"/>
              <a:gd name="T15" fmla="*/ 1 h 14"/>
              <a:gd name="T16" fmla="*/ 1 w 13"/>
              <a:gd name="T17" fmla="*/ 0 h 14"/>
              <a:gd name="T18" fmla="*/ 3 w 13"/>
              <a:gd name="T19" fmla="*/ 6 h 14"/>
              <a:gd name="T20" fmla="*/ 11 w 13"/>
              <a:gd name="T21" fmla="*/ 14 h 14"/>
              <a:gd name="T22" fmla="*/ 11 w 13"/>
              <a:gd name="T23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" h="14">
                <a:moveTo>
                  <a:pt x="11" y="14"/>
                </a:moveTo>
                <a:cubicBezTo>
                  <a:pt x="11" y="14"/>
                  <a:pt x="11" y="14"/>
                  <a:pt x="11" y="14"/>
                </a:cubicBezTo>
                <a:cubicBezTo>
                  <a:pt x="11" y="13"/>
                  <a:pt x="9" y="11"/>
                  <a:pt x="8" y="11"/>
                </a:cubicBezTo>
                <a:cubicBezTo>
                  <a:pt x="7" y="9"/>
                  <a:pt x="8" y="8"/>
                  <a:pt x="7" y="7"/>
                </a:cubicBezTo>
                <a:cubicBezTo>
                  <a:pt x="6" y="6"/>
                  <a:pt x="6" y="6"/>
                  <a:pt x="6" y="5"/>
                </a:cubicBezTo>
                <a:cubicBezTo>
                  <a:pt x="5" y="3"/>
                  <a:pt x="6" y="3"/>
                  <a:pt x="7" y="2"/>
                </a:cubicBezTo>
                <a:cubicBezTo>
                  <a:pt x="9" y="0"/>
                  <a:pt x="3" y="3"/>
                  <a:pt x="4" y="4"/>
                </a:cubicBezTo>
                <a:cubicBezTo>
                  <a:pt x="3" y="3"/>
                  <a:pt x="6" y="1"/>
                  <a:pt x="6" y="1"/>
                </a:cubicBezTo>
                <a:cubicBezTo>
                  <a:pt x="5" y="0"/>
                  <a:pt x="1" y="0"/>
                  <a:pt x="1" y="0"/>
                </a:cubicBezTo>
                <a:cubicBezTo>
                  <a:pt x="0" y="1"/>
                  <a:pt x="2" y="5"/>
                  <a:pt x="3" y="6"/>
                </a:cubicBezTo>
                <a:cubicBezTo>
                  <a:pt x="5" y="8"/>
                  <a:pt x="8" y="13"/>
                  <a:pt x="11" y="14"/>
                </a:cubicBezTo>
                <a:cubicBezTo>
                  <a:pt x="13" y="14"/>
                  <a:pt x="8" y="13"/>
                  <a:pt x="11" y="1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98" name="Freeform 558">
            <a:extLst>
              <a:ext uri="{FF2B5EF4-FFF2-40B4-BE49-F238E27FC236}">
                <a16:creationId xmlns:a16="http://schemas.microsoft.com/office/drawing/2014/main" id="{C933924C-3D11-B243-A929-5EC84BF00B5F}"/>
              </a:ext>
            </a:extLst>
          </p:cNvPr>
          <p:cNvSpPr>
            <a:spLocks/>
          </p:cNvSpPr>
          <p:nvPr/>
        </p:nvSpPr>
        <p:spPr bwMode="auto">
          <a:xfrm>
            <a:off x="3081735" y="2552721"/>
            <a:ext cx="21363" cy="22607"/>
          </a:xfrm>
          <a:custGeom>
            <a:avLst/>
            <a:gdLst>
              <a:gd name="T0" fmla="*/ 3 w 4"/>
              <a:gd name="T1" fmla="*/ 3 h 4"/>
              <a:gd name="T2" fmla="*/ 2 w 4"/>
              <a:gd name="T3" fmla="*/ 1 h 4"/>
              <a:gd name="T4" fmla="*/ 3 w 4"/>
              <a:gd name="T5" fmla="*/ 3 h 4"/>
              <a:gd name="T6" fmla="*/ 3 w 4"/>
              <a:gd name="T7" fmla="*/ 3 h 4"/>
              <a:gd name="T8" fmla="*/ 3 w 4"/>
              <a:gd name="T9" fmla="*/ 3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4">
                <a:moveTo>
                  <a:pt x="3" y="3"/>
                </a:moveTo>
                <a:cubicBezTo>
                  <a:pt x="2" y="2"/>
                  <a:pt x="0" y="2"/>
                  <a:pt x="2" y="1"/>
                </a:cubicBezTo>
                <a:cubicBezTo>
                  <a:pt x="3" y="0"/>
                  <a:pt x="4" y="3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2" y="2"/>
                  <a:pt x="4" y="4"/>
                  <a:pt x="3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299" name="Freeform 559">
            <a:extLst>
              <a:ext uri="{FF2B5EF4-FFF2-40B4-BE49-F238E27FC236}">
                <a16:creationId xmlns:a16="http://schemas.microsoft.com/office/drawing/2014/main" id="{D238098B-0BDA-7E47-8227-05A5C950D8A9}"/>
              </a:ext>
            </a:extLst>
          </p:cNvPr>
          <p:cNvSpPr>
            <a:spLocks/>
          </p:cNvSpPr>
          <p:nvPr/>
        </p:nvSpPr>
        <p:spPr bwMode="auto">
          <a:xfrm>
            <a:off x="3055030" y="2526347"/>
            <a:ext cx="32044" cy="32026"/>
          </a:xfrm>
          <a:custGeom>
            <a:avLst/>
            <a:gdLst>
              <a:gd name="T0" fmla="*/ 5 w 6"/>
              <a:gd name="T1" fmla="*/ 2 h 6"/>
              <a:gd name="T2" fmla="*/ 0 w 6"/>
              <a:gd name="T3" fmla="*/ 1 h 6"/>
              <a:gd name="T4" fmla="*/ 1 w 6"/>
              <a:gd name="T5" fmla="*/ 3 h 6"/>
              <a:gd name="T6" fmla="*/ 1 w 6"/>
              <a:gd name="T7" fmla="*/ 6 h 6"/>
              <a:gd name="T8" fmla="*/ 5 w 6"/>
              <a:gd name="T9" fmla="*/ 5 h 6"/>
              <a:gd name="T10" fmla="*/ 3 w 6"/>
              <a:gd name="T11" fmla="*/ 3 h 6"/>
              <a:gd name="T12" fmla="*/ 5 w 6"/>
              <a:gd name="T13" fmla="*/ 2 h 6"/>
              <a:gd name="T14" fmla="*/ 5 w 6"/>
              <a:gd name="T15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" h="6">
                <a:moveTo>
                  <a:pt x="5" y="2"/>
                </a:moveTo>
                <a:cubicBezTo>
                  <a:pt x="4" y="2"/>
                  <a:pt x="1" y="0"/>
                  <a:pt x="0" y="1"/>
                </a:cubicBezTo>
                <a:cubicBezTo>
                  <a:pt x="1" y="0"/>
                  <a:pt x="2" y="4"/>
                  <a:pt x="1" y="3"/>
                </a:cubicBezTo>
                <a:cubicBezTo>
                  <a:pt x="1" y="4"/>
                  <a:pt x="1" y="5"/>
                  <a:pt x="1" y="6"/>
                </a:cubicBezTo>
                <a:cubicBezTo>
                  <a:pt x="1" y="5"/>
                  <a:pt x="5" y="4"/>
                  <a:pt x="5" y="5"/>
                </a:cubicBezTo>
                <a:cubicBezTo>
                  <a:pt x="5" y="4"/>
                  <a:pt x="4" y="4"/>
                  <a:pt x="3" y="3"/>
                </a:cubicBezTo>
                <a:cubicBezTo>
                  <a:pt x="4" y="4"/>
                  <a:pt x="6" y="2"/>
                  <a:pt x="5" y="2"/>
                </a:cubicBezTo>
                <a:cubicBezTo>
                  <a:pt x="4" y="2"/>
                  <a:pt x="6" y="2"/>
                  <a:pt x="5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00" name="Freeform 560">
            <a:extLst>
              <a:ext uri="{FF2B5EF4-FFF2-40B4-BE49-F238E27FC236}">
                <a16:creationId xmlns:a16="http://schemas.microsoft.com/office/drawing/2014/main" id="{6ED9F246-B0EE-3941-8697-B88D726FD1A9}"/>
              </a:ext>
            </a:extLst>
          </p:cNvPr>
          <p:cNvSpPr>
            <a:spLocks/>
          </p:cNvSpPr>
          <p:nvPr/>
        </p:nvSpPr>
        <p:spPr bwMode="auto">
          <a:xfrm>
            <a:off x="3040788" y="2535766"/>
            <a:ext cx="19584" cy="33910"/>
          </a:xfrm>
          <a:custGeom>
            <a:avLst/>
            <a:gdLst>
              <a:gd name="T0" fmla="*/ 2 w 4"/>
              <a:gd name="T1" fmla="*/ 0 h 6"/>
              <a:gd name="T2" fmla="*/ 2 w 4"/>
              <a:gd name="T3" fmla="*/ 2 h 6"/>
              <a:gd name="T4" fmla="*/ 2 w 4"/>
              <a:gd name="T5" fmla="*/ 5 h 6"/>
              <a:gd name="T6" fmla="*/ 3 w 4"/>
              <a:gd name="T7" fmla="*/ 3 h 6"/>
              <a:gd name="T8" fmla="*/ 2 w 4"/>
              <a:gd name="T9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6">
                <a:moveTo>
                  <a:pt x="2" y="0"/>
                </a:moveTo>
                <a:cubicBezTo>
                  <a:pt x="0" y="0"/>
                  <a:pt x="2" y="1"/>
                  <a:pt x="2" y="2"/>
                </a:cubicBezTo>
                <a:cubicBezTo>
                  <a:pt x="2" y="3"/>
                  <a:pt x="1" y="5"/>
                  <a:pt x="2" y="5"/>
                </a:cubicBezTo>
                <a:cubicBezTo>
                  <a:pt x="3" y="6"/>
                  <a:pt x="3" y="3"/>
                  <a:pt x="3" y="3"/>
                </a:cubicBezTo>
                <a:cubicBezTo>
                  <a:pt x="3" y="2"/>
                  <a:pt x="4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01" name="Freeform 561">
            <a:extLst>
              <a:ext uri="{FF2B5EF4-FFF2-40B4-BE49-F238E27FC236}">
                <a16:creationId xmlns:a16="http://schemas.microsoft.com/office/drawing/2014/main" id="{E7E2940F-3FE0-CA43-9EA9-6432199D3974}"/>
              </a:ext>
            </a:extLst>
          </p:cNvPr>
          <p:cNvSpPr>
            <a:spLocks/>
          </p:cNvSpPr>
          <p:nvPr/>
        </p:nvSpPr>
        <p:spPr bwMode="auto">
          <a:xfrm>
            <a:off x="3008742" y="2503738"/>
            <a:ext cx="26704" cy="60285"/>
          </a:xfrm>
          <a:custGeom>
            <a:avLst/>
            <a:gdLst>
              <a:gd name="T0" fmla="*/ 4 w 5"/>
              <a:gd name="T1" fmla="*/ 10 h 11"/>
              <a:gd name="T2" fmla="*/ 2 w 5"/>
              <a:gd name="T3" fmla="*/ 6 h 11"/>
              <a:gd name="T4" fmla="*/ 1 w 5"/>
              <a:gd name="T5" fmla="*/ 3 h 11"/>
              <a:gd name="T6" fmla="*/ 5 w 5"/>
              <a:gd name="T7" fmla="*/ 5 h 11"/>
              <a:gd name="T8" fmla="*/ 4 w 5"/>
              <a:gd name="T9" fmla="*/ 10 h 11"/>
              <a:gd name="T10" fmla="*/ 4 w 5"/>
              <a:gd name="T11" fmla="*/ 1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11">
                <a:moveTo>
                  <a:pt x="4" y="10"/>
                </a:moveTo>
                <a:cubicBezTo>
                  <a:pt x="4" y="9"/>
                  <a:pt x="2" y="6"/>
                  <a:pt x="2" y="6"/>
                </a:cubicBezTo>
                <a:cubicBezTo>
                  <a:pt x="4" y="4"/>
                  <a:pt x="0" y="4"/>
                  <a:pt x="1" y="3"/>
                </a:cubicBezTo>
                <a:cubicBezTo>
                  <a:pt x="2" y="0"/>
                  <a:pt x="5" y="5"/>
                  <a:pt x="5" y="5"/>
                </a:cubicBezTo>
                <a:cubicBezTo>
                  <a:pt x="5" y="6"/>
                  <a:pt x="5" y="11"/>
                  <a:pt x="4" y="10"/>
                </a:cubicBezTo>
                <a:cubicBezTo>
                  <a:pt x="4" y="9"/>
                  <a:pt x="5" y="11"/>
                  <a:pt x="4" y="1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02" name="Freeform 562">
            <a:extLst>
              <a:ext uri="{FF2B5EF4-FFF2-40B4-BE49-F238E27FC236}">
                <a16:creationId xmlns:a16="http://schemas.microsoft.com/office/drawing/2014/main" id="{F4901647-31E3-1D40-AD61-2C57731DBF70}"/>
              </a:ext>
            </a:extLst>
          </p:cNvPr>
          <p:cNvSpPr>
            <a:spLocks/>
          </p:cNvSpPr>
          <p:nvPr/>
        </p:nvSpPr>
        <p:spPr bwMode="auto">
          <a:xfrm>
            <a:off x="2987378" y="2481131"/>
            <a:ext cx="37386" cy="39562"/>
          </a:xfrm>
          <a:custGeom>
            <a:avLst/>
            <a:gdLst>
              <a:gd name="T0" fmla="*/ 4 w 7"/>
              <a:gd name="T1" fmla="*/ 6 h 7"/>
              <a:gd name="T2" fmla="*/ 2 w 7"/>
              <a:gd name="T3" fmla="*/ 3 h 7"/>
              <a:gd name="T4" fmla="*/ 0 w 7"/>
              <a:gd name="T5" fmla="*/ 2 h 7"/>
              <a:gd name="T6" fmla="*/ 5 w 7"/>
              <a:gd name="T7" fmla="*/ 1 h 7"/>
              <a:gd name="T8" fmla="*/ 4 w 7"/>
              <a:gd name="T9" fmla="*/ 3 h 7"/>
              <a:gd name="T10" fmla="*/ 7 w 7"/>
              <a:gd name="T11" fmla="*/ 4 h 7"/>
              <a:gd name="T12" fmla="*/ 5 w 7"/>
              <a:gd name="T13" fmla="*/ 5 h 7"/>
              <a:gd name="T14" fmla="*/ 4 w 7"/>
              <a:gd name="T15" fmla="*/ 6 h 7"/>
              <a:gd name="T16" fmla="*/ 4 w 7"/>
              <a:gd name="T17" fmla="*/ 6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" h="7">
                <a:moveTo>
                  <a:pt x="4" y="6"/>
                </a:moveTo>
                <a:cubicBezTo>
                  <a:pt x="2" y="4"/>
                  <a:pt x="1" y="4"/>
                  <a:pt x="2" y="3"/>
                </a:cubicBezTo>
                <a:cubicBezTo>
                  <a:pt x="2" y="2"/>
                  <a:pt x="0" y="2"/>
                  <a:pt x="0" y="2"/>
                </a:cubicBezTo>
                <a:cubicBezTo>
                  <a:pt x="0" y="1"/>
                  <a:pt x="4" y="0"/>
                  <a:pt x="5" y="1"/>
                </a:cubicBezTo>
                <a:cubicBezTo>
                  <a:pt x="5" y="1"/>
                  <a:pt x="3" y="2"/>
                  <a:pt x="4" y="3"/>
                </a:cubicBezTo>
                <a:cubicBezTo>
                  <a:pt x="5" y="3"/>
                  <a:pt x="7" y="4"/>
                  <a:pt x="7" y="4"/>
                </a:cubicBezTo>
                <a:cubicBezTo>
                  <a:pt x="7" y="5"/>
                  <a:pt x="5" y="5"/>
                  <a:pt x="5" y="5"/>
                </a:cubicBezTo>
                <a:cubicBezTo>
                  <a:pt x="4" y="5"/>
                  <a:pt x="5" y="7"/>
                  <a:pt x="4" y="6"/>
                </a:cubicBezTo>
                <a:cubicBezTo>
                  <a:pt x="2" y="5"/>
                  <a:pt x="4" y="6"/>
                  <a:pt x="4" y="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03" name="Freeform 563">
            <a:extLst>
              <a:ext uri="{FF2B5EF4-FFF2-40B4-BE49-F238E27FC236}">
                <a16:creationId xmlns:a16="http://schemas.microsoft.com/office/drawing/2014/main" id="{18036263-8058-F74C-9245-F364998E89D6}"/>
              </a:ext>
            </a:extLst>
          </p:cNvPr>
          <p:cNvSpPr>
            <a:spLocks/>
          </p:cNvSpPr>
          <p:nvPr/>
        </p:nvSpPr>
        <p:spPr bwMode="auto">
          <a:xfrm>
            <a:off x="3024764" y="2481131"/>
            <a:ext cx="35606" cy="50866"/>
          </a:xfrm>
          <a:custGeom>
            <a:avLst/>
            <a:gdLst>
              <a:gd name="T0" fmla="*/ 3 w 7"/>
              <a:gd name="T1" fmla="*/ 8 h 9"/>
              <a:gd name="T2" fmla="*/ 4 w 7"/>
              <a:gd name="T3" fmla="*/ 6 h 9"/>
              <a:gd name="T4" fmla="*/ 2 w 7"/>
              <a:gd name="T5" fmla="*/ 4 h 9"/>
              <a:gd name="T6" fmla="*/ 3 w 7"/>
              <a:gd name="T7" fmla="*/ 1 h 9"/>
              <a:gd name="T8" fmla="*/ 6 w 7"/>
              <a:gd name="T9" fmla="*/ 5 h 9"/>
              <a:gd name="T10" fmla="*/ 3 w 7"/>
              <a:gd name="T11" fmla="*/ 8 h 9"/>
              <a:gd name="T12" fmla="*/ 3 w 7"/>
              <a:gd name="T13" fmla="*/ 8 h 9"/>
              <a:gd name="T14" fmla="*/ 3 w 7"/>
              <a:gd name="T15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" h="9">
                <a:moveTo>
                  <a:pt x="3" y="8"/>
                </a:moveTo>
                <a:cubicBezTo>
                  <a:pt x="4" y="7"/>
                  <a:pt x="5" y="7"/>
                  <a:pt x="4" y="6"/>
                </a:cubicBezTo>
                <a:cubicBezTo>
                  <a:pt x="4" y="5"/>
                  <a:pt x="2" y="5"/>
                  <a:pt x="2" y="4"/>
                </a:cubicBezTo>
                <a:cubicBezTo>
                  <a:pt x="3" y="3"/>
                  <a:pt x="0" y="0"/>
                  <a:pt x="3" y="1"/>
                </a:cubicBezTo>
                <a:cubicBezTo>
                  <a:pt x="6" y="2"/>
                  <a:pt x="6" y="3"/>
                  <a:pt x="6" y="5"/>
                </a:cubicBezTo>
                <a:cubicBezTo>
                  <a:pt x="7" y="7"/>
                  <a:pt x="3" y="8"/>
                  <a:pt x="3" y="8"/>
                </a:cubicBezTo>
                <a:cubicBezTo>
                  <a:pt x="3" y="8"/>
                  <a:pt x="3" y="8"/>
                  <a:pt x="3" y="8"/>
                </a:cubicBezTo>
                <a:cubicBezTo>
                  <a:pt x="4" y="7"/>
                  <a:pt x="2" y="9"/>
                  <a:pt x="3" y="8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04" name="Freeform 564">
            <a:extLst>
              <a:ext uri="{FF2B5EF4-FFF2-40B4-BE49-F238E27FC236}">
                <a16:creationId xmlns:a16="http://schemas.microsoft.com/office/drawing/2014/main" id="{3DA5C750-6737-404B-A598-BEBCA1557E2A}"/>
              </a:ext>
            </a:extLst>
          </p:cNvPr>
          <p:cNvSpPr>
            <a:spLocks/>
          </p:cNvSpPr>
          <p:nvPr/>
        </p:nvSpPr>
        <p:spPr bwMode="auto">
          <a:xfrm>
            <a:off x="3014082" y="2492434"/>
            <a:ext cx="16022" cy="5651"/>
          </a:xfrm>
          <a:custGeom>
            <a:avLst/>
            <a:gdLst>
              <a:gd name="T0" fmla="*/ 2 w 3"/>
              <a:gd name="T1" fmla="*/ 1 h 1"/>
              <a:gd name="T2" fmla="*/ 0 w 3"/>
              <a:gd name="T3" fmla="*/ 0 h 1"/>
              <a:gd name="T4" fmla="*/ 3 w 3"/>
              <a:gd name="T5" fmla="*/ 0 h 1"/>
              <a:gd name="T6" fmla="*/ 2 w 3"/>
              <a:gd name="T7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1">
                <a:moveTo>
                  <a:pt x="2" y="1"/>
                </a:moveTo>
                <a:cubicBezTo>
                  <a:pt x="1" y="1"/>
                  <a:pt x="0" y="1"/>
                  <a:pt x="0" y="0"/>
                </a:cubicBezTo>
                <a:cubicBezTo>
                  <a:pt x="0" y="0"/>
                  <a:pt x="2" y="0"/>
                  <a:pt x="3" y="0"/>
                </a:cubicBezTo>
                <a:cubicBezTo>
                  <a:pt x="3" y="0"/>
                  <a:pt x="2" y="1"/>
                  <a:pt x="2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05" name="Freeform 565">
            <a:extLst>
              <a:ext uri="{FF2B5EF4-FFF2-40B4-BE49-F238E27FC236}">
                <a16:creationId xmlns:a16="http://schemas.microsoft.com/office/drawing/2014/main" id="{465E2B82-C7E2-A74B-A640-C5472CE306E8}"/>
              </a:ext>
            </a:extLst>
          </p:cNvPr>
          <p:cNvSpPr>
            <a:spLocks/>
          </p:cNvSpPr>
          <p:nvPr/>
        </p:nvSpPr>
        <p:spPr bwMode="auto">
          <a:xfrm>
            <a:off x="2512045" y="2498087"/>
            <a:ext cx="69430" cy="37679"/>
          </a:xfrm>
          <a:custGeom>
            <a:avLst/>
            <a:gdLst>
              <a:gd name="T0" fmla="*/ 10 w 13"/>
              <a:gd name="T1" fmla="*/ 1 h 7"/>
              <a:gd name="T2" fmla="*/ 7 w 13"/>
              <a:gd name="T3" fmla="*/ 1 h 7"/>
              <a:gd name="T4" fmla="*/ 5 w 13"/>
              <a:gd name="T5" fmla="*/ 1 h 7"/>
              <a:gd name="T6" fmla="*/ 5 w 13"/>
              <a:gd name="T7" fmla="*/ 4 h 7"/>
              <a:gd name="T8" fmla="*/ 1 w 13"/>
              <a:gd name="T9" fmla="*/ 3 h 7"/>
              <a:gd name="T10" fmla="*/ 1 w 13"/>
              <a:gd name="T11" fmla="*/ 6 h 7"/>
              <a:gd name="T12" fmla="*/ 11 w 13"/>
              <a:gd name="T13" fmla="*/ 4 h 7"/>
              <a:gd name="T14" fmla="*/ 9 w 13"/>
              <a:gd name="T15" fmla="*/ 3 h 7"/>
              <a:gd name="T16" fmla="*/ 12 w 13"/>
              <a:gd name="T17" fmla="*/ 3 h 7"/>
              <a:gd name="T18" fmla="*/ 10 w 13"/>
              <a:gd name="T19" fmla="*/ 1 h 7"/>
              <a:gd name="T20" fmla="*/ 10 w 13"/>
              <a:gd name="T21" fmla="*/ 1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" h="7">
                <a:moveTo>
                  <a:pt x="10" y="1"/>
                </a:moveTo>
                <a:cubicBezTo>
                  <a:pt x="9" y="1"/>
                  <a:pt x="8" y="1"/>
                  <a:pt x="7" y="1"/>
                </a:cubicBezTo>
                <a:cubicBezTo>
                  <a:pt x="6" y="1"/>
                  <a:pt x="6" y="1"/>
                  <a:pt x="5" y="1"/>
                </a:cubicBezTo>
                <a:cubicBezTo>
                  <a:pt x="3" y="2"/>
                  <a:pt x="4" y="4"/>
                  <a:pt x="5" y="4"/>
                </a:cubicBezTo>
                <a:cubicBezTo>
                  <a:pt x="4" y="4"/>
                  <a:pt x="2" y="1"/>
                  <a:pt x="1" y="3"/>
                </a:cubicBezTo>
                <a:cubicBezTo>
                  <a:pt x="0" y="4"/>
                  <a:pt x="0" y="5"/>
                  <a:pt x="1" y="6"/>
                </a:cubicBezTo>
                <a:cubicBezTo>
                  <a:pt x="2" y="7"/>
                  <a:pt x="10" y="5"/>
                  <a:pt x="11" y="4"/>
                </a:cubicBezTo>
                <a:cubicBezTo>
                  <a:pt x="11" y="4"/>
                  <a:pt x="10" y="3"/>
                  <a:pt x="9" y="3"/>
                </a:cubicBezTo>
                <a:cubicBezTo>
                  <a:pt x="10" y="3"/>
                  <a:pt x="12" y="3"/>
                  <a:pt x="12" y="3"/>
                </a:cubicBezTo>
                <a:cubicBezTo>
                  <a:pt x="13" y="2"/>
                  <a:pt x="11" y="0"/>
                  <a:pt x="10" y="1"/>
                </a:cubicBezTo>
                <a:cubicBezTo>
                  <a:pt x="9" y="1"/>
                  <a:pt x="11" y="0"/>
                  <a:pt x="10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06" name="Freeform 566">
            <a:extLst>
              <a:ext uri="{FF2B5EF4-FFF2-40B4-BE49-F238E27FC236}">
                <a16:creationId xmlns:a16="http://schemas.microsoft.com/office/drawing/2014/main" id="{D886EC15-7E8C-0940-A849-3E429DAD3B96}"/>
              </a:ext>
            </a:extLst>
          </p:cNvPr>
          <p:cNvSpPr>
            <a:spLocks/>
          </p:cNvSpPr>
          <p:nvPr/>
        </p:nvSpPr>
        <p:spPr bwMode="auto">
          <a:xfrm>
            <a:off x="2538748" y="2464176"/>
            <a:ext cx="42726" cy="39562"/>
          </a:xfrm>
          <a:custGeom>
            <a:avLst/>
            <a:gdLst>
              <a:gd name="T0" fmla="*/ 2 w 8"/>
              <a:gd name="T1" fmla="*/ 6 h 7"/>
              <a:gd name="T2" fmla="*/ 5 w 8"/>
              <a:gd name="T3" fmla="*/ 4 h 7"/>
              <a:gd name="T4" fmla="*/ 8 w 8"/>
              <a:gd name="T5" fmla="*/ 4 h 7"/>
              <a:gd name="T6" fmla="*/ 5 w 8"/>
              <a:gd name="T7" fmla="*/ 2 h 7"/>
              <a:gd name="T8" fmla="*/ 2 w 8"/>
              <a:gd name="T9" fmla="*/ 6 h 7"/>
              <a:gd name="T10" fmla="*/ 2 w 8"/>
              <a:gd name="T11" fmla="*/ 6 h 7"/>
              <a:gd name="T12" fmla="*/ 2 w 8"/>
              <a:gd name="T13" fmla="*/ 6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7">
                <a:moveTo>
                  <a:pt x="2" y="6"/>
                </a:moveTo>
                <a:cubicBezTo>
                  <a:pt x="3" y="5"/>
                  <a:pt x="4" y="5"/>
                  <a:pt x="5" y="4"/>
                </a:cubicBezTo>
                <a:cubicBezTo>
                  <a:pt x="6" y="4"/>
                  <a:pt x="8" y="4"/>
                  <a:pt x="8" y="4"/>
                </a:cubicBezTo>
                <a:cubicBezTo>
                  <a:pt x="8" y="4"/>
                  <a:pt x="7" y="0"/>
                  <a:pt x="5" y="2"/>
                </a:cubicBezTo>
                <a:cubicBezTo>
                  <a:pt x="5" y="2"/>
                  <a:pt x="1" y="5"/>
                  <a:pt x="2" y="6"/>
                </a:cubicBezTo>
                <a:cubicBezTo>
                  <a:pt x="2" y="6"/>
                  <a:pt x="2" y="6"/>
                  <a:pt x="2" y="6"/>
                </a:cubicBezTo>
                <a:cubicBezTo>
                  <a:pt x="4" y="5"/>
                  <a:pt x="0" y="7"/>
                  <a:pt x="2" y="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07" name="Freeform 567">
            <a:extLst>
              <a:ext uri="{FF2B5EF4-FFF2-40B4-BE49-F238E27FC236}">
                <a16:creationId xmlns:a16="http://schemas.microsoft.com/office/drawing/2014/main" id="{DA197BFD-E031-6342-B741-1E97BBCAF6BF}"/>
              </a:ext>
            </a:extLst>
          </p:cNvPr>
          <p:cNvSpPr>
            <a:spLocks/>
          </p:cNvSpPr>
          <p:nvPr/>
        </p:nvSpPr>
        <p:spPr bwMode="auto">
          <a:xfrm>
            <a:off x="2241441" y="2614889"/>
            <a:ext cx="51628" cy="20724"/>
          </a:xfrm>
          <a:custGeom>
            <a:avLst/>
            <a:gdLst>
              <a:gd name="T0" fmla="*/ 9 w 10"/>
              <a:gd name="T1" fmla="*/ 2 h 4"/>
              <a:gd name="T2" fmla="*/ 9 w 10"/>
              <a:gd name="T3" fmla="*/ 1 h 4"/>
              <a:gd name="T4" fmla="*/ 6 w 10"/>
              <a:gd name="T5" fmla="*/ 0 h 4"/>
              <a:gd name="T6" fmla="*/ 2 w 10"/>
              <a:gd name="T7" fmla="*/ 2 h 4"/>
              <a:gd name="T8" fmla="*/ 3 w 10"/>
              <a:gd name="T9" fmla="*/ 4 h 4"/>
              <a:gd name="T10" fmla="*/ 9 w 10"/>
              <a:gd name="T11" fmla="*/ 2 h 4"/>
              <a:gd name="T12" fmla="*/ 9 w 10"/>
              <a:gd name="T13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4">
                <a:moveTo>
                  <a:pt x="9" y="2"/>
                </a:moveTo>
                <a:cubicBezTo>
                  <a:pt x="10" y="2"/>
                  <a:pt x="8" y="1"/>
                  <a:pt x="9" y="1"/>
                </a:cubicBezTo>
                <a:cubicBezTo>
                  <a:pt x="8" y="0"/>
                  <a:pt x="7" y="0"/>
                  <a:pt x="6" y="0"/>
                </a:cubicBezTo>
                <a:cubicBezTo>
                  <a:pt x="5" y="1"/>
                  <a:pt x="3" y="1"/>
                  <a:pt x="2" y="2"/>
                </a:cubicBezTo>
                <a:cubicBezTo>
                  <a:pt x="0" y="3"/>
                  <a:pt x="2" y="4"/>
                  <a:pt x="3" y="4"/>
                </a:cubicBezTo>
                <a:cubicBezTo>
                  <a:pt x="5" y="4"/>
                  <a:pt x="7" y="1"/>
                  <a:pt x="9" y="2"/>
                </a:cubicBezTo>
                <a:cubicBezTo>
                  <a:pt x="10" y="2"/>
                  <a:pt x="7" y="1"/>
                  <a:pt x="9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08" name="Freeform 568">
            <a:extLst>
              <a:ext uri="{FF2B5EF4-FFF2-40B4-BE49-F238E27FC236}">
                <a16:creationId xmlns:a16="http://schemas.microsoft.com/office/drawing/2014/main" id="{004D8D62-0959-464C-9EEE-8DA8A84855CC}"/>
              </a:ext>
            </a:extLst>
          </p:cNvPr>
          <p:cNvSpPr>
            <a:spLocks/>
          </p:cNvSpPr>
          <p:nvPr/>
        </p:nvSpPr>
        <p:spPr bwMode="auto">
          <a:xfrm>
            <a:off x="2179132" y="2646916"/>
            <a:ext cx="30264" cy="28260"/>
          </a:xfrm>
          <a:custGeom>
            <a:avLst/>
            <a:gdLst>
              <a:gd name="T0" fmla="*/ 6 w 6"/>
              <a:gd name="T1" fmla="*/ 2 h 5"/>
              <a:gd name="T2" fmla="*/ 3 w 6"/>
              <a:gd name="T3" fmla="*/ 2 h 5"/>
              <a:gd name="T4" fmla="*/ 3 w 6"/>
              <a:gd name="T5" fmla="*/ 4 h 5"/>
              <a:gd name="T6" fmla="*/ 0 w 6"/>
              <a:gd name="T7" fmla="*/ 5 h 5"/>
              <a:gd name="T8" fmla="*/ 6 w 6"/>
              <a:gd name="T9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5">
                <a:moveTo>
                  <a:pt x="6" y="2"/>
                </a:moveTo>
                <a:cubicBezTo>
                  <a:pt x="6" y="0"/>
                  <a:pt x="4" y="1"/>
                  <a:pt x="3" y="2"/>
                </a:cubicBezTo>
                <a:cubicBezTo>
                  <a:pt x="3" y="2"/>
                  <a:pt x="3" y="3"/>
                  <a:pt x="3" y="4"/>
                </a:cubicBezTo>
                <a:cubicBezTo>
                  <a:pt x="2" y="4"/>
                  <a:pt x="0" y="5"/>
                  <a:pt x="0" y="5"/>
                </a:cubicBezTo>
                <a:cubicBezTo>
                  <a:pt x="0" y="5"/>
                  <a:pt x="6" y="5"/>
                  <a:pt x="6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09" name="Freeform 569">
            <a:extLst>
              <a:ext uri="{FF2B5EF4-FFF2-40B4-BE49-F238E27FC236}">
                <a16:creationId xmlns:a16="http://schemas.microsoft.com/office/drawing/2014/main" id="{E3630CCB-9AF8-D647-B88C-CEB1888C3CC8}"/>
              </a:ext>
            </a:extLst>
          </p:cNvPr>
          <p:cNvSpPr>
            <a:spLocks/>
          </p:cNvSpPr>
          <p:nvPr/>
        </p:nvSpPr>
        <p:spPr bwMode="auto">
          <a:xfrm>
            <a:off x="3954070" y="1961167"/>
            <a:ext cx="108597" cy="71589"/>
          </a:xfrm>
          <a:custGeom>
            <a:avLst/>
            <a:gdLst>
              <a:gd name="T0" fmla="*/ 19 w 21"/>
              <a:gd name="T1" fmla="*/ 9 h 13"/>
              <a:gd name="T2" fmla="*/ 18 w 21"/>
              <a:gd name="T3" fmla="*/ 7 h 13"/>
              <a:gd name="T4" fmla="*/ 14 w 21"/>
              <a:gd name="T5" fmla="*/ 4 h 13"/>
              <a:gd name="T6" fmla="*/ 8 w 21"/>
              <a:gd name="T7" fmla="*/ 1 h 13"/>
              <a:gd name="T8" fmla="*/ 5 w 21"/>
              <a:gd name="T9" fmla="*/ 6 h 13"/>
              <a:gd name="T10" fmla="*/ 0 w 21"/>
              <a:gd name="T11" fmla="*/ 8 h 13"/>
              <a:gd name="T12" fmla="*/ 7 w 21"/>
              <a:gd name="T13" fmla="*/ 11 h 13"/>
              <a:gd name="T14" fmla="*/ 15 w 21"/>
              <a:gd name="T15" fmla="*/ 12 h 13"/>
              <a:gd name="T16" fmla="*/ 20 w 21"/>
              <a:gd name="T17" fmla="*/ 9 h 13"/>
              <a:gd name="T18" fmla="*/ 19 w 21"/>
              <a:gd name="T19" fmla="*/ 9 h 13"/>
              <a:gd name="T20" fmla="*/ 19 w 21"/>
              <a:gd name="T21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" h="13">
                <a:moveTo>
                  <a:pt x="19" y="9"/>
                </a:moveTo>
                <a:cubicBezTo>
                  <a:pt x="15" y="10"/>
                  <a:pt x="19" y="8"/>
                  <a:pt x="18" y="7"/>
                </a:cubicBezTo>
                <a:cubicBezTo>
                  <a:pt x="17" y="7"/>
                  <a:pt x="15" y="4"/>
                  <a:pt x="14" y="4"/>
                </a:cubicBezTo>
                <a:cubicBezTo>
                  <a:pt x="12" y="4"/>
                  <a:pt x="10" y="1"/>
                  <a:pt x="8" y="1"/>
                </a:cubicBezTo>
                <a:cubicBezTo>
                  <a:pt x="6" y="0"/>
                  <a:pt x="6" y="5"/>
                  <a:pt x="5" y="6"/>
                </a:cubicBezTo>
                <a:cubicBezTo>
                  <a:pt x="4" y="6"/>
                  <a:pt x="0" y="6"/>
                  <a:pt x="0" y="8"/>
                </a:cubicBezTo>
                <a:cubicBezTo>
                  <a:pt x="1" y="10"/>
                  <a:pt x="6" y="11"/>
                  <a:pt x="7" y="11"/>
                </a:cubicBezTo>
                <a:cubicBezTo>
                  <a:pt x="9" y="12"/>
                  <a:pt x="13" y="13"/>
                  <a:pt x="15" y="12"/>
                </a:cubicBezTo>
                <a:cubicBezTo>
                  <a:pt x="15" y="12"/>
                  <a:pt x="20" y="10"/>
                  <a:pt x="20" y="9"/>
                </a:cubicBezTo>
                <a:cubicBezTo>
                  <a:pt x="20" y="9"/>
                  <a:pt x="19" y="9"/>
                  <a:pt x="19" y="9"/>
                </a:cubicBezTo>
                <a:cubicBezTo>
                  <a:pt x="18" y="10"/>
                  <a:pt x="21" y="9"/>
                  <a:pt x="19" y="9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10" name="Freeform 570">
            <a:extLst>
              <a:ext uri="{FF2B5EF4-FFF2-40B4-BE49-F238E27FC236}">
                <a16:creationId xmlns:a16="http://schemas.microsoft.com/office/drawing/2014/main" id="{53CEE3A6-6639-C44E-993A-8F12F0FA5248}"/>
              </a:ext>
            </a:extLst>
          </p:cNvPr>
          <p:cNvSpPr>
            <a:spLocks/>
          </p:cNvSpPr>
          <p:nvPr/>
        </p:nvSpPr>
        <p:spPr bwMode="auto">
          <a:xfrm>
            <a:off x="3916685" y="1995078"/>
            <a:ext cx="26704" cy="20724"/>
          </a:xfrm>
          <a:custGeom>
            <a:avLst/>
            <a:gdLst>
              <a:gd name="T0" fmla="*/ 2 w 5"/>
              <a:gd name="T1" fmla="*/ 4 h 4"/>
              <a:gd name="T2" fmla="*/ 4 w 5"/>
              <a:gd name="T3" fmla="*/ 1 h 4"/>
              <a:gd name="T4" fmla="*/ 2 w 5"/>
              <a:gd name="T5" fmla="*/ 4 h 4"/>
              <a:gd name="T6" fmla="*/ 2 w 5"/>
              <a:gd name="T7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4">
                <a:moveTo>
                  <a:pt x="2" y="4"/>
                </a:moveTo>
                <a:cubicBezTo>
                  <a:pt x="0" y="4"/>
                  <a:pt x="4" y="0"/>
                  <a:pt x="4" y="1"/>
                </a:cubicBezTo>
                <a:cubicBezTo>
                  <a:pt x="5" y="1"/>
                  <a:pt x="3" y="4"/>
                  <a:pt x="2" y="4"/>
                </a:cubicBezTo>
                <a:cubicBezTo>
                  <a:pt x="1" y="4"/>
                  <a:pt x="4" y="4"/>
                  <a:pt x="2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11" name="Freeform 571">
            <a:extLst>
              <a:ext uri="{FF2B5EF4-FFF2-40B4-BE49-F238E27FC236}">
                <a16:creationId xmlns:a16="http://schemas.microsoft.com/office/drawing/2014/main" id="{8983A48F-9AB4-7D46-8A73-592417D06D82}"/>
              </a:ext>
            </a:extLst>
          </p:cNvPr>
          <p:cNvSpPr>
            <a:spLocks/>
          </p:cNvSpPr>
          <p:nvPr/>
        </p:nvSpPr>
        <p:spPr bwMode="auto">
          <a:xfrm>
            <a:off x="3884639" y="2015801"/>
            <a:ext cx="10682" cy="11304"/>
          </a:xfrm>
          <a:custGeom>
            <a:avLst/>
            <a:gdLst>
              <a:gd name="T0" fmla="*/ 1 w 2"/>
              <a:gd name="T1" fmla="*/ 2 h 2"/>
              <a:gd name="T2" fmla="*/ 1 w 2"/>
              <a:gd name="T3" fmla="*/ 0 h 2"/>
              <a:gd name="T4" fmla="*/ 1 w 2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1" y="2"/>
                </a:moveTo>
                <a:cubicBezTo>
                  <a:pt x="0" y="2"/>
                  <a:pt x="0" y="1"/>
                  <a:pt x="1" y="0"/>
                </a:cubicBezTo>
                <a:cubicBezTo>
                  <a:pt x="2" y="0"/>
                  <a:pt x="2" y="2"/>
                  <a:pt x="1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12" name="Freeform 572">
            <a:extLst>
              <a:ext uri="{FF2B5EF4-FFF2-40B4-BE49-F238E27FC236}">
                <a16:creationId xmlns:a16="http://schemas.microsoft.com/office/drawing/2014/main" id="{D5B9F0DB-87A7-FD4D-A500-734A61D6EAA9}"/>
              </a:ext>
            </a:extLst>
          </p:cNvPr>
          <p:cNvSpPr>
            <a:spLocks/>
          </p:cNvSpPr>
          <p:nvPr/>
        </p:nvSpPr>
        <p:spPr bwMode="auto">
          <a:xfrm>
            <a:off x="3436008" y="1784079"/>
            <a:ext cx="480676" cy="248678"/>
          </a:xfrm>
          <a:custGeom>
            <a:avLst/>
            <a:gdLst>
              <a:gd name="T0" fmla="*/ 76 w 92"/>
              <a:gd name="T1" fmla="*/ 41 h 45"/>
              <a:gd name="T2" fmla="*/ 71 w 92"/>
              <a:gd name="T3" fmla="*/ 39 h 45"/>
              <a:gd name="T4" fmla="*/ 61 w 92"/>
              <a:gd name="T5" fmla="*/ 38 h 45"/>
              <a:gd name="T6" fmla="*/ 45 w 92"/>
              <a:gd name="T7" fmla="*/ 43 h 45"/>
              <a:gd name="T8" fmla="*/ 29 w 92"/>
              <a:gd name="T9" fmla="*/ 41 h 45"/>
              <a:gd name="T10" fmla="*/ 21 w 92"/>
              <a:gd name="T11" fmla="*/ 38 h 45"/>
              <a:gd name="T12" fmla="*/ 10 w 92"/>
              <a:gd name="T13" fmla="*/ 31 h 45"/>
              <a:gd name="T14" fmla="*/ 40 w 92"/>
              <a:gd name="T15" fmla="*/ 29 h 45"/>
              <a:gd name="T16" fmla="*/ 9 w 92"/>
              <a:gd name="T17" fmla="*/ 26 h 45"/>
              <a:gd name="T18" fmla="*/ 16 w 92"/>
              <a:gd name="T19" fmla="*/ 19 h 45"/>
              <a:gd name="T20" fmla="*/ 14 w 92"/>
              <a:gd name="T21" fmla="*/ 18 h 45"/>
              <a:gd name="T22" fmla="*/ 7 w 92"/>
              <a:gd name="T23" fmla="*/ 17 h 45"/>
              <a:gd name="T24" fmla="*/ 4 w 92"/>
              <a:gd name="T25" fmla="*/ 11 h 45"/>
              <a:gd name="T26" fmla="*/ 8 w 92"/>
              <a:gd name="T27" fmla="*/ 7 h 45"/>
              <a:gd name="T28" fmla="*/ 24 w 92"/>
              <a:gd name="T29" fmla="*/ 1 h 45"/>
              <a:gd name="T30" fmla="*/ 29 w 92"/>
              <a:gd name="T31" fmla="*/ 7 h 45"/>
              <a:gd name="T32" fmla="*/ 39 w 92"/>
              <a:gd name="T33" fmla="*/ 6 h 45"/>
              <a:gd name="T34" fmla="*/ 43 w 92"/>
              <a:gd name="T35" fmla="*/ 8 h 45"/>
              <a:gd name="T36" fmla="*/ 47 w 92"/>
              <a:gd name="T37" fmla="*/ 9 h 45"/>
              <a:gd name="T38" fmla="*/ 43 w 92"/>
              <a:gd name="T39" fmla="*/ 4 h 45"/>
              <a:gd name="T40" fmla="*/ 54 w 92"/>
              <a:gd name="T41" fmla="*/ 10 h 45"/>
              <a:gd name="T42" fmla="*/ 60 w 92"/>
              <a:gd name="T43" fmla="*/ 14 h 45"/>
              <a:gd name="T44" fmla="*/ 59 w 92"/>
              <a:gd name="T45" fmla="*/ 1 h 45"/>
              <a:gd name="T46" fmla="*/ 69 w 92"/>
              <a:gd name="T47" fmla="*/ 6 h 45"/>
              <a:gd name="T48" fmla="*/ 74 w 92"/>
              <a:gd name="T49" fmla="*/ 19 h 45"/>
              <a:gd name="T50" fmla="*/ 82 w 92"/>
              <a:gd name="T51" fmla="*/ 26 h 45"/>
              <a:gd name="T52" fmla="*/ 92 w 92"/>
              <a:gd name="T53" fmla="*/ 33 h 45"/>
              <a:gd name="T54" fmla="*/ 83 w 92"/>
              <a:gd name="T55" fmla="*/ 35 h 45"/>
              <a:gd name="T56" fmla="*/ 81 w 92"/>
              <a:gd name="T57" fmla="*/ 36 h 45"/>
              <a:gd name="T58" fmla="*/ 85 w 92"/>
              <a:gd name="T59" fmla="*/ 36 h 45"/>
              <a:gd name="T60" fmla="*/ 89 w 92"/>
              <a:gd name="T61" fmla="*/ 39 h 45"/>
              <a:gd name="T62" fmla="*/ 83 w 92"/>
              <a:gd name="T63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2" h="45">
                <a:moveTo>
                  <a:pt x="83" y="41"/>
                </a:moveTo>
                <a:cubicBezTo>
                  <a:pt x="81" y="41"/>
                  <a:pt x="79" y="41"/>
                  <a:pt x="76" y="41"/>
                </a:cubicBezTo>
                <a:cubicBezTo>
                  <a:pt x="75" y="41"/>
                  <a:pt x="74" y="41"/>
                  <a:pt x="73" y="41"/>
                </a:cubicBezTo>
                <a:cubicBezTo>
                  <a:pt x="72" y="41"/>
                  <a:pt x="72" y="40"/>
                  <a:pt x="71" y="39"/>
                </a:cubicBezTo>
                <a:cubicBezTo>
                  <a:pt x="70" y="39"/>
                  <a:pt x="66" y="40"/>
                  <a:pt x="65" y="38"/>
                </a:cubicBezTo>
                <a:cubicBezTo>
                  <a:pt x="65" y="35"/>
                  <a:pt x="63" y="37"/>
                  <a:pt x="61" y="38"/>
                </a:cubicBezTo>
                <a:cubicBezTo>
                  <a:pt x="58" y="40"/>
                  <a:pt x="56" y="39"/>
                  <a:pt x="54" y="40"/>
                </a:cubicBezTo>
                <a:cubicBezTo>
                  <a:pt x="51" y="41"/>
                  <a:pt x="48" y="42"/>
                  <a:pt x="45" y="43"/>
                </a:cubicBezTo>
                <a:cubicBezTo>
                  <a:pt x="41" y="43"/>
                  <a:pt x="35" y="45"/>
                  <a:pt x="31" y="43"/>
                </a:cubicBezTo>
                <a:cubicBezTo>
                  <a:pt x="31" y="43"/>
                  <a:pt x="29" y="42"/>
                  <a:pt x="29" y="41"/>
                </a:cubicBezTo>
                <a:cubicBezTo>
                  <a:pt x="29" y="40"/>
                  <a:pt x="29" y="38"/>
                  <a:pt x="27" y="38"/>
                </a:cubicBezTo>
                <a:cubicBezTo>
                  <a:pt x="25" y="38"/>
                  <a:pt x="23" y="38"/>
                  <a:pt x="21" y="38"/>
                </a:cubicBezTo>
                <a:cubicBezTo>
                  <a:pt x="19" y="38"/>
                  <a:pt x="17" y="38"/>
                  <a:pt x="15" y="36"/>
                </a:cubicBezTo>
                <a:cubicBezTo>
                  <a:pt x="14" y="36"/>
                  <a:pt x="9" y="32"/>
                  <a:pt x="10" y="31"/>
                </a:cubicBezTo>
                <a:cubicBezTo>
                  <a:pt x="16" y="28"/>
                  <a:pt x="23" y="29"/>
                  <a:pt x="28" y="29"/>
                </a:cubicBezTo>
                <a:cubicBezTo>
                  <a:pt x="29" y="29"/>
                  <a:pt x="40" y="29"/>
                  <a:pt x="40" y="29"/>
                </a:cubicBezTo>
                <a:cubicBezTo>
                  <a:pt x="40" y="27"/>
                  <a:pt x="26" y="25"/>
                  <a:pt x="25" y="25"/>
                </a:cubicBezTo>
                <a:cubicBezTo>
                  <a:pt x="20" y="25"/>
                  <a:pt x="14" y="28"/>
                  <a:pt x="9" y="26"/>
                </a:cubicBezTo>
                <a:cubicBezTo>
                  <a:pt x="7" y="25"/>
                  <a:pt x="3" y="23"/>
                  <a:pt x="7" y="21"/>
                </a:cubicBezTo>
                <a:cubicBezTo>
                  <a:pt x="10" y="20"/>
                  <a:pt x="13" y="19"/>
                  <a:pt x="16" y="19"/>
                </a:cubicBezTo>
                <a:cubicBezTo>
                  <a:pt x="18" y="18"/>
                  <a:pt x="20" y="18"/>
                  <a:pt x="21" y="18"/>
                </a:cubicBezTo>
                <a:cubicBezTo>
                  <a:pt x="19" y="19"/>
                  <a:pt x="16" y="18"/>
                  <a:pt x="14" y="18"/>
                </a:cubicBezTo>
                <a:cubicBezTo>
                  <a:pt x="13" y="18"/>
                  <a:pt x="7" y="19"/>
                  <a:pt x="6" y="18"/>
                </a:cubicBezTo>
                <a:cubicBezTo>
                  <a:pt x="6" y="18"/>
                  <a:pt x="7" y="17"/>
                  <a:pt x="7" y="17"/>
                </a:cubicBezTo>
                <a:cubicBezTo>
                  <a:pt x="7" y="16"/>
                  <a:pt x="0" y="17"/>
                  <a:pt x="1" y="15"/>
                </a:cubicBezTo>
                <a:cubicBezTo>
                  <a:pt x="2" y="14"/>
                  <a:pt x="3" y="12"/>
                  <a:pt x="4" y="11"/>
                </a:cubicBezTo>
                <a:cubicBezTo>
                  <a:pt x="8" y="10"/>
                  <a:pt x="4" y="10"/>
                  <a:pt x="4" y="9"/>
                </a:cubicBezTo>
                <a:cubicBezTo>
                  <a:pt x="4" y="9"/>
                  <a:pt x="7" y="7"/>
                  <a:pt x="8" y="7"/>
                </a:cubicBezTo>
                <a:cubicBezTo>
                  <a:pt x="10" y="6"/>
                  <a:pt x="11" y="5"/>
                  <a:pt x="13" y="4"/>
                </a:cubicBezTo>
                <a:cubicBezTo>
                  <a:pt x="17" y="2"/>
                  <a:pt x="20" y="1"/>
                  <a:pt x="24" y="1"/>
                </a:cubicBezTo>
                <a:cubicBezTo>
                  <a:pt x="29" y="1"/>
                  <a:pt x="24" y="7"/>
                  <a:pt x="24" y="7"/>
                </a:cubicBezTo>
                <a:cubicBezTo>
                  <a:pt x="26" y="8"/>
                  <a:pt x="28" y="8"/>
                  <a:pt x="29" y="7"/>
                </a:cubicBezTo>
                <a:cubicBezTo>
                  <a:pt x="30" y="7"/>
                  <a:pt x="30" y="4"/>
                  <a:pt x="31" y="4"/>
                </a:cubicBezTo>
                <a:cubicBezTo>
                  <a:pt x="33" y="4"/>
                  <a:pt x="37" y="4"/>
                  <a:pt x="39" y="6"/>
                </a:cubicBezTo>
                <a:cubicBezTo>
                  <a:pt x="42" y="8"/>
                  <a:pt x="35" y="11"/>
                  <a:pt x="40" y="10"/>
                </a:cubicBezTo>
                <a:cubicBezTo>
                  <a:pt x="41" y="10"/>
                  <a:pt x="42" y="9"/>
                  <a:pt x="43" y="8"/>
                </a:cubicBezTo>
                <a:cubicBezTo>
                  <a:pt x="44" y="8"/>
                  <a:pt x="44" y="8"/>
                  <a:pt x="45" y="8"/>
                </a:cubicBezTo>
                <a:cubicBezTo>
                  <a:pt x="46" y="8"/>
                  <a:pt x="46" y="8"/>
                  <a:pt x="47" y="9"/>
                </a:cubicBezTo>
                <a:cubicBezTo>
                  <a:pt x="48" y="9"/>
                  <a:pt x="48" y="7"/>
                  <a:pt x="48" y="6"/>
                </a:cubicBezTo>
                <a:cubicBezTo>
                  <a:pt x="47" y="6"/>
                  <a:pt x="44" y="4"/>
                  <a:pt x="43" y="4"/>
                </a:cubicBezTo>
                <a:cubicBezTo>
                  <a:pt x="45" y="3"/>
                  <a:pt x="49" y="5"/>
                  <a:pt x="50" y="6"/>
                </a:cubicBezTo>
                <a:cubicBezTo>
                  <a:pt x="53" y="7"/>
                  <a:pt x="53" y="8"/>
                  <a:pt x="54" y="10"/>
                </a:cubicBezTo>
                <a:cubicBezTo>
                  <a:pt x="54" y="11"/>
                  <a:pt x="54" y="16"/>
                  <a:pt x="56" y="16"/>
                </a:cubicBezTo>
                <a:cubicBezTo>
                  <a:pt x="57" y="16"/>
                  <a:pt x="61" y="16"/>
                  <a:pt x="60" y="14"/>
                </a:cubicBezTo>
                <a:cubicBezTo>
                  <a:pt x="59" y="10"/>
                  <a:pt x="57" y="7"/>
                  <a:pt x="56" y="3"/>
                </a:cubicBezTo>
                <a:cubicBezTo>
                  <a:pt x="55" y="0"/>
                  <a:pt x="58" y="1"/>
                  <a:pt x="59" y="1"/>
                </a:cubicBezTo>
                <a:cubicBezTo>
                  <a:pt x="62" y="2"/>
                  <a:pt x="62" y="0"/>
                  <a:pt x="64" y="1"/>
                </a:cubicBezTo>
                <a:cubicBezTo>
                  <a:pt x="66" y="3"/>
                  <a:pt x="69" y="4"/>
                  <a:pt x="69" y="6"/>
                </a:cubicBezTo>
                <a:cubicBezTo>
                  <a:pt x="70" y="9"/>
                  <a:pt x="71" y="11"/>
                  <a:pt x="73" y="13"/>
                </a:cubicBezTo>
                <a:cubicBezTo>
                  <a:pt x="74" y="16"/>
                  <a:pt x="75" y="17"/>
                  <a:pt x="74" y="19"/>
                </a:cubicBezTo>
                <a:cubicBezTo>
                  <a:pt x="73" y="22"/>
                  <a:pt x="76" y="25"/>
                  <a:pt x="78" y="26"/>
                </a:cubicBezTo>
                <a:cubicBezTo>
                  <a:pt x="79" y="26"/>
                  <a:pt x="81" y="26"/>
                  <a:pt x="82" y="26"/>
                </a:cubicBezTo>
                <a:cubicBezTo>
                  <a:pt x="83" y="27"/>
                  <a:pt x="84" y="28"/>
                  <a:pt x="85" y="28"/>
                </a:cubicBezTo>
                <a:cubicBezTo>
                  <a:pt x="88" y="29"/>
                  <a:pt x="92" y="29"/>
                  <a:pt x="92" y="33"/>
                </a:cubicBezTo>
                <a:cubicBezTo>
                  <a:pt x="92" y="35"/>
                  <a:pt x="83" y="32"/>
                  <a:pt x="83" y="32"/>
                </a:cubicBezTo>
                <a:cubicBezTo>
                  <a:pt x="83" y="33"/>
                  <a:pt x="83" y="34"/>
                  <a:pt x="83" y="35"/>
                </a:cubicBezTo>
                <a:cubicBezTo>
                  <a:pt x="83" y="35"/>
                  <a:pt x="80" y="35"/>
                  <a:pt x="80" y="35"/>
                </a:cubicBezTo>
                <a:cubicBezTo>
                  <a:pt x="81" y="35"/>
                  <a:pt x="81" y="36"/>
                  <a:pt x="81" y="36"/>
                </a:cubicBezTo>
                <a:cubicBezTo>
                  <a:pt x="81" y="37"/>
                  <a:pt x="81" y="38"/>
                  <a:pt x="81" y="38"/>
                </a:cubicBezTo>
                <a:cubicBezTo>
                  <a:pt x="81" y="38"/>
                  <a:pt x="85" y="36"/>
                  <a:pt x="85" y="36"/>
                </a:cubicBezTo>
                <a:cubicBezTo>
                  <a:pt x="87" y="36"/>
                  <a:pt x="86" y="37"/>
                  <a:pt x="86" y="38"/>
                </a:cubicBezTo>
                <a:cubicBezTo>
                  <a:pt x="86" y="38"/>
                  <a:pt x="88" y="38"/>
                  <a:pt x="89" y="39"/>
                </a:cubicBezTo>
                <a:cubicBezTo>
                  <a:pt x="89" y="39"/>
                  <a:pt x="83" y="41"/>
                  <a:pt x="83" y="41"/>
                </a:cubicBezTo>
                <a:cubicBezTo>
                  <a:pt x="81" y="41"/>
                  <a:pt x="86" y="41"/>
                  <a:pt x="83" y="4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13" name="Freeform 573">
            <a:extLst>
              <a:ext uri="{FF2B5EF4-FFF2-40B4-BE49-F238E27FC236}">
                <a16:creationId xmlns:a16="http://schemas.microsoft.com/office/drawing/2014/main" id="{6EA49D77-6926-B445-9452-588AF4F182CE}"/>
              </a:ext>
            </a:extLst>
          </p:cNvPr>
          <p:cNvSpPr>
            <a:spLocks/>
          </p:cNvSpPr>
          <p:nvPr/>
        </p:nvSpPr>
        <p:spPr bwMode="auto">
          <a:xfrm>
            <a:off x="3754680" y="1761471"/>
            <a:ext cx="72992" cy="50866"/>
          </a:xfrm>
          <a:custGeom>
            <a:avLst/>
            <a:gdLst>
              <a:gd name="T0" fmla="*/ 9 w 14"/>
              <a:gd name="T1" fmla="*/ 8 h 9"/>
              <a:gd name="T2" fmla="*/ 5 w 14"/>
              <a:gd name="T3" fmla="*/ 5 h 9"/>
              <a:gd name="T4" fmla="*/ 0 w 14"/>
              <a:gd name="T5" fmla="*/ 3 h 9"/>
              <a:gd name="T6" fmla="*/ 4 w 14"/>
              <a:gd name="T7" fmla="*/ 0 h 9"/>
              <a:gd name="T8" fmla="*/ 10 w 14"/>
              <a:gd name="T9" fmla="*/ 1 h 9"/>
              <a:gd name="T10" fmla="*/ 12 w 14"/>
              <a:gd name="T11" fmla="*/ 4 h 9"/>
              <a:gd name="T12" fmla="*/ 9 w 14"/>
              <a:gd name="T13" fmla="*/ 8 h 9"/>
              <a:gd name="T14" fmla="*/ 9 w 14"/>
              <a:gd name="T15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" h="9">
                <a:moveTo>
                  <a:pt x="9" y="8"/>
                </a:moveTo>
                <a:cubicBezTo>
                  <a:pt x="7" y="8"/>
                  <a:pt x="6" y="5"/>
                  <a:pt x="5" y="5"/>
                </a:cubicBezTo>
                <a:cubicBezTo>
                  <a:pt x="4" y="4"/>
                  <a:pt x="0" y="3"/>
                  <a:pt x="0" y="3"/>
                </a:cubicBezTo>
                <a:cubicBezTo>
                  <a:pt x="1" y="2"/>
                  <a:pt x="3" y="1"/>
                  <a:pt x="4" y="0"/>
                </a:cubicBezTo>
                <a:cubicBezTo>
                  <a:pt x="6" y="0"/>
                  <a:pt x="8" y="0"/>
                  <a:pt x="10" y="1"/>
                </a:cubicBezTo>
                <a:cubicBezTo>
                  <a:pt x="12" y="2"/>
                  <a:pt x="14" y="2"/>
                  <a:pt x="12" y="4"/>
                </a:cubicBezTo>
                <a:cubicBezTo>
                  <a:pt x="11" y="5"/>
                  <a:pt x="10" y="9"/>
                  <a:pt x="9" y="8"/>
                </a:cubicBezTo>
                <a:cubicBezTo>
                  <a:pt x="8" y="8"/>
                  <a:pt x="9" y="8"/>
                  <a:pt x="9" y="8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14" name="Freeform 574">
            <a:extLst>
              <a:ext uri="{FF2B5EF4-FFF2-40B4-BE49-F238E27FC236}">
                <a16:creationId xmlns:a16="http://schemas.microsoft.com/office/drawing/2014/main" id="{384DE4D7-66A0-D14A-87EC-40AA6D4BEF2B}"/>
              </a:ext>
            </a:extLst>
          </p:cNvPr>
          <p:cNvSpPr>
            <a:spLocks/>
          </p:cNvSpPr>
          <p:nvPr/>
        </p:nvSpPr>
        <p:spPr bwMode="auto">
          <a:xfrm>
            <a:off x="3870397" y="1738864"/>
            <a:ext cx="165566" cy="162018"/>
          </a:xfrm>
          <a:custGeom>
            <a:avLst/>
            <a:gdLst>
              <a:gd name="T0" fmla="*/ 18 w 32"/>
              <a:gd name="T1" fmla="*/ 27 h 29"/>
              <a:gd name="T2" fmla="*/ 10 w 32"/>
              <a:gd name="T3" fmla="*/ 19 h 29"/>
              <a:gd name="T4" fmla="*/ 1 w 32"/>
              <a:gd name="T5" fmla="*/ 15 h 29"/>
              <a:gd name="T6" fmla="*/ 0 w 32"/>
              <a:gd name="T7" fmla="*/ 13 h 29"/>
              <a:gd name="T8" fmla="*/ 4 w 32"/>
              <a:gd name="T9" fmla="*/ 12 h 29"/>
              <a:gd name="T10" fmla="*/ 11 w 32"/>
              <a:gd name="T11" fmla="*/ 14 h 29"/>
              <a:gd name="T12" fmla="*/ 11 w 32"/>
              <a:gd name="T13" fmla="*/ 12 h 29"/>
              <a:gd name="T14" fmla="*/ 13 w 32"/>
              <a:gd name="T15" fmla="*/ 11 h 29"/>
              <a:gd name="T16" fmla="*/ 7 w 32"/>
              <a:gd name="T17" fmla="*/ 8 h 29"/>
              <a:gd name="T18" fmla="*/ 7 w 32"/>
              <a:gd name="T19" fmla="*/ 6 h 29"/>
              <a:gd name="T20" fmla="*/ 10 w 32"/>
              <a:gd name="T21" fmla="*/ 7 h 29"/>
              <a:gd name="T22" fmla="*/ 11 w 32"/>
              <a:gd name="T23" fmla="*/ 5 h 29"/>
              <a:gd name="T24" fmla="*/ 8 w 32"/>
              <a:gd name="T25" fmla="*/ 4 h 29"/>
              <a:gd name="T26" fmla="*/ 10 w 32"/>
              <a:gd name="T27" fmla="*/ 3 h 29"/>
              <a:gd name="T28" fmla="*/ 14 w 32"/>
              <a:gd name="T29" fmla="*/ 4 h 29"/>
              <a:gd name="T30" fmla="*/ 13 w 32"/>
              <a:gd name="T31" fmla="*/ 3 h 29"/>
              <a:gd name="T32" fmla="*/ 19 w 32"/>
              <a:gd name="T33" fmla="*/ 5 h 29"/>
              <a:gd name="T34" fmla="*/ 18 w 32"/>
              <a:gd name="T35" fmla="*/ 3 h 29"/>
              <a:gd name="T36" fmla="*/ 19 w 32"/>
              <a:gd name="T37" fmla="*/ 3 h 29"/>
              <a:gd name="T38" fmla="*/ 17 w 32"/>
              <a:gd name="T39" fmla="*/ 2 h 29"/>
              <a:gd name="T40" fmla="*/ 25 w 32"/>
              <a:gd name="T41" fmla="*/ 1 h 29"/>
              <a:gd name="T42" fmla="*/ 23 w 32"/>
              <a:gd name="T43" fmla="*/ 3 h 29"/>
              <a:gd name="T44" fmla="*/ 28 w 32"/>
              <a:gd name="T45" fmla="*/ 4 h 29"/>
              <a:gd name="T46" fmla="*/ 27 w 32"/>
              <a:gd name="T47" fmla="*/ 7 h 29"/>
              <a:gd name="T48" fmla="*/ 26 w 32"/>
              <a:gd name="T49" fmla="*/ 8 h 29"/>
              <a:gd name="T50" fmla="*/ 23 w 32"/>
              <a:gd name="T51" fmla="*/ 10 h 29"/>
              <a:gd name="T52" fmla="*/ 21 w 32"/>
              <a:gd name="T53" fmla="*/ 13 h 29"/>
              <a:gd name="T54" fmla="*/ 24 w 32"/>
              <a:gd name="T55" fmla="*/ 11 h 29"/>
              <a:gd name="T56" fmla="*/ 26 w 32"/>
              <a:gd name="T57" fmla="*/ 13 h 29"/>
              <a:gd name="T58" fmla="*/ 29 w 32"/>
              <a:gd name="T59" fmla="*/ 13 h 29"/>
              <a:gd name="T60" fmla="*/ 28 w 32"/>
              <a:gd name="T61" fmla="*/ 10 h 29"/>
              <a:gd name="T62" fmla="*/ 30 w 32"/>
              <a:gd name="T63" fmla="*/ 11 h 29"/>
              <a:gd name="T64" fmla="*/ 30 w 32"/>
              <a:gd name="T65" fmla="*/ 14 h 29"/>
              <a:gd name="T66" fmla="*/ 31 w 32"/>
              <a:gd name="T67" fmla="*/ 17 h 29"/>
              <a:gd name="T68" fmla="*/ 28 w 32"/>
              <a:gd name="T69" fmla="*/ 23 h 29"/>
              <a:gd name="T70" fmla="*/ 22 w 32"/>
              <a:gd name="T71" fmla="*/ 23 h 29"/>
              <a:gd name="T72" fmla="*/ 21 w 32"/>
              <a:gd name="T73" fmla="*/ 23 h 29"/>
              <a:gd name="T74" fmla="*/ 23 w 32"/>
              <a:gd name="T75" fmla="*/ 26 h 29"/>
              <a:gd name="T76" fmla="*/ 18 w 32"/>
              <a:gd name="T77" fmla="*/ 27 h 29"/>
              <a:gd name="T78" fmla="*/ 18 w 32"/>
              <a:gd name="T79" fmla="*/ 27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2" h="29">
                <a:moveTo>
                  <a:pt x="18" y="27"/>
                </a:moveTo>
                <a:cubicBezTo>
                  <a:pt x="15" y="25"/>
                  <a:pt x="13" y="21"/>
                  <a:pt x="10" y="19"/>
                </a:cubicBezTo>
                <a:cubicBezTo>
                  <a:pt x="7" y="18"/>
                  <a:pt x="4" y="16"/>
                  <a:pt x="1" y="15"/>
                </a:cubicBezTo>
                <a:cubicBezTo>
                  <a:pt x="0" y="14"/>
                  <a:pt x="0" y="14"/>
                  <a:pt x="0" y="13"/>
                </a:cubicBezTo>
                <a:cubicBezTo>
                  <a:pt x="0" y="10"/>
                  <a:pt x="2" y="11"/>
                  <a:pt x="4" y="12"/>
                </a:cubicBezTo>
                <a:cubicBezTo>
                  <a:pt x="6" y="13"/>
                  <a:pt x="8" y="15"/>
                  <a:pt x="11" y="14"/>
                </a:cubicBezTo>
                <a:cubicBezTo>
                  <a:pt x="12" y="14"/>
                  <a:pt x="11" y="12"/>
                  <a:pt x="11" y="12"/>
                </a:cubicBezTo>
                <a:cubicBezTo>
                  <a:pt x="11" y="11"/>
                  <a:pt x="13" y="12"/>
                  <a:pt x="13" y="11"/>
                </a:cubicBezTo>
                <a:cubicBezTo>
                  <a:pt x="14" y="10"/>
                  <a:pt x="7" y="8"/>
                  <a:pt x="7" y="8"/>
                </a:cubicBezTo>
                <a:cubicBezTo>
                  <a:pt x="5" y="7"/>
                  <a:pt x="6" y="6"/>
                  <a:pt x="7" y="6"/>
                </a:cubicBezTo>
                <a:cubicBezTo>
                  <a:pt x="9" y="5"/>
                  <a:pt x="9" y="6"/>
                  <a:pt x="10" y="7"/>
                </a:cubicBezTo>
                <a:cubicBezTo>
                  <a:pt x="10" y="7"/>
                  <a:pt x="11" y="5"/>
                  <a:pt x="11" y="5"/>
                </a:cubicBezTo>
                <a:cubicBezTo>
                  <a:pt x="12" y="5"/>
                  <a:pt x="8" y="4"/>
                  <a:pt x="8" y="4"/>
                </a:cubicBezTo>
                <a:cubicBezTo>
                  <a:pt x="8" y="4"/>
                  <a:pt x="10" y="3"/>
                  <a:pt x="10" y="3"/>
                </a:cubicBezTo>
                <a:cubicBezTo>
                  <a:pt x="11" y="3"/>
                  <a:pt x="13" y="4"/>
                  <a:pt x="14" y="4"/>
                </a:cubicBezTo>
                <a:cubicBezTo>
                  <a:pt x="14" y="4"/>
                  <a:pt x="13" y="3"/>
                  <a:pt x="13" y="3"/>
                </a:cubicBezTo>
                <a:cubicBezTo>
                  <a:pt x="14" y="2"/>
                  <a:pt x="18" y="5"/>
                  <a:pt x="19" y="5"/>
                </a:cubicBezTo>
                <a:cubicBezTo>
                  <a:pt x="20" y="4"/>
                  <a:pt x="18" y="4"/>
                  <a:pt x="18" y="3"/>
                </a:cubicBezTo>
                <a:cubicBezTo>
                  <a:pt x="18" y="3"/>
                  <a:pt x="19" y="3"/>
                  <a:pt x="19" y="3"/>
                </a:cubicBezTo>
                <a:cubicBezTo>
                  <a:pt x="19" y="3"/>
                  <a:pt x="17" y="3"/>
                  <a:pt x="17" y="2"/>
                </a:cubicBezTo>
                <a:cubicBezTo>
                  <a:pt x="17" y="2"/>
                  <a:pt x="24" y="0"/>
                  <a:pt x="25" y="1"/>
                </a:cubicBezTo>
                <a:cubicBezTo>
                  <a:pt x="26" y="1"/>
                  <a:pt x="23" y="2"/>
                  <a:pt x="23" y="3"/>
                </a:cubicBezTo>
                <a:cubicBezTo>
                  <a:pt x="24" y="4"/>
                  <a:pt x="27" y="3"/>
                  <a:pt x="28" y="4"/>
                </a:cubicBezTo>
                <a:cubicBezTo>
                  <a:pt x="28" y="5"/>
                  <a:pt x="24" y="7"/>
                  <a:pt x="27" y="7"/>
                </a:cubicBezTo>
                <a:cubicBezTo>
                  <a:pt x="28" y="7"/>
                  <a:pt x="27" y="8"/>
                  <a:pt x="26" y="8"/>
                </a:cubicBezTo>
                <a:cubicBezTo>
                  <a:pt x="25" y="8"/>
                  <a:pt x="24" y="8"/>
                  <a:pt x="23" y="10"/>
                </a:cubicBezTo>
                <a:cubicBezTo>
                  <a:pt x="23" y="10"/>
                  <a:pt x="21" y="13"/>
                  <a:pt x="21" y="13"/>
                </a:cubicBezTo>
                <a:cubicBezTo>
                  <a:pt x="22" y="13"/>
                  <a:pt x="23" y="11"/>
                  <a:pt x="24" y="11"/>
                </a:cubicBezTo>
                <a:cubicBezTo>
                  <a:pt x="25" y="11"/>
                  <a:pt x="25" y="12"/>
                  <a:pt x="26" y="13"/>
                </a:cubicBezTo>
                <a:cubicBezTo>
                  <a:pt x="27" y="13"/>
                  <a:pt x="30" y="17"/>
                  <a:pt x="29" y="13"/>
                </a:cubicBezTo>
                <a:cubicBezTo>
                  <a:pt x="29" y="12"/>
                  <a:pt x="27" y="11"/>
                  <a:pt x="28" y="10"/>
                </a:cubicBezTo>
                <a:cubicBezTo>
                  <a:pt x="29" y="10"/>
                  <a:pt x="30" y="10"/>
                  <a:pt x="30" y="11"/>
                </a:cubicBezTo>
                <a:cubicBezTo>
                  <a:pt x="30" y="12"/>
                  <a:pt x="29" y="13"/>
                  <a:pt x="30" y="14"/>
                </a:cubicBezTo>
                <a:cubicBezTo>
                  <a:pt x="31" y="15"/>
                  <a:pt x="32" y="16"/>
                  <a:pt x="31" y="17"/>
                </a:cubicBezTo>
                <a:cubicBezTo>
                  <a:pt x="29" y="19"/>
                  <a:pt x="32" y="22"/>
                  <a:pt x="28" y="23"/>
                </a:cubicBezTo>
                <a:cubicBezTo>
                  <a:pt x="28" y="23"/>
                  <a:pt x="21" y="25"/>
                  <a:pt x="22" y="23"/>
                </a:cubicBezTo>
                <a:cubicBezTo>
                  <a:pt x="22" y="22"/>
                  <a:pt x="21" y="22"/>
                  <a:pt x="21" y="23"/>
                </a:cubicBezTo>
                <a:cubicBezTo>
                  <a:pt x="22" y="24"/>
                  <a:pt x="22" y="25"/>
                  <a:pt x="23" y="26"/>
                </a:cubicBezTo>
                <a:cubicBezTo>
                  <a:pt x="23" y="28"/>
                  <a:pt x="19" y="27"/>
                  <a:pt x="18" y="27"/>
                </a:cubicBezTo>
                <a:cubicBezTo>
                  <a:pt x="17" y="26"/>
                  <a:pt x="22" y="29"/>
                  <a:pt x="18" y="2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15" name="Freeform 575">
            <a:extLst>
              <a:ext uri="{FF2B5EF4-FFF2-40B4-BE49-F238E27FC236}">
                <a16:creationId xmlns:a16="http://schemas.microsoft.com/office/drawing/2014/main" id="{C3C5FA17-F276-A645-8A1F-192561A26B07}"/>
              </a:ext>
            </a:extLst>
          </p:cNvPr>
          <p:cNvSpPr>
            <a:spLocks/>
          </p:cNvSpPr>
          <p:nvPr/>
        </p:nvSpPr>
        <p:spPr bwMode="auto">
          <a:xfrm>
            <a:off x="4046645" y="1738864"/>
            <a:ext cx="145982" cy="122455"/>
          </a:xfrm>
          <a:custGeom>
            <a:avLst/>
            <a:gdLst>
              <a:gd name="T0" fmla="*/ 7 w 28"/>
              <a:gd name="T1" fmla="*/ 22 h 22"/>
              <a:gd name="T2" fmla="*/ 3 w 28"/>
              <a:gd name="T3" fmla="*/ 19 h 22"/>
              <a:gd name="T4" fmla="*/ 1 w 28"/>
              <a:gd name="T5" fmla="*/ 11 h 22"/>
              <a:gd name="T6" fmla="*/ 1 w 28"/>
              <a:gd name="T7" fmla="*/ 4 h 22"/>
              <a:gd name="T8" fmla="*/ 6 w 28"/>
              <a:gd name="T9" fmla="*/ 4 h 22"/>
              <a:gd name="T10" fmla="*/ 5 w 28"/>
              <a:gd name="T11" fmla="*/ 1 h 22"/>
              <a:gd name="T12" fmla="*/ 16 w 28"/>
              <a:gd name="T13" fmla="*/ 2 h 22"/>
              <a:gd name="T14" fmla="*/ 25 w 28"/>
              <a:gd name="T15" fmla="*/ 3 h 22"/>
              <a:gd name="T16" fmla="*/ 23 w 28"/>
              <a:gd name="T17" fmla="*/ 8 h 22"/>
              <a:gd name="T18" fmla="*/ 19 w 28"/>
              <a:gd name="T19" fmla="*/ 13 h 22"/>
              <a:gd name="T20" fmla="*/ 12 w 28"/>
              <a:gd name="T21" fmla="*/ 13 h 22"/>
              <a:gd name="T22" fmla="*/ 10 w 28"/>
              <a:gd name="T23" fmla="*/ 14 h 22"/>
              <a:gd name="T24" fmla="*/ 11 w 28"/>
              <a:gd name="T25" fmla="*/ 17 h 22"/>
              <a:gd name="T26" fmla="*/ 7 w 28"/>
              <a:gd name="T27" fmla="*/ 22 h 22"/>
              <a:gd name="T28" fmla="*/ 7 w 28"/>
              <a:gd name="T29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" h="22">
                <a:moveTo>
                  <a:pt x="7" y="22"/>
                </a:moveTo>
                <a:cubicBezTo>
                  <a:pt x="5" y="21"/>
                  <a:pt x="3" y="21"/>
                  <a:pt x="3" y="19"/>
                </a:cubicBezTo>
                <a:cubicBezTo>
                  <a:pt x="3" y="16"/>
                  <a:pt x="0" y="14"/>
                  <a:pt x="1" y="11"/>
                </a:cubicBezTo>
                <a:cubicBezTo>
                  <a:pt x="1" y="9"/>
                  <a:pt x="0" y="6"/>
                  <a:pt x="1" y="4"/>
                </a:cubicBezTo>
                <a:cubicBezTo>
                  <a:pt x="2" y="4"/>
                  <a:pt x="6" y="5"/>
                  <a:pt x="6" y="4"/>
                </a:cubicBezTo>
                <a:cubicBezTo>
                  <a:pt x="6" y="3"/>
                  <a:pt x="0" y="3"/>
                  <a:pt x="5" y="1"/>
                </a:cubicBezTo>
                <a:cubicBezTo>
                  <a:pt x="9" y="0"/>
                  <a:pt x="12" y="1"/>
                  <a:pt x="16" y="2"/>
                </a:cubicBezTo>
                <a:cubicBezTo>
                  <a:pt x="19" y="2"/>
                  <a:pt x="22" y="2"/>
                  <a:pt x="25" y="3"/>
                </a:cubicBezTo>
                <a:cubicBezTo>
                  <a:pt x="28" y="4"/>
                  <a:pt x="25" y="6"/>
                  <a:pt x="23" y="8"/>
                </a:cubicBezTo>
                <a:cubicBezTo>
                  <a:pt x="22" y="10"/>
                  <a:pt x="21" y="12"/>
                  <a:pt x="19" y="13"/>
                </a:cubicBezTo>
                <a:cubicBezTo>
                  <a:pt x="18" y="15"/>
                  <a:pt x="14" y="13"/>
                  <a:pt x="12" y="13"/>
                </a:cubicBezTo>
                <a:cubicBezTo>
                  <a:pt x="12" y="13"/>
                  <a:pt x="9" y="13"/>
                  <a:pt x="10" y="14"/>
                </a:cubicBezTo>
                <a:cubicBezTo>
                  <a:pt x="10" y="15"/>
                  <a:pt x="12" y="15"/>
                  <a:pt x="11" y="17"/>
                </a:cubicBezTo>
                <a:cubicBezTo>
                  <a:pt x="10" y="17"/>
                  <a:pt x="8" y="22"/>
                  <a:pt x="7" y="22"/>
                </a:cubicBezTo>
                <a:cubicBezTo>
                  <a:pt x="5" y="21"/>
                  <a:pt x="8" y="22"/>
                  <a:pt x="7" y="2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16" name="Freeform 576">
            <a:extLst>
              <a:ext uri="{FF2B5EF4-FFF2-40B4-BE49-F238E27FC236}">
                <a16:creationId xmlns:a16="http://schemas.microsoft.com/office/drawing/2014/main" id="{AEE1788D-94F2-0D49-85A3-E3B9A8C67A13}"/>
              </a:ext>
            </a:extLst>
          </p:cNvPr>
          <p:cNvSpPr>
            <a:spLocks/>
          </p:cNvSpPr>
          <p:nvPr/>
        </p:nvSpPr>
        <p:spPr bwMode="auto">
          <a:xfrm>
            <a:off x="3265103" y="1723793"/>
            <a:ext cx="281285" cy="182741"/>
          </a:xfrm>
          <a:custGeom>
            <a:avLst/>
            <a:gdLst>
              <a:gd name="T0" fmla="*/ 52 w 54"/>
              <a:gd name="T1" fmla="*/ 10 h 33"/>
              <a:gd name="T2" fmla="*/ 45 w 54"/>
              <a:gd name="T3" fmla="*/ 4 h 33"/>
              <a:gd name="T4" fmla="*/ 41 w 54"/>
              <a:gd name="T5" fmla="*/ 3 h 33"/>
              <a:gd name="T6" fmla="*/ 35 w 54"/>
              <a:gd name="T7" fmla="*/ 4 h 33"/>
              <a:gd name="T8" fmla="*/ 32 w 54"/>
              <a:gd name="T9" fmla="*/ 3 h 33"/>
              <a:gd name="T10" fmla="*/ 27 w 54"/>
              <a:gd name="T11" fmla="*/ 1 h 33"/>
              <a:gd name="T12" fmla="*/ 20 w 54"/>
              <a:gd name="T13" fmla="*/ 0 h 33"/>
              <a:gd name="T14" fmla="*/ 11 w 54"/>
              <a:gd name="T15" fmla="*/ 1 h 33"/>
              <a:gd name="T16" fmla="*/ 8 w 54"/>
              <a:gd name="T17" fmla="*/ 3 h 33"/>
              <a:gd name="T18" fmla="*/ 7 w 54"/>
              <a:gd name="T19" fmla="*/ 11 h 33"/>
              <a:gd name="T20" fmla="*/ 7 w 54"/>
              <a:gd name="T21" fmla="*/ 15 h 33"/>
              <a:gd name="T22" fmla="*/ 4 w 54"/>
              <a:gd name="T23" fmla="*/ 18 h 33"/>
              <a:gd name="T24" fmla="*/ 0 w 54"/>
              <a:gd name="T25" fmla="*/ 24 h 33"/>
              <a:gd name="T26" fmla="*/ 7 w 54"/>
              <a:gd name="T27" fmla="*/ 26 h 33"/>
              <a:gd name="T28" fmla="*/ 15 w 54"/>
              <a:gd name="T29" fmla="*/ 32 h 33"/>
              <a:gd name="T30" fmla="*/ 19 w 54"/>
              <a:gd name="T31" fmla="*/ 30 h 33"/>
              <a:gd name="T32" fmla="*/ 25 w 54"/>
              <a:gd name="T33" fmla="*/ 29 h 33"/>
              <a:gd name="T34" fmla="*/ 28 w 54"/>
              <a:gd name="T35" fmla="*/ 26 h 33"/>
              <a:gd name="T36" fmla="*/ 31 w 54"/>
              <a:gd name="T37" fmla="*/ 21 h 33"/>
              <a:gd name="T38" fmla="*/ 37 w 54"/>
              <a:gd name="T39" fmla="*/ 17 h 33"/>
              <a:gd name="T40" fmla="*/ 46 w 54"/>
              <a:gd name="T41" fmla="*/ 13 h 33"/>
              <a:gd name="T42" fmla="*/ 52 w 54"/>
              <a:gd name="T43" fmla="*/ 10 h 33"/>
              <a:gd name="T44" fmla="*/ 52 w 54"/>
              <a:gd name="T45" fmla="*/ 1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4" h="33">
                <a:moveTo>
                  <a:pt x="52" y="10"/>
                </a:moveTo>
                <a:cubicBezTo>
                  <a:pt x="50" y="8"/>
                  <a:pt x="48" y="6"/>
                  <a:pt x="45" y="4"/>
                </a:cubicBezTo>
                <a:cubicBezTo>
                  <a:pt x="44" y="4"/>
                  <a:pt x="42" y="3"/>
                  <a:pt x="41" y="3"/>
                </a:cubicBezTo>
                <a:cubicBezTo>
                  <a:pt x="38" y="2"/>
                  <a:pt x="37" y="3"/>
                  <a:pt x="35" y="4"/>
                </a:cubicBezTo>
                <a:cubicBezTo>
                  <a:pt x="34" y="4"/>
                  <a:pt x="33" y="3"/>
                  <a:pt x="32" y="3"/>
                </a:cubicBezTo>
                <a:cubicBezTo>
                  <a:pt x="31" y="2"/>
                  <a:pt x="29" y="2"/>
                  <a:pt x="27" y="1"/>
                </a:cubicBezTo>
                <a:cubicBezTo>
                  <a:pt x="25" y="1"/>
                  <a:pt x="22" y="0"/>
                  <a:pt x="20" y="0"/>
                </a:cubicBezTo>
                <a:cubicBezTo>
                  <a:pt x="17" y="0"/>
                  <a:pt x="14" y="1"/>
                  <a:pt x="11" y="1"/>
                </a:cubicBezTo>
                <a:cubicBezTo>
                  <a:pt x="9" y="2"/>
                  <a:pt x="6" y="1"/>
                  <a:pt x="8" y="3"/>
                </a:cubicBezTo>
                <a:cubicBezTo>
                  <a:pt x="10" y="7"/>
                  <a:pt x="10" y="8"/>
                  <a:pt x="7" y="11"/>
                </a:cubicBezTo>
                <a:cubicBezTo>
                  <a:pt x="5" y="13"/>
                  <a:pt x="7" y="14"/>
                  <a:pt x="7" y="15"/>
                </a:cubicBezTo>
                <a:cubicBezTo>
                  <a:pt x="6" y="16"/>
                  <a:pt x="4" y="16"/>
                  <a:pt x="4" y="18"/>
                </a:cubicBezTo>
                <a:cubicBezTo>
                  <a:pt x="3" y="20"/>
                  <a:pt x="1" y="22"/>
                  <a:pt x="0" y="24"/>
                </a:cubicBezTo>
                <a:cubicBezTo>
                  <a:pt x="0" y="25"/>
                  <a:pt x="6" y="26"/>
                  <a:pt x="7" y="26"/>
                </a:cubicBezTo>
                <a:cubicBezTo>
                  <a:pt x="10" y="28"/>
                  <a:pt x="12" y="32"/>
                  <a:pt x="15" y="32"/>
                </a:cubicBezTo>
                <a:cubicBezTo>
                  <a:pt x="16" y="33"/>
                  <a:pt x="18" y="31"/>
                  <a:pt x="19" y="30"/>
                </a:cubicBezTo>
                <a:cubicBezTo>
                  <a:pt x="21" y="29"/>
                  <a:pt x="23" y="30"/>
                  <a:pt x="25" y="29"/>
                </a:cubicBezTo>
                <a:cubicBezTo>
                  <a:pt x="27" y="29"/>
                  <a:pt x="27" y="28"/>
                  <a:pt x="28" y="26"/>
                </a:cubicBezTo>
                <a:cubicBezTo>
                  <a:pt x="28" y="24"/>
                  <a:pt x="28" y="23"/>
                  <a:pt x="31" y="21"/>
                </a:cubicBezTo>
                <a:cubicBezTo>
                  <a:pt x="33" y="20"/>
                  <a:pt x="34" y="18"/>
                  <a:pt x="37" y="17"/>
                </a:cubicBezTo>
                <a:cubicBezTo>
                  <a:pt x="40" y="15"/>
                  <a:pt x="43" y="14"/>
                  <a:pt x="46" y="13"/>
                </a:cubicBezTo>
                <a:cubicBezTo>
                  <a:pt x="46" y="13"/>
                  <a:pt x="53" y="10"/>
                  <a:pt x="52" y="10"/>
                </a:cubicBezTo>
                <a:cubicBezTo>
                  <a:pt x="51" y="9"/>
                  <a:pt x="54" y="11"/>
                  <a:pt x="52" y="1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17" name="Freeform 577">
            <a:extLst>
              <a:ext uri="{FF2B5EF4-FFF2-40B4-BE49-F238E27FC236}">
                <a16:creationId xmlns:a16="http://schemas.microsoft.com/office/drawing/2014/main" id="{BC1965A6-2DAC-E244-9608-E55C02C791E0}"/>
              </a:ext>
            </a:extLst>
          </p:cNvPr>
          <p:cNvSpPr>
            <a:spLocks/>
          </p:cNvSpPr>
          <p:nvPr/>
        </p:nvSpPr>
        <p:spPr bwMode="auto">
          <a:xfrm>
            <a:off x="3811648" y="1672927"/>
            <a:ext cx="37386" cy="22607"/>
          </a:xfrm>
          <a:custGeom>
            <a:avLst/>
            <a:gdLst>
              <a:gd name="T0" fmla="*/ 4 w 7"/>
              <a:gd name="T1" fmla="*/ 4 h 4"/>
              <a:gd name="T2" fmla="*/ 1 w 7"/>
              <a:gd name="T3" fmla="*/ 3 h 4"/>
              <a:gd name="T4" fmla="*/ 3 w 7"/>
              <a:gd name="T5" fmla="*/ 0 h 4"/>
              <a:gd name="T6" fmla="*/ 4 w 7"/>
              <a:gd name="T7" fmla="*/ 4 h 4"/>
              <a:gd name="T8" fmla="*/ 4 w 7"/>
              <a:gd name="T9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4">
                <a:moveTo>
                  <a:pt x="4" y="4"/>
                </a:moveTo>
                <a:cubicBezTo>
                  <a:pt x="3" y="4"/>
                  <a:pt x="1" y="4"/>
                  <a:pt x="1" y="3"/>
                </a:cubicBezTo>
                <a:cubicBezTo>
                  <a:pt x="0" y="2"/>
                  <a:pt x="3" y="0"/>
                  <a:pt x="3" y="0"/>
                </a:cubicBezTo>
                <a:cubicBezTo>
                  <a:pt x="6" y="0"/>
                  <a:pt x="7" y="4"/>
                  <a:pt x="4" y="4"/>
                </a:cubicBezTo>
                <a:cubicBezTo>
                  <a:pt x="1" y="3"/>
                  <a:pt x="6" y="4"/>
                  <a:pt x="4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18" name="Freeform 578">
            <a:extLst>
              <a:ext uri="{FF2B5EF4-FFF2-40B4-BE49-F238E27FC236}">
                <a16:creationId xmlns:a16="http://schemas.microsoft.com/office/drawing/2014/main" id="{B3156D63-BA64-A040-AA7B-96C97BC607FC}"/>
              </a:ext>
            </a:extLst>
          </p:cNvPr>
          <p:cNvSpPr>
            <a:spLocks/>
          </p:cNvSpPr>
          <p:nvPr/>
        </p:nvSpPr>
        <p:spPr bwMode="auto">
          <a:xfrm>
            <a:off x="3489417" y="1573080"/>
            <a:ext cx="313329" cy="156366"/>
          </a:xfrm>
          <a:custGeom>
            <a:avLst/>
            <a:gdLst>
              <a:gd name="T0" fmla="*/ 50 w 60"/>
              <a:gd name="T1" fmla="*/ 22 h 28"/>
              <a:gd name="T2" fmla="*/ 48 w 60"/>
              <a:gd name="T3" fmla="*/ 21 h 28"/>
              <a:gd name="T4" fmla="*/ 46 w 60"/>
              <a:gd name="T5" fmla="*/ 23 h 28"/>
              <a:gd name="T6" fmla="*/ 43 w 60"/>
              <a:gd name="T7" fmla="*/ 22 h 28"/>
              <a:gd name="T8" fmla="*/ 40 w 60"/>
              <a:gd name="T9" fmla="*/ 23 h 28"/>
              <a:gd name="T10" fmla="*/ 24 w 60"/>
              <a:gd name="T11" fmla="*/ 27 h 28"/>
              <a:gd name="T12" fmla="*/ 19 w 60"/>
              <a:gd name="T13" fmla="*/ 28 h 28"/>
              <a:gd name="T14" fmla="*/ 17 w 60"/>
              <a:gd name="T15" fmla="*/ 24 h 28"/>
              <a:gd name="T16" fmla="*/ 24 w 60"/>
              <a:gd name="T17" fmla="*/ 22 h 28"/>
              <a:gd name="T18" fmla="*/ 29 w 60"/>
              <a:gd name="T19" fmla="*/ 22 h 28"/>
              <a:gd name="T20" fmla="*/ 31 w 60"/>
              <a:gd name="T21" fmla="*/ 20 h 28"/>
              <a:gd name="T22" fmla="*/ 24 w 60"/>
              <a:gd name="T23" fmla="*/ 20 h 28"/>
              <a:gd name="T24" fmla="*/ 19 w 60"/>
              <a:gd name="T25" fmla="*/ 21 h 28"/>
              <a:gd name="T26" fmla="*/ 19 w 60"/>
              <a:gd name="T27" fmla="*/ 19 h 28"/>
              <a:gd name="T28" fmla="*/ 12 w 60"/>
              <a:gd name="T29" fmla="*/ 21 h 28"/>
              <a:gd name="T30" fmla="*/ 11 w 60"/>
              <a:gd name="T31" fmla="*/ 22 h 28"/>
              <a:gd name="T32" fmla="*/ 9 w 60"/>
              <a:gd name="T33" fmla="*/ 23 h 28"/>
              <a:gd name="T34" fmla="*/ 5 w 60"/>
              <a:gd name="T35" fmla="*/ 21 h 28"/>
              <a:gd name="T36" fmla="*/ 0 w 60"/>
              <a:gd name="T37" fmla="*/ 20 h 28"/>
              <a:gd name="T38" fmla="*/ 4 w 60"/>
              <a:gd name="T39" fmla="*/ 18 h 28"/>
              <a:gd name="T40" fmla="*/ 9 w 60"/>
              <a:gd name="T41" fmla="*/ 17 h 28"/>
              <a:gd name="T42" fmla="*/ 11 w 60"/>
              <a:gd name="T43" fmla="*/ 16 h 28"/>
              <a:gd name="T44" fmla="*/ 5 w 60"/>
              <a:gd name="T45" fmla="*/ 16 h 28"/>
              <a:gd name="T46" fmla="*/ 4 w 60"/>
              <a:gd name="T47" fmla="*/ 14 h 28"/>
              <a:gd name="T48" fmla="*/ 12 w 60"/>
              <a:gd name="T49" fmla="*/ 13 h 28"/>
              <a:gd name="T50" fmla="*/ 4 w 60"/>
              <a:gd name="T51" fmla="*/ 12 h 28"/>
              <a:gd name="T52" fmla="*/ 13 w 60"/>
              <a:gd name="T53" fmla="*/ 10 h 28"/>
              <a:gd name="T54" fmla="*/ 9 w 60"/>
              <a:gd name="T55" fmla="*/ 8 h 28"/>
              <a:gd name="T56" fmla="*/ 14 w 60"/>
              <a:gd name="T57" fmla="*/ 6 h 28"/>
              <a:gd name="T58" fmla="*/ 17 w 60"/>
              <a:gd name="T59" fmla="*/ 10 h 28"/>
              <a:gd name="T60" fmla="*/ 25 w 60"/>
              <a:gd name="T61" fmla="*/ 11 h 28"/>
              <a:gd name="T62" fmla="*/ 29 w 60"/>
              <a:gd name="T63" fmla="*/ 14 h 28"/>
              <a:gd name="T64" fmla="*/ 32 w 60"/>
              <a:gd name="T65" fmla="*/ 17 h 28"/>
              <a:gd name="T66" fmla="*/ 39 w 60"/>
              <a:gd name="T67" fmla="*/ 16 h 28"/>
              <a:gd name="T68" fmla="*/ 37 w 60"/>
              <a:gd name="T69" fmla="*/ 13 h 28"/>
              <a:gd name="T70" fmla="*/ 38 w 60"/>
              <a:gd name="T71" fmla="*/ 9 h 28"/>
              <a:gd name="T72" fmla="*/ 36 w 60"/>
              <a:gd name="T73" fmla="*/ 8 h 28"/>
              <a:gd name="T74" fmla="*/ 38 w 60"/>
              <a:gd name="T75" fmla="*/ 5 h 28"/>
              <a:gd name="T76" fmla="*/ 43 w 60"/>
              <a:gd name="T77" fmla="*/ 3 h 28"/>
              <a:gd name="T78" fmla="*/ 44 w 60"/>
              <a:gd name="T79" fmla="*/ 7 h 28"/>
              <a:gd name="T80" fmla="*/ 45 w 60"/>
              <a:gd name="T81" fmla="*/ 9 h 28"/>
              <a:gd name="T82" fmla="*/ 44 w 60"/>
              <a:gd name="T83" fmla="*/ 10 h 28"/>
              <a:gd name="T84" fmla="*/ 47 w 60"/>
              <a:gd name="T85" fmla="*/ 11 h 28"/>
              <a:gd name="T86" fmla="*/ 51 w 60"/>
              <a:gd name="T87" fmla="*/ 14 h 28"/>
              <a:gd name="T88" fmla="*/ 53 w 60"/>
              <a:gd name="T89" fmla="*/ 13 h 28"/>
              <a:gd name="T90" fmla="*/ 57 w 60"/>
              <a:gd name="T91" fmla="*/ 12 h 28"/>
              <a:gd name="T92" fmla="*/ 59 w 60"/>
              <a:gd name="T93" fmla="*/ 15 h 28"/>
              <a:gd name="T94" fmla="*/ 58 w 60"/>
              <a:gd name="T95" fmla="*/ 20 h 28"/>
              <a:gd name="T96" fmla="*/ 50 w 60"/>
              <a:gd name="T97" fmla="*/ 22 h 28"/>
              <a:gd name="T98" fmla="*/ 50 w 60"/>
              <a:gd name="T99" fmla="*/ 22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0" h="28">
                <a:moveTo>
                  <a:pt x="50" y="22"/>
                </a:moveTo>
                <a:cubicBezTo>
                  <a:pt x="49" y="22"/>
                  <a:pt x="49" y="21"/>
                  <a:pt x="48" y="21"/>
                </a:cubicBezTo>
                <a:cubicBezTo>
                  <a:pt x="48" y="21"/>
                  <a:pt x="46" y="22"/>
                  <a:pt x="46" y="23"/>
                </a:cubicBezTo>
                <a:cubicBezTo>
                  <a:pt x="45" y="23"/>
                  <a:pt x="44" y="23"/>
                  <a:pt x="43" y="22"/>
                </a:cubicBezTo>
                <a:cubicBezTo>
                  <a:pt x="42" y="22"/>
                  <a:pt x="41" y="22"/>
                  <a:pt x="40" y="23"/>
                </a:cubicBezTo>
                <a:cubicBezTo>
                  <a:pt x="35" y="25"/>
                  <a:pt x="30" y="26"/>
                  <a:pt x="24" y="27"/>
                </a:cubicBezTo>
                <a:cubicBezTo>
                  <a:pt x="23" y="27"/>
                  <a:pt x="20" y="28"/>
                  <a:pt x="19" y="28"/>
                </a:cubicBezTo>
                <a:cubicBezTo>
                  <a:pt x="17" y="27"/>
                  <a:pt x="13" y="26"/>
                  <a:pt x="17" y="24"/>
                </a:cubicBezTo>
                <a:cubicBezTo>
                  <a:pt x="19" y="24"/>
                  <a:pt x="22" y="22"/>
                  <a:pt x="24" y="22"/>
                </a:cubicBezTo>
                <a:cubicBezTo>
                  <a:pt x="26" y="22"/>
                  <a:pt x="28" y="22"/>
                  <a:pt x="29" y="22"/>
                </a:cubicBezTo>
                <a:cubicBezTo>
                  <a:pt x="29" y="22"/>
                  <a:pt x="32" y="20"/>
                  <a:pt x="31" y="20"/>
                </a:cubicBezTo>
                <a:cubicBezTo>
                  <a:pt x="30" y="19"/>
                  <a:pt x="25" y="20"/>
                  <a:pt x="24" y="20"/>
                </a:cubicBezTo>
                <a:cubicBezTo>
                  <a:pt x="22" y="21"/>
                  <a:pt x="21" y="21"/>
                  <a:pt x="19" y="21"/>
                </a:cubicBezTo>
                <a:cubicBezTo>
                  <a:pt x="17" y="21"/>
                  <a:pt x="19" y="20"/>
                  <a:pt x="19" y="19"/>
                </a:cubicBezTo>
                <a:cubicBezTo>
                  <a:pt x="19" y="16"/>
                  <a:pt x="13" y="21"/>
                  <a:pt x="12" y="21"/>
                </a:cubicBezTo>
                <a:cubicBezTo>
                  <a:pt x="12" y="21"/>
                  <a:pt x="11" y="22"/>
                  <a:pt x="11" y="22"/>
                </a:cubicBezTo>
                <a:cubicBezTo>
                  <a:pt x="9" y="20"/>
                  <a:pt x="9" y="22"/>
                  <a:pt x="9" y="23"/>
                </a:cubicBezTo>
                <a:cubicBezTo>
                  <a:pt x="9" y="23"/>
                  <a:pt x="6" y="21"/>
                  <a:pt x="5" y="21"/>
                </a:cubicBezTo>
                <a:cubicBezTo>
                  <a:pt x="4" y="21"/>
                  <a:pt x="0" y="22"/>
                  <a:pt x="0" y="20"/>
                </a:cubicBezTo>
                <a:cubicBezTo>
                  <a:pt x="0" y="18"/>
                  <a:pt x="2" y="19"/>
                  <a:pt x="4" y="18"/>
                </a:cubicBezTo>
                <a:cubicBezTo>
                  <a:pt x="6" y="18"/>
                  <a:pt x="8" y="18"/>
                  <a:pt x="9" y="17"/>
                </a:cubicBezTo>
                <a:cubicBezTo>
                  <a:pt x="9" y="17"/>
                  <a:pt x="12" y="16"/>
                  <a:pt x="11" y="16"/>
                </a:cubicBezTo>
                <a:cubicBezTo>
                  <a:pt x="9" y="15"/>
                  <a:pt x="6" y="16"/>
                  <a:pt x="5" y="16"/>
                </a:cubicBezTo>
                <a:cubicBezTo>
                  <a:pt x="2" y="16"/>
                  <a:pt x="0" y="14"/>
                  <a:pt x="4" y="14"/>
                </a:cubicBezTo>
                <a:cubicBezTo>
                  <a:pt x="6" y="14"/>
                  <a:pt x="10" y="13"/>
                  <a:pt x="12" y="13"/>
                </a:cubicBezTo>
                <a:cubicBezTo>
                  <a:pt x="11" y="13"/>
                  <a:pt x="4" y="14"/>
                  <a:pt x="4" y="12"/>
                </a:cubicBezTo>
                <a:cubicBezTo>
                  <a:pt x="3" y="10"/>
                  <a:pt x="12" y="11"/>
                  <a:pt x="13" y="10"/>
                </a:cubicBezTo>
                <a:cubicBezTo>
                  <a:pt x="13" y="10"/>
                  <a:pt x="9" y="9"/>
                  <a:pt x="9" y="8"/>
                </a:cubicBezTo>
                <a:cubicBezTo>
                  <a:pt x="8" y="7"/>
                  <a:pt x="14" y="6"/>
                  <a:pt x="14" y="6"/>
                </a:cubicBezTo>
                <a:cubicBezTo>
                  <a:pt x="17" y="6"/>
                  <a:pt x="15" y="10"/>
                  <a:pt x="17" y="10"/>
                </a:cubicBezTo>
                <a:cubicBezTo>
                  <a:pt x="20" y="10"/>
                  <a:pt x="22" y="10"/>
                  <a:pt x="25" y="11"/>
                </a:cubicBezTo>
                <a:cubicBezTo>
                  <a:pt x="26" y="12"/>
                  <a:pt x="28" y="13"/>
                  <a:pt x="29" y="14"/>
                </a:cubicBezTo>
                <a:cubicBezTo>
                  <a:pt x="31" y="16"/>
                  <a:pt x="30" y="17"/>
                  <a:pt x="32" y="17"/>
                </a:cubicBezTo>
                <a:cubicBezTo>
                  <a:pt x="35" y="17"/>
                  <a:pt x="37" y="17"/>
                  <a:pt x="39" y="16"/>
                </a:cubicBezTo>
                <a:cubicBezTo>
                  <a:pt x="43" y="15"/>
                  <a:pt x="37" y="14"/>
                  <a:pt x="37" y="13"/>
                </a:cubicBezTo>
                <a:cubicBezTo>
                  <a:pt x="37" y="13"/>
                  <a:pt x="45" y="12"/>
                  <a:pt x="38" y="9"/>
                </a:cubicBezTo>
                <a:cubicBezTo>
                  <a:pt x="37" y="9"/>
                  <a:pt x="35" y="9"/>
                  <a:pt x="36" y="8"/>
                </a:cubicBezTo>
                <a:cubicBezTo>
                  <a:pt x="37" y="7"/>
                  <a:pt x="38" y="6"/>
                  <a:pt x="38" y="5"/>
                </a:cubicBezTo>
                <a:cubicBezTo>
                  <a:pt x="39" y="4"/>
                  <a:pt x="43" y="0"/>
                  <a:pt x="43" y="3"/>
                </a:cubicBezTo>
                <a:cubicBezTo>
                  <a:pt x="43" y="4"/>
                  <a:pt x="44" y="5"/>
                  <a:pt x="44" y="7"/>
                </a:cubicBezTo>
                <a:cubicBezTo>
                  <a:pt x="45" y="7"/>
                  <a:pt x="45" y="8"/>
                  <a:pt x="45" y="9"/>
                </a:cubicBezTo>
                <a:cubicBezTo>
                  <a:pt x="46" y="10"/>
                  <a:pt x="44" y="9"/>
                  <a:pt x="44" y="10"/>
                </a:cubicBezTo>
                <a:cubicBezTo>
                  <a:pt x="44" y="12"/>
                  <a:pt x="47" y="10"/>
                  <a:pt x="47" y="11"/>
                </a:cubicBezTo>
                <a:cubicBezTo>
                  <a:pt x="47" y="13"/>
                  <a:pt x="50" y="14"/>
                  <a:pt x="51" y="14"/>
                </a:cubicBezTo>
                <a:cubicBezTo>
                  <a:pt x="53" y="14"/>
                  <a:pt x="53" y="15"/>
                  <a:pt x="53" y="13"/>
                </a:cubicBezTo>
                <a:cubicBezTo>
                  <a:pt x="53" y="11"/>
                  <a:pt x="55" y="11"/>
                  <a:pt x="57" y="12"/>
                </a:cubicBezTo>
                <a:cubicBezTo>
                  <a:pt x="58" y="12"/>
                  <a:pt x="60" y="14"/>
                  <a:pt x="59" y="15"/>
                </a:cubicBezTo>
                <a:cubicBezTo>
                  <a:pt x="59" y="16"/>
                  <a:pt x="58" y="19"/>
                  <a:pt x="58" y="20"/>
                </a:cubicBezTo>
                <a:cubicBezTo>
                  <a:pt x="57" y="21"/>
                  <a:pt x="51" y="22"/>
                  <a:pt x="50" y="22"/>
                </a:cubicBezTo>
                <a:cubicBezTo>
                  <a:pt x="48" y="21"/>
                  <a:pt x="51" y="22"/>
                  <a:pt x="50" y="2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19" name="Freeform 579">
            <a:extLst>
              <a:ext uri="{FF2B5EF4-FFF2-40B4-BE49-F238E27FC236}">
                <a16:creationId xmlns:a16="http://schemas.microsoft.com/office/drawing/2014/main" id="{DFA77E55-C197-6947-86DD-BD1ED333F538}"/>
              </a:ext>
            </a:extLst>
          </p:cNvPr>
          <p:cNvSpPr>
            <a:spLocks/>
          </p:cNvSpPr>
          <p:nvPr/>
        </p:nvSpPr>
        <p:spPr bwMode="auto">
          <a:xfrm>
            <a:off x="3436008" y="1635249"/>
            <a:ext cx="53408" cy="37679"/>
          </a:xfrm>
          <a:custGeom>
            <a:avLst/>
            <a:gdLst>
              <a:gd name="T0" fmla="*/ 9 w 10"/>
              <a:gd name="T1" fmla="*/ 1 h 7"/>
              <a:gd name="T2" fmla="*/ 0 w 10"/>
              <a:gd name="T3" fmla="*/ 5 h 7"/>
              <a:gd name="T4" fmla="*/ 6 w 10"/>
              <a:gd name="T5" fmla="*/ 5 h 7"/>
              <a:gd name="T6" fmla="*/ 9 w 10"/>
              <a:gd name="T7" fmla="*/ 1 h 7"/>
              <a:gd name="T8" fmla="*/ 9 w 10"/>
              <a:gd name="T9" fmla="*/ 1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7">
                <a:moveTo>
                  <a:pt x="9" y="1"/>
                </a:moveTo>
                <a:cubicBezTo>
                  <a:pt x="8" y="1"/>
                  <a:pt x="0" y="5"/>
                  <a:pt x="0" y="5"/>
                </a:cubicBezTo>
                <a:cubicBezTo>
                  <a:pt x="2" y="6"/>
                  <a:pt x="5" y="7"/>
                  <a:pt x="6" y="5"/>
                </a:cubicBezTo>
                <a:cubicBezTo>
                  <a:pt x="7" y="4"/>
                  <a:pt x="9" y="0"/>
                  <a:pt x="9" y="1"/>
                </a:cubicBezTo>
                <a:cubicBezTo>
                  <a:pt x="7" y="1"/>
                  <a:pt x="10" y="0"/>
                  <a:pt x="9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20" name="Freeform 580">
            <a:extLst>
              <a:ext uri="{FF2B5EF4-FFF2-40B4-BE49-F238E27FC236}">
                <a16:creationId xmlns:a16="http://schemas.microsoft.com/office/drawing/2014/main" id="{5EC233DC-DD5F-3C4C-9EDD-20AD73CF3BD4}"/>
              </a:ext>
            </a:extLst>
          </p:cNvPr>
          <p:cNvSpPr>
            <a:spLocks/>
          </p:cNvSpPr>
          <p:nvPr/>
        </p:nvSpPr>
        <p:spPr bwMode="auto">
          <a:xfrm>
            <a:off x="3343435" y="1552358"/>
            <a:ext cx="192270" cy="94197"/>
          </a:xfrm>
          <a:custGeom>
            <a:avLst/>
            <a:gdLst>
              <a:gd name="T0" fmla="*/ 30 w 37"/>
              <a:gd name="T1" fmla="*/ 12 h 17"/>
              <a:gd name="T2" fmla="*/ 27 w 37"/>
              <a:gd name="T3" fmla="*/ 13 h 17"/>
              <a:gd name="T4" fmla="*/ 26 w 37"/>
              <a:gd name="T5" fmla="*/ 10 h 17"/>
              <a:gd name="T6" fmla="*/ 23 w 37"/>
              <a:gd name="T7" fmla="*/ 8 h 17"/>
              <a:gd name="T8" fmla="*/ 22 w 37"/>
              <a:gd name="T9" fmla="*/ 10 h 17"/>
              <a:gd name="T10" fmla="*/ 21 w 37"/>
              <a:gd name="T11" fmla="*/ 9 h 17"/>
              <a:gd name="T12" fmla="*/ 20 w 37"/>
              <a:gd name="T13" fmla="*/ 13 h 17"/>
              <a:gd name="T14" fmla="*/ 17 w 37"/>
              <a:gd name="T15" fmla="*/ 14 h 17"/>
              <a:gd name="T16" fmla="*/ 16 w 37"/>
              <a:gd name="T17" fmla="*/ 16 h 17"/>
              <a:gd name="T18" fmla="*/ 12 w 37"/>
              <a:gd name="T19" fmla="*/ 17 h 17"/>
              <a:gd name="T20" fmla="*/ 10 w 37"/>
              <a:gd name="T21" fmla="*/ 15 h 17"/>
              <a:gd name="T22" fmla="*/ 5 w 37"/>
              <a:gd name="T23" fmla="*/ 16 h 17"/>
              <a:gd name="T24" fmla="*/ 1 w 37"/>
              <a:gd name="T25" fmla="*/ 17 h 17"/>
              <a:gd name="T26" fmla="*/ 2 w 37"/>
              <a:gd name="T27" fmla="*/ 13 h 17"/>
              <a:gd name="T28" fmla="*/ 0 w 37"/>
              <a:gd name="T29" fmla="*/ 14 h 17"/>
              <a:gd name="T30" fmla="*/ 6 w 37"/>
              <a:gd name="T31" fmla="*/ 12 h 17"/>
              <a:gd name="T32" fmla="*/ 9 w 37"/>
              <a:gd name="T33" fmla="*/ 10 h 17"/>
              <a:gd name="T34" fmla="*/ 13 w 37"/>
              <a:gd name="T35" fmla="*/ 7 h 17"/>
              <a:gd name="T36" fmla="*/ 18 w 37"/>
              <a:gd name="T37" fmla="*/ 3 h 17"/>
              <a:gd name="T38" fmla="*/ 24 w 37"/>
              <a:gd name="T39" fmla="*/ 3 h 17"/>
              <a:gd name="T40" fmla="*/ 30 w 37"/>
              <a:gd name="T41" fmla="*/ 3 h 17"/>
              <a:gd name="T42" fmla="*/ 32 w 37"/>
              <a:gd name="T43" fmla="*/ 0 h 17"/>
              <a:gd name="T44" fmla="*/ 36 w 37"/>
              <a:gd name="T45" fmla="*/ 2 h 17"/>
              <a:gd name="T46" fmla="*/ 34 w 37"/>
              <a:gd name="T47" fmla="*/ 4 h 17"/>
              <a:gd name="T48" fmla="*/ 34 w 37"/>
              <a:gd name="T49" fmla="*/ 7 h 17"/>
              <a:gd name="T50" fmla="*/ 35 w 37"/>
              <a:gd name="T51" fmla="*/ 9 h 17"/>
              <a:gd name="T52" fmla="*/ 31 w 37"/>
              <a:gd name="T53" fmla="*/ 10 h 17"/>
              <a:gd name="T54" fmla="*/ 30 w 37"/>
              <a:gd name="T55" fmla="*/ 12 h 17"/>
              <a:gd name="T56" fmla="*/ 30 w 37"/>
              <a:gd name="T57" fmla="*/ 12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7" h="17">
                <a:moveTo>
                  <a:pt x="30" y="12"/>
                </a:moveTo>
                <a:cubicBezTo>
                  <a:pt x="29" y="13"/>
                  <a:pt x="27" y="13"/>
                  <a:pt x="27" y="13"/>
                </a:cubicBezTo>
                <a:cubicBezTo>
                  <a:pt x="24" y="13"/>
                  <a:pt x="25" y="11"/>
                  <a:pt x="26" y="10"/>
                </a:cubicBezTo>
                <a:cubicBezTo>
                  <a:pt x="27" y="8"/>
                  <a:pt x="24" y="7"/>
                  <a:pt x="23" y="8"/>
                </a:cubicBezTo>
                <a:cubicBezTo>
                  <a:pt x="23" y="9"/>
                  <a:pt x="23" y="10"/>
                  <a:pt x="22" y="10"/>
                </a:cubicBezTo>
                <a:cubicBezTo>
                  <a:pt x="22" y="10"/>
                  <a:pt x="21" y="10"/>
                  <a:pt x="21" y="9"/>
                </a:cubicBezTo>
                <a:cubicBezTo>
                  <a:pt x="20" y="10"/>
                  <a:pt x="21" y="12"/>
                  <a:pt x="20" y="13"/>
                </a:cubicBezTo>
                <a:cubicBezTo>
                  <a:pt x="19" y="15"/>
                  <a:pt x="18" y="13"/>
                  <a:pt x="17" y="14"/>
                </a:cubicBezTo>
                <a:cubicBezTo>
                  <a:pt x="16" y="14"/>
                  <a:pt x="17" y="16"/>
                  <a:pt x="16" y="16"/>
                </a:cubicBezTo>
                <a:cubicBezTo>
                  <a:pt x="16" y="17"/>
                  <a:pt x="13" y="17"/>
                  <a:pt x="12" y="17"/>
                </a:cubicBezTo>
                <a:cubicBezTo>
                  <a:pt x="11" y="16"/>
                  <a:pt x="11" y="14"/>
                  <a:pt x="10" y="15"/>
                </a:cubicBezTo>
                <a:cubicBezTo>
                  <a:pt x="8" y="16"/>
                  <a:pt x="7" y="16"/>
                  <a:pt x="5" y="16"/>
                </a:cubicBezTo>
                <a:cubicBezTo>
                  <a:pt x="4" y="16"/>
                  <a:pt x="2" y="17"/>
                  <a:pt x="1" y="17"/>
                </a:cubicBezTo>
                <a:cubicBezTo>
                  <a:pt x="0" y="17"/>
                  <a:pt x="3" y="14"/>
                  <a:pt x="2" y="13"/>
                </a:cubicBezTo>
                <a:cubicBezTo>
                  <a:pt x="2" y="13"/>
                  <a:pt x="1" y="14"/>
                  <a:pt x="0" y="14"/>
                </a:cubicBezTo>
                <a:cubicBezTo>
                  <a:pt x="0" y="13"/>
                  <a:pt x="5" y="12"/>
                  <a:pt x="6" y="12"/>
                </a:cubicBezTo>
                <a:cubicBezTo>
                  <a:pt x="8" y="12"/>
                  <a:pt x="8" y="11"/>
                  <a:pt x="9" y="10"/>
                </a:cubicBezTo>
                <a:cubicBezTo>
                  <a:pt x="11" y="8"/>
                  <a:pt x="12" y="8"/>
                  <a:pt x="13" y="7"/>
                </a:cubicBezTo>
                <a:cubicBezTo>
                  <a:pt x="15" y="5"/>
                  <a:pt x="16" y="3"/>
                  <a:pt x="18" y="3"/>
                </a:cubicBezTo>
                <a:cubicBezTo>
                  <a:pt x="20" y="2"/>
                  <a:pt x="22" y="2"/>
                  <a:pt x="24" y="3"/>
                </a:cubicBezTo>
                <a:cubicBezTo>
                  <a:pt x="26" y="3"/>
                  <a:pt x="29" y="4"/>
                  <a:pt x="30" y="3"/>
                </a:cubicBezTo>
                <a:cubicBezTo>
                  <a:pt x="31" y="2"/>
                  <a:pt x="30" y="0"/>
                  <a:pt x="32" y="0"/>
                </a:cubicBezTo>
                <a:cubicBezTo>
                  <a:pt x="32" y="0"/>
                  <a:pt x="36" y="1"/>
                  <a:pt x="36" y="2"/>
                </a:cubicBezTo>
                <a:cubicBezTo>
                  <a:pt x="37" y="2"/>
                  <a:pt x="34" y="3"/>
                  <a:pt x="34" y="4"/>
                </a:cubicBezTo>
                <a:cubicBezTo>
                  <a:pt x="34" y="5"/>
                  <a:pt x="37" y="6"/>
                  <a:pt x="34" y="7"/>
                </a:cubicBezTo>
                <a:cubicBezTo>
                  <a:pt x="33" y="8"/>
                  <a:pt x="36" y="9"/>
                  <a:pt x="35" y="9"/>
                </a:cubicBezTo>
                <a:cubicBezTo>
                  <a:pt x="33" y="10"/>
                  <a:pt x="32" y="10"/>
                  <a:pt x="31" y="10"/>
                </a:cubicBezTo>
                <a:cubicBezTo>
                  <a:pt x="31" y="11"/>
                  <a:pt x="31" y="11"/>
                  <a:pt x="30" y="12"/>
                </a:cubicBezTo>
                <a:cubicBezTo>
                  <a:pt x="29" y="13"/>
                  <a:pt x="31" y="11"/>
                  <a:pt x="30" y="1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21" name="Freeform 581">
            <a:extLst>
              <a:ext uri="{FF2B5EF4-FFF2-40B4-BE49-F238E27FC236}">
                <a16:creationId xmlns:a16="http://schemas.microsoft.com/office/drawing/2014/main" id="{AD1C81BD-408B-914C-8904-F1A43EFC5184}"/>
              </a:ext>
            </a:extLst>
          </p:cNvPr>
          <p:cNvSpPr>
            <a:spLocks/>
          </p:cNvSpPr>
          <p:nvPr/>
        </p:nvSpPr>
        <p:spPr bwMode="auto">
          <a:xfrm>
            <a:off x="3551727" y="1590033"/>
            <a:ext cx="40946" cy="11304"/>
          </a:xfrm>
          <a:custGeom>
            <a:avLst/>
            <a:gdLst>
              <a:gd name="T0" fmla="*/ 6 w 8"/>
              <a:gd name="T1" fmla="*/ 2 h 2"/>
              <a:gd name="T2" fmla="*/ 3 w 8"/>
              <a:gd name="T3" fmla="*/ 0 h 2"/>
              <a:gd name="T4" fmla="*/ 6 w 8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" h="2">
                <a:moveTo>
                  <a:pt x="6" y="2"/>
                </a:moveTo>
                <a:cubicBezTo>
                  <a:pt x="4" y="2"/>
                  <a:pt x="0" y="1"/>
                  <a:pt x="3" y="0"/>
                </a:cubicBezTo>
                <a:cubicBezTo>
                  <a:pt x="5" y="0"/>
                  <a:pt x="8" y="2"/>
                  <a:pt x="6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22" name="Freeform 582">
            <a:extLst>
              <a:ext uri="{FF2B5EF4-FFF2-40B4-BE49-F238E27FC236}">
                <a16:creationId xmlns:a16="http://schemas.microsoft.com/office/drawing/2014/main" id="{2A9DFA76-0608-B84E-B165-FAAF257DAEF3}"/>
              </a:ext>
            </a:extLst>
          </p:cNvPr>
          <p:cNvSpPr>
            <a:spLocks/>
          </p:cNvSpPr>
          <p:nvPr/>
        </p:nvSpPr>
        <p:spPr bwMode="auto">
          <a:xfrm>
            <a:off x="3587333" y="1512795"/>
            <a:ext cx="110378" cy="54634"/>
          </a:xfrm>
          <a:custGeom>
            <a:avLst/>
            <a:gdLst>
              <a:gd name="T0" fmla="*/ 7 w 21"/>
              <a:gd name="T1" fmla="*/ 9 h 10"/>
              <a:gd name="T2" fmla="*/ 2 w 21"/>
              <a:gd name="T3" fmla="*/ 4 h 10"/>
              <a:gd name="T4" fmla="*/ 9 w 21"/>
              <a:gd name="T5" fmla="*/ 2 h 10"/>
              <a:gd name="T6" fmla="*/ 17 w 21"/>
              <a:gd name="T7" fmla="*/ 0 h 10"/>
              <a:gd name="T8" fmla="*/ 19 w 21"/>
              <a:gd name="T9" fmla="*/ 2 h 10"/>
              <a:gd name="T10" fmla="*/ 14 w 21"/>
              <a:gd name="T11" fmla="*/ 4 h 10"/>
              <a:gd name="T12" fmla="*/ 15 w 21"/>
              <a:gd name="T13" fmla="*/ 7 h 10"/>
              <a:gd name="T14" fmla="*/ 7 w 21"/>
              <a:gd name="T15" fmla="*/ 9 h 10"/>
              <a:gd name="T16" fmla="*/ 7 w 21"/>
              <a:gd name="T17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" h="10">
                <a:moveTo>
                  <a:pt x="7" y="9"/>
                </a:moveTo>
                <a:cubicBezTo>
                  <a:pt x="6" y="9"/>
                  <a:pt x="0" y="6"/>
                  <a:pt x="2" y="4"/>
                </a:cubicBezTo>
                <a:cubicBezTo>
                  <a:pt x="4" y="2"/>
                  <a:pt x="7" y="2"/>
                  <a:pt x="9" y="2"/>
                </a:cubicBezTo>
                <a:cubicBezTo>
                  <a:pt x="12" y="1"/>
                  <a:pt x="15" y="0"/>
                  <a:pt x="17" y="0"/>
                </a:cubicBezTo>
                <a:cubicBezTo>
                  <a:pt x="18" y="0"/>
                  <a:pt x="21" y="1"/>
                  <a:pt x="19" y="2"/>
                </a:cubicBezTo>
                <a:cubicBezTo>
                  <a:pt x="18" y="3"/>
                  <a:pt x="15" y="2"/>
                  <a:pt x="14" y="4"/>
                </a:cubicBezTo>
                <a:cubicBezTo>
                  <a:pt x="14" y="4"/>
                  <a:pt x="19" y="6"/>
                  <a:pt x="15" y="7"/>
                </a:cubicBezTo>
                <a:cubicBezTo>
                  <a:pt x="13" y="8"/>
                  <a:pt x="10" y="10"/>
                  <a:pt x="7" y="9"/>
                </a:cubicBezTo>
                <a:cubicBezTo>
                  <a:pt x="5" y="9"/>
                  <a:pt x="9" y="10"/>
                  <a:pt x="7" y="9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23" name="Freeform 583">
            <a:extLst>
              <a:ext uri="{FF2B5EF4-FFF2-40B4-BE49-F238E27FC236}">
                <a16:creationId xmlns:a16="http://schemas.microsoft.com/office/drawing/2014/main" id="{047F04E7-77BC-084E-BF08-766418332B88}"/>
              </a:ext>
            </a:extLst>
          </p:cNvPr>
          <p:cNvSpPr>
            <a:spLocks/>
          </p:cNvSpPr>
          <p:nvPr/>
        </p:nvSpPr>
        <p:spPr bwMode="auto">
          <a:xfrm>
            <a:off x="3541045" y="1524098"/>
            <a:ext cx="40946" cy="22607"/>
          </a:xfrm>
          <a:custGeom>
            <a:avLst/>
            <a:gdLst>
              <a:gd name="T0" fmla="*/ 6 w 8"/>
              <a:gd name="T1" fmla="*/ 4 h 4"/>
              <a:gd name="T2" fmla="*/ 3 w 8"/>
              <a:gd name="T3" fmla="*/ 0 h 4"/>
              <a:gd name="T4" fmla="*/ 6 w 8"/>
              <a:gd name="T5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" h="4">
                <a:moveTo>
                  <a:pt x="6" y="4"/>
                </a:moveTo>
                <a:cubicBezTo>
                  <a:pt x="4" y="4"/>
                  <a:pt x="0" y="0"/>
                  <a:pt x="3" y="0"/>
                </a:cubicBezTo>
                <a:cubicBezTo>
                  <a:pt x="6" y="0"/>
                  <a:pt x="8" y="3"/>
                  <a:pt x="6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24" name="Freeform 584">
            <a:extLst>
              <a:ext uri="{FF2B5EF4-FFF2-40B4-BE49-F238E27FC236}">
                <a16:creationId xmlns:a16="http://schemas.microsoft.com/office/drawing/2014/main" id="{1AE54450-BAA5-CA4A-97CF-08F81F9BEC24}"/>
              </a:ext>
            </a:extLst>
          </p:cNvPr>
          <p:cNvSpPr>
            <a:spLocks/>
          </p:cNvSpPr>
          <p:nvPr/>
        </p:nvSpPr>
        <p:spPr bwMode="auto">
          <a:xfrm>
            <a:off x="3598015" y="1473231"/>
            <a:ext cx="110378" cy="39562"/>
          </a:xfrm>
          <a:custGeom>
            <a:avLst/>
            <a:gdLst>
              <a:gd name="T0" fmla="*/ 1 w 21"/>
              <a:gd name="T1" fmla="*/ 5 h 7"/>
              <a:gd name="T2" fmla="*/ 4 w 21"/>
              <a:gd name="T3" fmla="*/ 4 h 7"/>
              <a:gd name="T4" fmla="*/ 9 w 21"/>
              <a:gd name="T5" fmla="*/ 1 h 7"/>
              <a:gd name="T6" fmla="*/ 18 w 21"/>
              <a:gd name="T7" fmla="*/ 3 h 7"/>
              <a:gd name="T8" fmla="*/ 11 w 21"/>
              <a:gd name="T9" fmla="*/ 6 h 7"/>
              <a:gd name="T10" fmla="*/ 6 w 21"/>
              <a:gd name="T11" fmla="*/ 6 h 7"/>
              <a:gd name="T12" fmla="*/ 1 w 21"/>
              <a:gd name="T13" fmla="*/ 5 h 7"/>
              <a:gd name="T14" fmla="*/ 1 w 21"/>
              <a:gd name="T15" fmla="*/ 5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" h="7">
                <a:moveTo>
                  <a:pt x="1" y="5"/>
                </a:moveTo>
                <a:cubicBezTo>
                  <a:pt x="0" y="5"/>
                  <a:pt x="3" y="4"/>
                  <a:pt x="4" y="4"/>
                </a:cubicBezTo>
                <a:cubicBezTo>
                  <a:pt x="6" y="3"/>
                  <a:pt x="7" y="2"/>
                  <a:pt x="9" y="1"/>
                </a:cubicBezTo>
                <a:cubicBezTo>
                  <a:pt x="12" y="0"/>
                  <a:pt x="15" y="1"/>
                  <a:pt x="18" y="3"/>
                </a:cubicBezTo>
                <a:cubicBezTo>
                  <a:pt x="21" y="6"/>
                  <a:pt x="12" y="6"/>
                  <a:pt x="11" y="6"/>
                </a:cubicBezTo>
                <a:cubicBezTo>
                  <a:pt x="9" y="6"/>
                  <a:pt x="8" y="7"/>
                  <a:pt x="6" y="6"/>
                </a:cubicBezTo>
                <a:cubicBezTo>
                  <a:pt x="4" y="5"/>
                  <a:pt x="2" y="6"/>
                  <a:pt x="1" y="5"/>
                </a:cubicBezTo>
                <a:cubicBezTo>
                  <a:pt x="0" y="4"/>
                  <a:pt x="2" y="6"/>
                  <a:pt x="1" y="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25" name="Freeform 585">
            <a:extLst>
              <a:ext uri="{FF2B5EF4-FFF2-40B4-BE49-F238E27FC236}">
                <a16:creationId xmlns:a16="http://schemas.microsoft.com/office/drawing/2014/main" id="{F152E5BC-AC17-0B4A-878B-31114C6B858E}"/>
              </a:ext>
            </a:extLst>
          </p:cNvPr>
          <p:cNvSpPr>
            <a:spLocks/>
          </p:cNvSpPr>
          <p:nvPr/>
        </p:nvSpPr>
        <p:spPr bwMode="auto">
          <a:xfrm>
            <a:off x="3865056" y="1590033"/>
            <a:ext cx="145982" cy="105501"/>
          </a:xfrm>
          <a:custGeom>
            <a:avLst/>
            <a:gdLst>
              <a:gd name="T0" fmla="*/ 22 w 28"/>
              <a:gd name="T1" fmla="*/ 19 h 19"/>
              <a:gd name="T2" fmla="*/ 15 w 28"/>
              <a:gd name="T3" fmla="*/ 19 h 19"/>
              <a:gd name="T4" fmla="*/ 15 w 28"/>
              <a:gd name="T5" fmla="*/ 17 h 19"/>
              <a:gd name="T6" fmla="*/ 12 w 28"/>
              <a:gd name="T7" fmla="*/ 15 h 19"/>
              <a:gd name="T8" fmla="*/ 17 w 28"/>
              <a:gd name="T9" fmla="*/ 13 h 19"/>
              <a:gd name="T10" fmla="*/ 16 w 28"/>
              <a:gd name="T11" fmla="*/ 12 h 19"/>
              <a:gd name="T12" fmla="*/ 9 w 28"/>
              <a:gd name="T13" fmla="*/ 13 h 19"/>
              <a:gd name="T14" fmla="*/ 2 w 28"/>
              <a:gd name="T15" fmla="*/ 13 h 19"/>
              <a:gd name="T16" fmla="*/ 1 w 28"/>
              <a:gd name="T17" fmla="*/ 12 h 19"/>
              <a:gd name="T18" fmla="*/ 7 w 28"/>
              <a:gd name="T19" fmla="*/ 10 h 19"/>
              <a:gd name="T20" fmla="*/ 4 w 28"/>
              <a:gd name="T21" fmla="*/ 8 h 19"/>
              <a:gd name="T22" fmla="*/ 7 w 28"/>
              <a:gd name="T23" fmla="*/ 6 h 19"/>
              <a:gd name="T24" fmla="*/ 3 w 28"/>
              <a:gd name="T25" fmla="*/ 6 h 19"/>
              <a:gd name="T26" fmla="*/ 7 w 28"/>
              <a:gd name="T27" fmla="*/ 4 h 19"/>
              <a:gd name="T28" fmla="*/ 13 w 28"/>
              <a:gd name="T29" fmla="*/ 8 h 19"/>
              <a:gd name="T30" fmla="*/ 16 w 28"/>
              <a:gd name="T31" fmla="*/ 9 h 19"/>
              <a:gd name="T32" fmla="*/ 13 w 28"/>
              <a:gd name="T33" fmla="*/ 7 h 19"/>
              <a:gd name="T34" fmla="*/ 14 w 28"/>
              <a:gd name="T35" fmla="*/ 5 h 19"/>
              <a:gd name="T36" fmla="*/ 11 w 28"/>
              <a:gd name="T37" fmla="*/ 4 h 19"/>
              <a:gd name="T38" fmla="*/ 11 w 28"/>
              <a:gd name="T39" fmla="*/ 2 h 19"/>
              <a:gd name="T40" fmla="*/ 7 w 28"/>
              <a:gd name="T41" fmla="*/ 3 h 19"/>
              <a:gd name="T42" fmla="*/ 13 w 28"/>
              <a:gd name="T43" fmla="*/ 1 h 19"/>
              <a:gd name="T44" fmla="*/ 12 w 28"/>
              <a:gd name="T45" fmla="*/ 2 h 19"/>
              <a:gd name="T46" fmla="*/ 15 w 28"/>
              <a:gd name="T47" fmla="*/ 3 h 19"/>
              <a:gd name="T48" fmla="*/ 21 w 28"/>
              <a:gd name="T49" fmla="*/ 2 h 19"/>
              <a:gd name="T50" fmla="*/ 26 w 28"/>
              <a:gd name="T51" fmla="*/ 8 h 19"/>
              <a:gd name="T52" fmla="*/ 27 w 28"/>
              <a:gd name="T53" fmla="*/ 12 h 19"/>
              <a:gd name="T54" fmla="*/ 26 w 28"/>
              <a:gd name="T55" fmla="*/ 14 h 19"/>
              <a:gd name="T56" fmla="*/ 26 w 28"/>
              <a:gd name="T57" fmla="*/ 17 h 19"/>
              <a:gd name="T58" fmla="*/ 22 w 28"/>
              <a:gd name="T59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8" h="19">
                <a:moveTo>
                  <a:pt x="22" y="19"/>
                </a:moveTo>
                <a:cubicBezTo>
                  <a:pt x="20" y="19"/>
                  <a:pt x="17" y="19"/>
                  <a:pt x="15" y="19"/>
                </a:cubicBezTo>
                <a:cubicBezTo>
                  <a:pt x="12" y="19"/>
                  <a:pt x="15" y="18"/>
                  <a:pt x="15" y="17"/>
                </a:cubicBezTo>
                <a:cubicBezTo>
                  <a:pt x="16" y="16"/>
                  <a:pt x="11" y="16"/>
                  <a:pt x="12" y="15"/>
                </a:cubicBezTo>
                <a:cubicBezTo>
                  <a:pt x="13" y="14"/>
                  <a:pt x="15" y="13"/>
                  <a:pt x="17" y="13"/>
                </a:cubicBezTo>
                <a:cubicBezTo>
                  <a:pt x="18" y="12"/>
                  <a:pt x="17" y="12"/>
                  <a:pt x="16" y="12"/>
                </a:cubicBezTo>
                <a:cubicBezTo>
                  <a:pt x="14" y="11"/>
                  <a:pt x="12" y="12"/>
                  <a:pt x="9" y="13"/>
                </a:cubicBezTo>
                <a:cubicBezTo>
                  <a:pt x="7" y="13"/>
                  <a:pt x="5" y="13"/>
                  <a:pt x="2" y="13"/>
                </a:cubicBezTo>
                <a:cubicBezTo>
                  <a:pt x="2" y="14"/>
                  <a:pt x="0" y="14"/>
                  <a:pt x="1" y="12"/>
                </a:cubicBezTo>
                <a:cubicBezTo>
                  <a:pt x="3" y="10"/>
                  <a:pt x="5" y="11"/>
                  <a:pt x="7" y="10"/>
                </a:cubicBezTo>
                <a:cubicBezTo>
                  <a:pt x="11" y="9"/>
                  <a:pt x="4" y="9"/>
                  <a:pt x="4" y="8"/>
                </a:cubicBezTo>
                <a:cubicBezTo>
                  <a:pt x="3" y="8"/>
                  <a:pt x="7" y="6"/>
                  <a:pt x="7" y="6"/>
                </a:cubicBezTo>
                <a:cubicBezTo>
                  <a:pt x="7" y="6"/>
                  <a:pt x="4" y="6"/>
                  <a:pt x="3" y="6"/>
                </a:cubicBezTo>
                <a:cubicBezTo>
                  <a:pt x="3" y="5"/>
                  <a:pt x="6" y="4"/>
                  <a:pt x="7" y="4"/>
                </a:cubicBezTo>
                <a:cubicBezTo>
                  <a:pt x="9" y="4"/>
                  <a:pt x="11" y="7"/>
                  <a:pt x="13" y="8"/>
                </a:cubicBezTo>
                <a:cubicBezTo>
                  <a:pt x="14" y="8"/>
                  <a:pt x="15" y="10"/>
                  <a:pt x="16" y="9"/>
                </a:cubicBezTo>
                <a:cubicBezTo>
                  <a:pt x="19" y="7"/>
                  <a:pt x="13" y="7"/>
                  <a:pt x="13" y="7"/>
                </a:cubicBezTo>
                <a:cubicBezTo>
                  <a:pt x="14" y="7"/>
                  <a:pt x="18" y="6"/>
                  <a:pt x="14" y="5"/>
                </a:cubicBezTo>
                <a:cubicBezTo>
                  <a:pt x="13" y="5"/>
                  <a:pt x="12" y="5"/>
                  <a:pt x="11" y="4"/>
                </a:cubicBezTo>
                <a:cubicBezTo>
                  <a:pt x="9" y="3"/>
                  <a:pt x="11" y="3"/>
                  <a:pt x="11" y="2"/>
                </a:cubicBezTo>
                <a:cubicBezTo>
                  <a:pt x="10" y="2"/>
                  <a:pt x="7" y="3"/>
                  <a:pt x="7" y="3"/>
                </a:cubicBezTo>
                <a:cubicBezTo>
                  <a:pt x="6" y="2"/>
                  <a:pt x="13" y="1"/>
                  <a:pt x="13" y="1"/>
                </a:cubicBezTo>
                <a:cubicBezTo>
                  <a:pt x="13" y="1"/>
                  <a:pt x="12" y="2"/>
                  <a:pt x="12" y="2"/>
                </a:cubicBezTo>
                <a:cubicBezTo>
                  <a:pt x="11" y="3"/>
                  <a:pt x="14" y="3"/>
                  <a:pt x="15" y="3"/>
                </a:cubicBezTo>
                <a:cubicBezTo>
                  <a:pt x="18" y="4"/>
                  <a:pt x="19" y="4"/>
                  <a:pt x="21" y="2"/>
                </a:cubicBezTo>
                <a:cubicBezTo>
                  <a:pt x="24" y="0"/>
                  <a:pt x="27" y="6"/>
                  <a:pt x="26" y="8"/>
                </a:cubicBezTo>
                <a:cubicBezTo>
                  <a:pt x="26" y="10"/>
                  <a:pt x="26" y="11"/>
                  <a:pt x="27" y="12"/>
                </a:cubicBezTo>
                <a:cubicBezTo>
                  <a:pt x="28" y="14"/>
                  <a:pt x="28" y="15"/>
                  <a:pt x="26" y="14"/>
                </a:cubicBezTo>
                <a:cubicBezTo>
                  <a:pt x="24" y="12"/>
                  <a:pt x="25" y="16"/>
                  <a:pt x="26" y="17"/>
                </a:cubicBezTo>
                <a:cubicBezTo>
                  <a:pt x="27" y="18"/>
                  <a:pt x="23" y="19"/>
                  <a:pt x="22" y="19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26" name="Freeform 586">
            <a:extLst>
              <a:ext uri="{FF2B5EF4-FFF2-40B4-BE49-F238E27FC236}">
                <a16:creationId xmlns:a16="http://schemas.microsoft.com/office/drawing/2014/main" id="{40F25C44-0E1F-C646-AAED-F92C73DA7A44}"/>
              </a:ext>
            </a:extLst>
          </p:cNvPr>
          <p:cNvSpPr>
            <a:spLocks/>
          </p:cNvSpPr>
          <p:nvPr/>
        </p:nvSpPr>
        <p:spPr bwMode="auto">
          <a:xfrm>
            <a:off x="3849034" y="1640901"/>
            <a:ext cx="46287" cy="15071"/>
          </a:xfrm>
          <a:custGeom>
            <a:avLst/>
            <a:gdLst>
              <a:gd name="T0" fmla="*/ 1 w 9"/>
              <a:gd name="T1" fmla="*/ 3 h 3"/>
              <a:gd name="T2" fmla="*/ 7 w 9"/>
              <a:gd name="T3" fmla="*/ 0 h 3"/>
              <a:gd name="T4" fmla="*/ 1 w 9"/>
              <a:gd name="T5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" h="3">
                <a:moveTo>
                  <a:pt x="1" y="3"/>
                </a:moveTo>
                <a:cubicBezTo>
                  <a:pt x="4" y="2"/>
                  <a:pt x="9" y="0"/>
                  <a:pt x="7" y="0"/>
                </a:cubicBezTo>
                <a:cubicBezTo>
                  <a:pt x="4" y="0"/>
                  <a:pt x="0" y="3"/>
                  <a:pt x="1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27" name="Freeform 587">
            <a:extLst>
              <a:ext uri="{FF2B5EF4-FFF2-40B4-BE49-F238E27FC236}">
                <a16:creationId xmlns:a16="http://schemas.microsoft.com/office/drawing/2014/main" id="{E87AFEDF-2086-0A4E-B754-070BD5DDC8BB}"/>
              </a:ext>
            </a:extLst>
          </p:cNvPr>
          <p:cNvSpPr>
            <a:spLocks/>
          </p:cNvSpPr>
          <p:nvPr/>
        </p:nvSpPr>
        <p:spPr bwMode="auto">
          <a:xfrm>
            <a:off x="3838352" y="1635249"/>
            <a:ext cx="42726" cy="11304"/>
          </a:xfrm>
          <a:custGeom>
            <a:avLst/>
            <a:gdLst>
              <a:gd name="T0" fmla="*/ 1 w 8"/>
              <a:gd name="T1" fmla="*/ 2 h 2"/>
              <a:gd name="T2" fmla="*/ 6 w 8"/>
              <a:gd name="T3" fmla="*/ 0 h 2"/>
              <a:gd name="T4" fmla="*/ 1 w 8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" h="2">
                <a:moveTo>
                  <a:pt x="1" y="2"/>
                </a:moveTo>
                <a:cubicBezTo>
                  <a:pt x="0" y="2"/>
                  <a:pt x="4" y="0"/>
                  <a:pt x="6" y="0"/>
                </a:cubicBezTo>
                <a:cubicBezTo>
                  <a:pt x="8" y="0"/>
                  <a:pt x="4" y="2"/>
                  <a:pt x="1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28" name="Freeform 588">
            <a:extLst>
              <a:ext uri="{FF2B5EF4-FFF2-40B4-BE49-F238E27FC236}">
                <a16:creationId xmlns:a16="http://schemas.microsoft.com/office/drawing/2014/main" id="{97B30244-8EDF-B642-B4BC-70C390201232}"/>
              </a:ext>
            </a:extLst>
          </p:cNvPr>
          <p:cNvSpPr>
            <a:spLocks/>
          </p:cNvSpPr>
          <p:nvPr/>
        </p:nvSpPr>
        <p:spPr bwMode="auto">
          <a:xfrm>
            <a:off x="3816989" y="1618293"/>
            <a:ext cx="53408" cy="28260"/>
          </a:xfrm>
          <a:custGeom>
            <a:avLst/>
            <a:gdLst>
              <a:gd name="T0" fmla="*/ 2 w 10"/>
              <a:gd name="T1" fmla="*/ 3 h 5"/>
              <a:gd name="T2" fmla="*/ 10 w 10"/>
              <a:gd name="T3" fmla="*/ 1 h 5"/>
              <a:gd name="T4" fmla="*/ 2 w 10"/>
              <a:gd name="T5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" h="5">
                <a:moveTo>
                  <a:pt x="2" y="3"/>
                </a:moveTo>
                <a:cubicBezTo>
                  <a:pt x="0" y="2"/>
                  <a:pt x="10" y="0"/>
                  <a:pt x="10" y="1"/>
                </a:cubicBezTo>
                <a:cubicBezTo>
                  <a:pt x="10" y="2"/>
                  <a:pt x="6" y="5"/>
                  <a:pt x="2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29" name="Freeform 589">
            <a:extLst>
              <a:ext uri="{FF2B5EF4-FFF2-40B4-BE49-F238E27FC236}">
                <a16:creationId xmlns:a16="http://schemas.microsoft.com/office/drawing/2014/main" id="{416F4C68-44E4-BB4E-872A-127EA9702E3B}"/>
              </a:ext>
            </a:extLst>
          </p:cNvPr>
          <p:cNvSpPr>
            <a:spLocks/>
          </p:cNvSpPr>
          <p:nvPr/>
        </p:nvSpPr>
        <p:spPr bwMode="auto">
          <a:xfrm>
            <a:off x="3822330" y="1595688"/>
            <a:ext cx="37386" cy="28260"/>
          </a:xfrm>
          <a:custGeom>
            <a:avLst/>
            <a:gdLst>
              <a:gd name="T0" fmla="*/ 1 w 7"/>
              <a:gd name="T1" fmla="*/ 5 h 5"/>
              <a:gd name="T2" fmla="*/ 0 w 7"/>
              <a:gd name="T3" fmla="*/ 1 h 5"/>
              <a:gd name="T4" fmla="*/ 4 w 7"/>
              <a:gd name="T5" fmla="*/ 2 h 5"/>
              <a:gd name="T6" fmla="*/ 7 w 7"/>
              <a:gd name="T7" fmla="*/ 4 h 5"/>
              <a:gd name="T8" fmla="*/ 1 w 7"/>
              <a:gd name="T9" fmla="*/ 5 h 5"/>
              <a:gd name="T10" fmla="*/ 1 w 7"/>
              <a:gd name="T11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" h="5">
                <a:moveTo>
                  <a:pt x="1" y="5"/>
                </a:moveTo>
                <a:cubicBezTo>
                  <a:pt x="0" y="4"/>
                  <a:pt x="0" y="2"/>
                  <a:pt x="0" y="1"/>
                </a:cubicBezTo>
                <a:cubicBezTo>
                  <a:pt x="1" y="0"/>
                  <a:pt x="3" y="1"/>
                  <a:pt x="4" y="2"/>
                </a:cubicBezTo>
                <a:cubicBezTo>
                  <a:pt x="4" y="2"/>
                  <a:pt x="7" y="3"/>
                  <a:pt x="7" y="4"/>
                </a:cubicBezTo>
                <a:cubicBezTo>
                  <a:pt x="7" y="4"/>
                  <a:pt x="2" y="5"/>
                  <a:pt x="1" y="5"/>
                </a:cubicBezTo>
                <a:cubicBezTo>
                  <a:pt x="0" y="4"/>
                  <a:pt x="4" y="5"/>
                  <a:pt x="1" y="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30" name="Freeform 590">
            <a:extLst>
              <a:ext uri="{FF2B5EF4-FFF2-40B4-BE49-F238E27FC236}">
                <a16:creationId xmlns:a16="http://schemas.microsoft.com/office/drawing/2014/main" id="{8D33C7F9-A4D3-3C43-8773-4BD623330999}"/>
              </a:ext>
            </a:extLst>
          </p:cNvPr>
          <p:cNvSpPr>
            <a:spLocks/>
          </p:cNvSpPr>
          <p:nvPr/>
        </p:nvSpPr>
        <p:spPr bwMode="auto">
          <a:xfrm>
            <a:off x="3770702" y="1529748"/>
            <a:ext cx="62310" cy="48984"/>
          </a:xfrm>
          <a:custGeom>
            <a:avLst/>
            <a:gdLst>
              <a:gd name="T0" fmla="*/ 8 w 12"/>
              <a:gd name="T1" fmla="*/ 8 h 9"/>
              <a:gd name="T2" fmla="*/ 3 w 12"/>
              <a:gd name="T3" fmla="*/ 1 h 9"/>
              <a:gd name="T4" fmla="*/ 8 w 12"/>
              <a:gd name="T5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" h="9">
                <a:moveTo>
                  <a:pt x="8" y="8"/>
                </a:moveTo>
                <a:cubicBezTo>
                  <a:pt x="6" y="9"/>
                  <a:pt x="0" y="0"/>
                  <a:pt x="3" y="1"/>
                </a:cubicBezTo>
                <a:cubicBezTo>
                  <a:pt x="6" y="3"/>
                  <a:pt x="12" y="8"/>
                  <a:pt x="8" y="8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31" name="Freeform 591">
            <a:extLst>
              <a:ext uri="{FF2B5EF4-FFF2-40B4-BE49-F238E27FC236}">
                <a16:creationId xmlns:a16="http://schemas.microsoft.com/office/drawing/2014/main" id="{7B266B55-C997-3C4D-9A96-D197C461E20F}"/>
              </a:ext>
            </a:extLst>
          </p:cNvPr>
          <p:cNvSpPr>
            <a:spLocks/>
          </p:cNvSpPr>
          <p:nvPr/>
        </p:nvSpPr>
        <p:spPr bwMode="auto">
          <a:xfrm>
            <a:off x="3870397" y="1524098"/>
            <a:ext cx="46287" cy="16955"/>
          </a:xfrm>
          <a:custGeom>
            <a:avLst/>
            <a:gdLst>
              <a:gd name="T0" fmla="*/ 2 w 9"/>
              <a:gd name="T1" fmla="*/ 1 h 3"/>
              <a:gd name="T2" fmla="*/ 8 w 9"/>
              <a:gd name="T3" fmla="*/ 2 h 3"/>
              <a:gd name="T4" fmla="*/ 2 w 9"/>
              <a:gd name="T5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" h="3">
                <a:moveTo>
                  <a:pt x="2" y="1"/>
                </a:moveTo>
                <a:cubicBezTo>
                  <a:pt x="5" y="0"/>
                  <a:pt x="9" y="2"/>
                  <a:pt x="8" y="2"/>
                </a:cubicBezTo>
                <a:cubicBezTo>
                  <a:pt x="3" y="3"/>
                  <a:pt x="0" y="2"/>
                  <a:pt x="2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32" name="Freeform 592">
            <a:extLst>
              <a:ext uri="{FF2B5EF4-FFF2-40B4-BE49-F238E27FC236}">
                <a16:creationId xmlns:a16="http://schemas.microsoft.com/office/drawing/2014/main" id="{0022E1F2-9E75-5F4F-BD58-7A3ED0EF090F}"/>
              </a:ext>
            </a:extLst>
          </p:cNvPr>
          <p:cNvSpPr>
            <a:spLocks/>
          </p:cNvSpPr>
          <p:nvPr/>
        </p:nvSpPr>
        <p:spPr bwMode="auto">
          <a:xfrm>
            <a:off x="3781382" y="1435553"/>
            <a:ext cx="186929" cy="105501"/>
          </a:xfrm>
          <a:custGeom>
            <a:avLst/>
            <a:gdLst>
              <a:gd name="T0" fmla="*/ 28 w 36"/>
              <a:gd name="T1" fmla="*/ 17 h 19"/>
              <a:gd name="T2" fmla="*/ 27 w 36"/>
              <a:gd name="T3" fmla="*/ 15 h 19"/>
              <a:gd name="T4" fmla="*/ 22 w 36"/>
              <a:gd name="T5" fmla="*/ 13 h 19"/>
              <a:gd name="T6" fmla="*/ 14 w 36"/>
              <a:gd name="T7" fmla="*/ 14 h 19"/>
              <a:gd name="T8" fmla="*/ 18 w 36"/>
              <a:gd name="T9" fmla="*/ 12 h 19"/>
              <a:gd name="T10" fmla="*/ 8 w 36"/>
              <a:gd name="T11" fmla="*/ 12 h 19"/>
              <a:gd name="T12" fmla="*/ 13 w 36"/>
              <a:gd name="T13" fmla="*/ 10 h 19"/>
              <a:gd name="T14" fmla="*/ 12 w 36"/>
              <a:gd name="T15" fmla="*/ 9 h 19"/>
              <a:gd name="T16" fmla="*/ 13 w 36"/>
              <a:gd name="T17" fmla="*/ 8 h 19"/>
              <a:gd name="T18" fmla="*/ 11 w 36"/>
              <a:gd name="T19" fmla="*/ 8 h 19"/>
              <a:gd name="T20" fmla="*/ 10 w 36"/>
              <a:gd name="T21" fmla="*/ 6 h 19"/>
              <a:gd name="T22" fmla="*/ 6 w 36"/>
              <a:gd name="T23" fmla="*/ 6 h 19"/>
              <a:gd name="T24" fmla="*/ 3 w 36"/>
              <a:gd name="T25" fmla="*/ 5 h 19"/>
              <a:gd name="T26" fmla="*/ 9 w 36"/>
              <a:gd name="T27" fmla="*/ 2 h 19"/>
              <a:gd name="T28" fmla="*/ 16 w 36"/>
              <a:gd name="T29" fmla="*/ 1 h 19"/>
              <a:gd name="T30" fmla="*/ 18 w 36"/>
              <a:gd name="T31" fmla="*/ 5 h 19"/>
              <a:gd name="T32" fmla="*/ 22 w 36"/>
              <a:gd name="T33" fmla="*/ 4 h 19"/>
              <a:gd name="T34" fmla="*/ 25 w 36"/>
              <a:gd name="T35" fmla="*/ 7 h 19"/>
              <a:gd name="T36" fmla="*/ 30 w 36"/>
              <a:gd name="T37" fmla="*/ 7 h 19"/>
              <a:gd name="T38" fmla="*/ 33 w 36"/>
              <a:gd name="T39" fmla="*/ 12 h 19"/>
              <a:gd name="T40" fmla="*/ 34 w 36"/>
              <a:gd name="T41" fmla="*/ 16 h 19"/>
              <a:gd name="T42" fmla="*/ 28 w 36"/>
              <a:gd name="T43" fmla="*/ 17 h 19"/>
              <a:gd name="T44" fmla="*/ 28 w 36"/>
              <a:gd name="T45" fmla="*/ 17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6" h="19">
                <a:moveTo>
                  <a:pt x="28" y="17"/>
                </a:moveTo>
                <a:cubicBezTo>
                  <a:pt x="27" y="17"/>
                  <a:pt x="27" y="16"/>
                  <a:pt x="27" y="15"/>
                </a:cubicBezTo>
                <a:cubicBezTo>
                  <a:pt x="26" y="14"/>
                  <a:pt x="23" y="13"/>
                  <a:pt x="22" y="13"/>
                </a:cubicBezTo>
                <a:cubicBezTo>
                  <a:pt x="21" y="13"/>
                  <a:pt x="14" y="15"/>
                  <a:pt x="14" y="14"/>
                </a:cubicBezTo>
                <a:cubicBezTo>
                  <a:pt x="14" y="14"/>
                  <a:pt x="18" y="12"/>
                  <a:pt x="18" y="12"/>
                </a:cubicBezTo>
                <a:cubicBezTo>
                  <a:pt x="15" y="11"/>
                  <a:pt x="11" y="14"/>
                  <a:pt x="8" y="12"/>
                </a:cubicBezTo>
                <a:cubicBezTo>
                  <a:pt x="2" y="9"/>
                  <a:pt x="13" y="10"/>
                  <a:pt x="13" y="10"/>
                </a:cubicBezTo>
                <a:cubicBezTo>
                  <a:pt x="13" y="10"/>
                  <a:pt x="12" y="9"/>
                  <a:pt x="12" y="9"/>
                </a:cubicBezTo>
                <a:cubicBezTo>
                  <a:pt x="12" y="9"/>
                  <a:pt x="13" y="8"/>
                  <a:pt x="13" y="8"/>
                </a:cubicBezTo>
                <a:cubicBezTo>
                  <a:pt x="14" y="7"/>
                  <a:pt x="11" y="8"/>
                  <a:pt x="11" y="8"/>
                </a:cubicBezTo>
                <a:cubicBezTo>
                  <a:pt x="10" y="7"/>
                  <a:pt x="12" y="6"/>
                  <a:pt x="10" y="6"/>
                </a:cubicBezTo>
                <a:cubicBezTo>
                  <a:pt x="9" y="6"/>
                  <a:pt x="7" y="7"/>
                  <a:pt x="6" y="6"/>
                </a:cubicBezTo>
                <a:cubicBezTo>
                  <a:pt x="6" y="5"/>
                  <a:pt x="4" y="6"/>
                  <a:pt x="3" y="5"/>
                </a:cubicBezTo>
                <a:cubicBezTo>
                  <a:pt x="0" y="0"/>
                  <a:pt x="7" y="2"/>
                  <a:pt x="9" y="2"/>
                </a:cubicBezTo>
                <a:cubicBezTo>
                  <a:pt x="11" y="1"/>
                  <a:pt x="14" y="0"/>
                  <a:pt x="16" y="1"/>
                </a:cubicBezTo>
                <a:cubicBezTo>
                  <a:pt x="19" y="2"/>
                  <a:pt x="14" y="7"/>
                  <a:pt x="18" y="5"/>
                </a:cubicBezTo>
                <a:cubicBezTo>
                  <a:pt x="19" y="5"/>
                  <a:pt x="21" y="3"/>
                  <a:pt x="22" y="4"/>
                </a:cubicBezTo>
                <a:cubicBezTo>
                  <a:pt x="23" y="5"/>
                  <a:pt x="24" y="7"/>
                  <a:pt x="25" y="7"/>
                </a:cubicBezTo>
                <a:cubicBezTo>
                  <a:pt x="26" y="7"/>
                  <a:pt x="29" y="6"/>
                  <a:pt x="30" y="7"/>
                </a:cubicBezTo>
                <a:cubicBezTo>
                  <a:pt x="32" y="8"/>
                  <a:pt x="32" y="11"/>
                  <a:pt x="33" y="12"/>
                </a:cubicBezTo>
                <a:cubicBezTo>
                  <a:pt x="34" y="14"/>
                  <a:pt x="36" y="15"/>
                  <a:pt x="34" y="16"/>
                </a:cubicBezTo>
                <a:cubicBezTo>
                  <a:pt x="33" y="18"/>
                  <a:pt x="30" y="18"/>
                  <a:pt x="28" y="17"/>
                </a:cubicBezTo>
                <a:cubicBezTo>
                  <a:pt x="27" y="16"/>
                  <a:pt x="31" y="19"/>
                  <a:pt x="28" y="1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33" name="Freeform 593">
            <a:extLst>
              <a:ext uri="{FF2B5EF4-FFF2-40B4-BE49-F238E27FC236}">
                <a16:creationId xmlns:a16="http://schemas.microsoft.com/office/drawing/2014/main" id="{22298AD7-DA0E-1B47-AADA-5662362F0244}"/>
              </a:ext>
            </a:extLst>
          </p:cNvPr>
          <p:cNvSpPr>
            <a:spLocks/>
          </p:cNvSpPr>
          <p:nvPr/>
        </p:nvSpPr>
        <p:spPr bwMode="auto">
          <a:xfrm>
            <a:off x="3927366" y="1384687"/>
            <a:ext cx="56968" cy="28260"/>
          </a:xfrm>
          <a:custGeom>
            <a:avLst/>
            <a:gdLst>
              <a:gd name="T0" fmla="*/ 8 w 11"/>
              <a:gd name="T1" fmla="*/ 5 h 5"/>
              <a:gd name="T2" fmla="*/ 4 w 11"/>
              <a:gd name="T3" fmla="*/ 4 h 5"/>
              <a:gd name="T4" fmla="*/ 2 w 11"/>
              <a:gd name="T5" fmla="*/ 3 h 5"/>
              <a:gd name="T6" fmla="*/ 7 w 11"/>
              <a:gd name="T7" fmla="*/ 2 h 5"/>
              <a:gd name="T8" fmla="*/ 8 w 11"/>
              <a:gd name="T9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5">
                <a:moveTo>
                  <a:pt x="8" y="5"/>
                </a:moveTo>
                <a:cubicBezTo>
                  <a:pt x="6" y="5"/>
                  <a:pt x="6" y="4"/>
                  <a:pt x="4" y="4"/>
                </a:cubicBezTo>
                <a:cubicBezTo>
                  <a:pt x="4" y="4"/>
                  <a:pt x="0" y="4"/>
                  <a:pt x="2" y="3"/>
                </a:cubicBezTo>
                <a:cubicBezTo>
                  <a:pt x="3" y="1"/>
                  <a:pt x="6" y="0"/>
                  <a:pt x="7" y="2"/>
                </a:cubicBezTo>
                <a:cubicBezTo>
                  <a:pt x="9" y="3"/>
                  <a:pt x="11" y="5"/>
                  <a:pt x="8" y="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34" name="Freeform 594">
            <a:extLst>
              <a:ext uri="{FF2B5EF4-FFF2-40B4-BE49-F238E27FC236}">
                <a16:creationId xmlns:a16="http://schemas.microsoft.com/office/drawing/2014/main" id="{F81AF38B-9678-D849-9627-1F0F84E867E1}"/>
              </a:ext>
            </a:extLst>
          </p:cNvPr>
          <p:cNvSpPr>
            <a:spLocks/>
          </p:cNvSpPr>
          <p:nvPr/>
        </p:nvSpPr>
        <p:spPr bwMode="auto">
          <a:xfrm>
            <a:off x="3973653" y="1473231"/>
            <a:ext cx="105036" cy="62170"/>
          </a:xfrm>
          <a:custGeom>
            <a:avLst/>
            <a:gdLst>
              <a:gd name="T0" fmla="*/ 8 w 20"/>
              <a:gd name="T1" fmla="*/ 7 h 11"/>
              <a:gd name="T2" fmla="*/ 3 w 20"/>
              <a:gd name="T3" fmla="*/ 5 h 11"/>
              <a:gd name="T4" fmla="*/ 4 w 20"/>
              <a:gd name="T5" fmla="*/ 3 h 11"/>
              <a:gd name="T6" fmla="*/ 1 w 20"/>
              <a:gd name="T7" fmla="*/ 1 h 11"/>
              <a:gd name="T8" fmla="*/ 6 w 20"/>
              <a:gd name="T9" fmla="*/ 1 h 11"/>
              <a:gd name="T10" fmla="*/ 12 w 20"/>
              <a:gd name="T11" fmla="*/ 3 h 11"/>
              <a:gd name="T12" fmla="*/ 16 w 20"/>
              <a:gd name="T13" fmla="*/ 3 h 11"/>
              <a:gd name="T14" fmla="*/ 19 w 20"/>
              <a:gd name="T15" fmla="*/ 4 h 11"/>
              <a:gd name="T16" fmla="*/ 18 w 20"/>
              <a:gd name="T17" fmla="*/ 8 h 11"/>
              <a:gd name="T18" fmla="*/ 15 w 20"/>
              <a:gd name="T19" fmla="*/ 10 h 11"/>
              <a:gd name="T20" fmla="*/ 9 w 20"/>
              <a:gd name="T21" fmla="*/ 11 h 11"/>
              <a:gd name="T22" fmla="*/ 4 w 20"/>
              <a:gd name="T23" fmla="*/ 8 h 11"/>
              <a:gd name="T24" fmla="*/ 8 w 20"/>
              <a:gd name="T25" fmla="*/ 7 h 11"/>
              <a:gd name="T26" fmla="*/ 8 w 20"/>
              <a:gd name="T27" fmla="*/ 7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0" h="11">
                <a:moveTo>
                  <a:pt x="8" y="7"/>
                </a:moveTo>
                <a:cubicBezTo>
                  <a:pt x="6" y="7"/>
                  <a:pt x="4" y="6"/>
                  <a:pt x="3" y="5"/>
                </a:cubicBezTo>
                <a:cubicBezTo>
                  <a:pt x="0" y="4"/>
                  <a:pt x="4" y="3"/>
                  <a:pt x="4" y="3"/>
                </a:cubicBezTo>
                <a:cubicBezTo>
                  <a:pt x="4" y="2"/>
                  <a:pt x="2" y="1"/>
                  <a:pt x="1" y="1"/>
                </a:cubicBezTo>
                <a:cubicBezTo>
                  <a:pt x="1" y="0"/>
                  <a:pt x="6" y="1"/>
                  <a:pt x="6" y="1"/>
                </a:cubicBezTo>
                <a:cubicBezTo>
                  <a:pt x="8" y="1"/>
                  <a:pt x="10" y="2"/>
                  <a:pt x="12" y="3"/>
                </a:cubicBezTo>
                <a:cubicBezTo>
                  <a:pt x="14" y="3"/>
                  <a:pt x="15" y="3"/>
                  <a:pt x="16" y="3"/>
                </a:cubicBezTo>
                <a:cubicBezTo>
                  <a:pt x="17" y="3"/>
                  <a:pt x="20" y="4"/>
                  <a:pt x="19" y="4"/>
                </a:cubicBezTo>
                <a:cubicBezTo>
                  <a:pt x="17" y="6"/>
                  <a:pt x="16" y="5"/>
                  <a:pt x="18" y="8"/>
                </a:cubicBezTo>
                <a:cubicBezTo>
                  <a:pt x="19" y="9"/>
                  <a:pt x="16" y="9"/>
                  <a:pt x="15" y="10"/>
                </a:cubicBezTo>
                <a:cubicBezTo>
                  <a:pt x="13" y="10"/>
                  <a:pt x="11" y="11"/>
                  <a:pt x="9" y="11"/>
                </a:cubicBezTo>
                <a:cubicBezTo>
                  <a:pt x="8" y="10"/>
                  <a:pt x="4" y="9"/>
                  <a:pt x="4" y="8"/>
                </a:cubicBezTo>
                <a:cubicBezTo>
                  <a:pt x="4" y="8"/>
                  <a:pt x="10" y="7"/>
                  <a:pt x="8" y="7"/>
                </a:cubicBezTo>
                <a:cubicBezTo>
                  <a:pt x="5" y="6"/>
                  <a:pt x="10" y="7"/>
                  <a:pt x="8" y="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35" name="Freeform 595">
            <a:extLst>
              <a:ext uri="{FF2B5EF4-FFF2-40B4-BE49-F238E27FC236}">
                <a16:creationId xmlns:a16="http://schemas.microsoft.com/office/drawing/2014/main" id="{4FD6AA67-B9C8-BA44-826F-8052A5C2A2FF}"/>
              </a:ext>
            </a:extLst>
          </p:cNvPr>
          <p:cNvSpPr>
            <a:spLocks/>
          </p:cNvSpPr>
          <p:nvPr/>
        </p:nvSpPr>
        <p:spPr bwMode="auto">
          <a:xfrm>
            <a:off x="4032403" y="1529748"/>
            <a:ext cx="92574" cy="28260"/>
          </a:xfrm>
          <a:custGeom>
            <a:avLst/>
            <a:gdLst>
              <a:gd name="T0" fmla="*/ 14 w 18"/>
              <a:gd name="T1" fmla="*/ 5 h 5"/>
              <a:gd name="T2" fmla="*/ 16 w 18"/>
              <a:gd name="T3" fmla="*/ 2 h 5"/>
              <a:gd name="T4" fmla="*/ 13 w 18"/>
              <a:gd name="T5" fmla="*/ 1 h 5"/>
              <a:gd name="T6" fmla="*/ 3 w 18"/>
              <a:gd name="T7" fmla="*/ 1 h 5"/>
              <a:gd name="T8" fmla="*/ 4 w 18"/>
              <a:gd name="T9" fmla="*/ 4 h 5"/>
              <a:gd name="T10" fmla="*/ 14 w 18"/>
              <a:gd name="T11" fmla="*/ 5 h 5"/>
              <a:gd name="T12" fmla="*/ 14 w 18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5">
                <a:moveTo>
                  <a:pt x="14" y="5"/>
                </a:moveTo>
                <a:cubicBezTo>
                  <a:pt x="14" y="4"/>
                  <a:pt x="18" y="2"/>
                  <a:pt x="16" y="2"/>
                </a:cubicBezTo>
                <a:cubicBezTo>
                  <a:pt x="15" y="1"/>
                  <a:pt x="14" y="1"/>
                  <a:pt x="13" y="1"/>
                </a:cubicBezTo>
                <a:cubicBezTo>
                  <a:pt x="10" y="1"/>
                  <a:pt x="6" y="0"/>
                  <a:pt x="3" y="1"/>
                </a:cubicBezTo>
                <a:cubicBezTo>
                  <a:pt x="0" y="1"/>
                  <a:pt x="1" y="4"/>
                  <a:pt x="4" y="4"/>
                </a:cubicBezTo>
                <a:cubicBezTo>
                  <a:pt x="7" y="4"/>
                  <a:pt x="11" y="5"/>
                  <a:pt x="14" y="5"/>
                </a:cubicBezTo>
                <a:cubicBezTo>
                  <a:pt x="16" y="4"/>
                  <a:pt x="12" y="5"/>
                  <a:pt x="14" y="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36" name="Freeform 596">
            <a:extLst>
              <a:ext uri="{FF2B5EF4-FFF2-40B4-BE49-F238E27FC236}">
                <a16:creationId xmlns:a16="http://schemas.microsoft.com/office/drawing/2014/main" id="{5804F7CA-65C5-9C4E-9A72-BD8EAFB26E55}"/>
              </a:ext>
            </a:extLst>
          </p:cNvPr>
          <p:cNvSpPr>
            <a:spLocks/>
          </p:cNvSpPr>
          <p:nvPr/>
        </p:nvSpPr>
        <p:spPr bwMode="auto">
          <a:xfrm>
            <a:off x="4027063" y="1655972"/>
            <a:ext cx="87234" cy="62170"/>
          </a:xfrm>
          <a:custGeom>
            <a:avLst/>
            <a:gdLst>
              <a:gd name="T0" fmla="*/ 7 w 17"/>
              <a:gd name="T1" fmla="*/ 1 h 11"/>
              <a:gd name="T2" fmla="*/ 1 w 17"/>
              <a:gd name="T3" fmla="*/ 6 h 11"/>
              <a:gd name="T4" fmla="*/ 10 w 17"/>
              <a:gd name="T5" fmla="*/ 10 h 11"/>
              <a:gd name="T6" fmla="*/ 15 w 17"/>
              <a:gd name="T7" fmla="*/ 10 h 11"/>
              <a:gd name="T8" fmla="*/ 15 w 17"/>
              <a:gd name="T9" fmla="*/ 8 h 11"/>
              <a:gd name="T10" fmla="*/ 16 w 17"/>
              <a:gd name="T11" fmla="*/ 6 h 11"/>
              <a:gd name="T12" fmla="*/ 7 w 17"/>
              <a:gd name="T13" fmla="*/ 1 h 11"/>
              <a:gd name="T14" fmla="*/ 7 w 17"/>
              <a:gd name="T15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11">
                <a:moveTo>
                  <a:pt x="7" y="1"/>
                </a:moveTo>
                <a:cubicBezTo>
                  <a:pt x="5" y="0"/>
                  <a:pt x="2" y="4"/>
                  <a:pt x="1" y="6"/>
                </a:cubicBezTo>
                <a:cubicBezTo>
                  <a:pt x="0" y="8"/>
                  <a:pt x="8" y="10"/>
                  <a:pt x="10" y="10"/>
                </a:cubicBezTo>
                <a:cubicBezTo>
                  <a:pt x="11" y="11"/>
                  <a:pt x="14" y="11"/>
                  <a:pt x="15" y="10"/>
                </a:cubicBezTo>
                <a:cubicBezTo>
                  <a:pt x="16" y="10"/>
                  <a:pt x="15" y="9"/>
                  <a:pt x="15" y="8"/>
                </a:cubicBezTo>
                <a:cubicBezTo>
                  <a:pt x="15" y="7"/>
                  <a:pt x="15" y="6"/>
                  <a:pt x="16" y="6"/>
                </a:cubicBezTo>
                <a:cubicBezTo>
                  <a:pt x="17" y="4"/>
                  <a:pt x="9" y="1"/>
                  <a:pt x="7" y="1"/>
                </a:cubicBezTo>
                <a:cubicBezTo>
                  <a:pt x="5" y="0"/>
                  <a:pt x="8" y="1"/>
                  <a:pt x="7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37" name="Freeform 597">
            <a:extLst>
              <a:ext uri="{FF2B5EF4-FFF2-40B4-BE49-F238E27FC236}">
                <a16:creationId xmlns:a16="http://schemas.microsoft.com/office/drawing/2014/main" id="{C2472770-3AE3-E44F-A193-7F9BA013659C}"/>
              </a:ext>
            </a:extLst>
          </p:cNvPr>
          <p:cNvSpPr>
            <a:spLocks/>
          </p:cNvSpPr>
          <p:nvPr/>
        </p:nvSpPr>
        <p:spPr bwMode="auto">
          <a:xfrm>
            <a:off x="4068008" y="1640901"/>
            <a:ext cx="21363" cy="15071"/>
          </a:xfrm>
          <a:custGeom>
            <a:avLst/>
            <a:gdLst>
              <a:gd name="T0" fmla="*/ 3 w 4"/>
              <a:gd name="T1" fmla="*/ 2 h 3"/>
              <a:gd name="T2" fmla="*/ 1 w 4"/>
              <a:gd name="T3" fmla="*/ 1 h 3"/>
              <a:gd name="T4" fmla="*/ 3 w 4"/>
              <a:gd name="T5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3">
                <a:moveTo>
                  <a:pt x="3" y="2"/>
                </a:moveTo>
                <a:cubicBezTo>
                  <a:pt x="1" y="3"/>
                  <a:pt x="0" y="1"/>
                  <a:pt x="1" y="1"/>
                </a:cubicBezTo>
                <a:cubicBezTo>
                  <a:pt x="2" y="0"/>
                  <a:pt x="4" y="2"/>
                  <a:pt x="3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38" name="Freeform 598">
            <a:extLst>
              <a:ext uri="{FF2B5EF4-FFF2-40B4-BE49-F238E27FC236}">
                <a16:creationId xmlns:a16="http://schemas.microsoft.com/office/drawing/2014/main" id="{541B15F5-42BC-8B43-AF7B-64B85BE39FA0}"/>
              </a:ext>
            </a:extLst>
          </p:cNvPr>
          <p:cNvSpPr>
            <a:spLocks/>
          </p:cNvSpPr>
          <p:nvPr/>
        </p:nvSpPr>
        <p:spPr bwMode="auto">
          <a:xfrm>
            <a:off x="4162363" y="1541052"/>
            <a:ext cx="46287" cy="32026"/>
          </a:xfrm>
          <a:custGeom>
            <a:avLst/>
            <a:gdLst>
              <a:gd name="T0" fmla="*/ 1 w 9"/>
              <a:gd name="T1" fmla="*/ 5 h 6"/>
              <a:gd name="T2" fmla="*/ 1 w 9"/>
              <a:gd name="T3" fmla="*/ 1 h 6"/>
              <a:gd name="T4" fmla="*/ 5 w 9"/>
              <a:gd name="T5" fmla="*/ 1 h 6"/>
              <a:gd name="T6" fmla="*/ 9 w 9"/>
              <a:gd name="T7" fmla="*/ 3 h 6"/>
              <a:gd name="T8" fmla="*/ 5 w 9"/>
              <a:gd name="T9" fmla="*/ 5 h 6"/>
              <a:gd name="T10" fmla="*/ 1 w 9"/>
              <a:gd name="T11" fmla="*/ 5 h 6"/>
              <a:gd name="T12" fmla="*/ 1 w 9"/>
              <a:gd name="T13" fmla="*/ 5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6">
                <a:moveTo>
                  <a:pt x="1" y="5"/>
                </a:moveTo>
                <a:cubicBezTo>
                  <a:pt x="1" y="5"/>
                  <a:pt x="2" y="2"/>
                  <a:pt x="1" y="1"/>
                </a:cubicBezTo>
                <a:cubicBezTo>
                  <a:pt x="1" y="0"/>
                  <a:pt x="4" y="1"/>
                  <a:pt x="5" y="1"/>
                </a:cubicBezTo>
                <a:cubicBezTo>
                  <a:pt x="6" y="1"/>
                  <a:pt x="9" y="2"/>
                  <a:pt x="9" y="3"/>
                </a:cubicBezTo>
                <a:cubicBezTo>
                  <a:pt x="8" y="4"/>
                  <a:pt x="6" y="5"/>
                  <a:pt x="5" y="5"/>
                </a:cubicBezTo>
                <a:cubicBezTo>
                  <a:pt x="3" y="6"/>
                  <a:pt x="3" y="6"/>
                  <a:pt x="1" y="5"/>
                </a:cubicBezTo>
                <a:cubicBezTo>
                  <a:pt x="0" y="4"/>
                  <a:pt x="2" y="6"/>
                  <a:pt x="1" y="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39" name="Freeform 599">
            <a:extLst>
              <a:ext uri="{FF2B5EF4-FFF2-40B4-BE49-F238E27FC236}">
                <a16:creationId xmlns:a16="http://schemas.microsoft.com/office/drawing/2014/main" id="{A107E509-3B41-B445-9365-11574A8FF240}"/>
              </a:ext>
            </a:extLst>
          </p:cNvPr>
          <p:cNvSpPr>
            <a:spLocks/>
          </p:cNvSpPr>
          <p:nvPr/>
        </p:nvSpPr>
        <p:spPr bwMode="auto">
          <a:xfrm>
            <a:off x="4187286" y="1590033"/>
            <a:ext cx="16022" cy="22607"/>
          </a:xfrm>
          <a:custGeom>
            <a:avLst/>
            <a:gdLst>
              <a:gd name="T0" fmla="*/ 2 w 3"/>
              <a:gd name="T1" fmla="*/ 1 h 4"/>
              <a:gd name="T2" fmla="*/ 1 w 3"/>
              <a:gd name="T3" fmla="*/ 3 h 4"/>
              <a:gd name="T4" fmla="*/ 2 w 3"/>
              <a:gd name="T5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4">
                <a:moveTo>
                  <a:pt x="2" y="1"/>
                </a:moveTo>
                <a:cubicBezTo>
                  <a:pt x="0" y="0"/>
                  <a:pt x="0" y="3"/>
                  <a:pt x="1" y="3"/>
                </a:cubicBezTo>
                <a:cubicBezTo>
                  <a:pt x="2" y="4"/>
                  <a:pt x="3" y="2"/>
                  <a:pt x="2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40" name="Freeform 600">
            <a:extLst>
              <a:ext uri="{FF2B5EF4-FFF2-40B4-BE49-F238E27FC236}">
                <a16:creationId xmlns:a16="http://schemas.microsoft.com/office/drawing/2014/main" id="{D18A53E5-04F5-1641-961C-B510293B7B13}"/>
              </a:ext>
            </a:extLst>
          </p:cNvPr>
          <p:cNvSpPr>
            <a:spLocks/>
          </p:cNvSpPr>
          <p:nvPr/>
        </p:nvSpPr>
        <p:spPr bwMode="auto">
          <a:xfrm>
            <a:off x="4016379" y="1573080"/>
            <a:ext cx="464653" cy="150715"/>
          </a:xfrm>
          <a:custGeom>
            <a:avLst/>
            <a:gdLst>
              <a:gd name="T0" fmla="*/ 17 w 89"/>
              <a:gd name="T1" fmla="*/ 7 h 27"/>
              <a:gd name="T2" fmla="*/ 19 w 89"/>
              <a:gd name="T3" fmla="*/ 4 h 27"/>
              <a:gd name="T4" fmla="*/ 15 w 89"/>
              <a:gd name="T5" fmla="*/ 2 h 27"/>
              <a:gd name="T6" fmla="*/ 12 w 89"/>
              <a:gd name="T7" fmla="*/ 2 h 27"/>
              <a:gd name="T8" fmla="*/ 4 w 89"/>
              <a:gd name="T9" fmla="*/ 1 h 27"/>
              <a:gd name="T10" fmla="*/ 4 w 89"/>
              <a:gd name="T11" fmla="*/ 3 h 27"/>
              <a:gd name="T12" fmla="*/ 0 w 89"/>
              <a:gd name="T13" fmla="*/ 4 h 27"/>
              <a:gd name="T14" fmla="*/ 5 w 89"/>
              <a:gd name="T15" fmla="*/ 5 h 27"/>
              <a:gd name="T16" fmla="*/ 7 w 89"/>
              <a:gd name="T17" fmla="*/ 6 h 27"/>
              <a:gd name="T18" fmla="*/ 6 w 89"/>
              <a:gd name="T19" fmla="*/ 7 h 27"/>
              <a:gd name="T20" fmla="*/ 24 w 89"/>
              <a:gd name="T21" fmla="*/ 13 h 27"/>
              <a:gd name="T22" fmla="*/ 25 w 89"/>
              <a:gd name="T23" fmla="*/ 16 h 27"/>
              <a:gd name="T24" fmla="*/ 24 w 89"/>
              <a:gd name="T25" fmla="*/ 21 h 27"/>
              <a:gd name="T26" fmla="*/ 27 w 89"/>
              <a:gd name="T27" fmla="*/ 25 h 27"/>
              <a:gd name="T28" fmla="*/ 30 w 89"/>
              <a:gd name="T29" fmla="*/ 24 h 27"/>
              <a:gd name="T30" fmla="*/ 33 w 89"/>
              <a:gd name="T31" fmla="*/ 26 h 27"/>
              <a:gd name="T32" fmla="*/ 38 w 89"/>
              <a:gd name="T33" fmla="*/ 26 h 27"/>
              <a:gd name="T34" fmla="*/ 42 w 89"/>
              <a:gd name="T35" fmla="*/ 23 h 27"/>
              <a:gd name="T36" fmla="*/ 45 w 89"/>
              <a:gd name="T37" fmla="*/ 26 h 27"/>
              <a:gd name="T38" fmla="*/ 52 w 89"/>
              <a:gd name="T39" fmla="*/ 27 h 27"/>
              <a:gd name="T40" fmla="*/ 62 w 89"/>
              <a:gd name="T41" fmla="*/ 27 h 27"/>
              <a:gd name="T42" fmla="*/ 65 w 89"/>
              <a:gd name="T43" fmla="*/ 27 h 27"/>
              <a:gd name="T44" fmla="*/ 67 w 89"/>
              <a:gd name="T45" fmla="*/ 24 h 27"/>
              <a:gd name="T46" fmla="*/ 70 w 89"/>
              <a:gd name="T47" fmla="*/ 25 h 27"/>
              <a:gd name="T48" fmla="*/ 76 w 89"/>
              <a:gd name="T49" fmla="*/ 27 h 27"/>
              <a:gd name="T50" fmla="*/ 82 w 89"/>
              <a:gd name="T51" fmla="*/ 26 h 27"/>
              <a:gd name="T52" fmla="*/ 85 w 89"/>
              <a:gd name="T53" fmla="*/ 24 h 27"/>
              <a:gd name="T54" fmla="*/ 85 w 89"/>
              <a:gd name="T55" fmla="*/ 22 h 27"/>
              <a:gd name="T56" fmla="*/ 82 w 89"/>
              <a:gd name="T57" fmla="*/ 22 h 27"/>
              <a:gd name="T58" fmla="*/ 85 w 89"/>
              <a:gd name="T59" fmla="*/ 17 h 27"/>
              <a:gd name="T60" fmla="*/ 80 w 89"/>
              <a:gd name="T61" fmla="*/ 16 h 27"/>
              <a:gd name="T62" fmla="*/ 78 w 89"/>
              <a:gd name="T63" fmla="*/ 14 h 27"/>
              <a:gd name="T64" fmla="*/ 70 w 89"/>
              <a:gd name="T65" fmla="*/ 14 h 27"/>
              <a:gd name="T66" fmla="*/ 65 w 89"/>
              <a:gd name="T67" fmla="*/ 14 h 27"/>
              <a:gd name="T68" fmla="*/ 55 w 89"/>
              <a:gd name="T69" fmla="*/ 17 h 27"/>
              <a:gd name="T70" fmla="*/ 56 w 89"/>
              <a:gd name="T71" fmla="*/ 18 h 27"/>
              <a:gd name="T72" fmla="*/ 52 w 89"/>
              <a:gd name="T73" fmla="*/ 18 h 27"/>
              <a:gd name="T74" fmla="*/ 49 w 89"/>
              <a:gd name="T75" fmla="*/ 16 h 27"/>
              <a:gd name="T76" fmla="*/ 46 w 89"/>
              <a:gd name="T77" fmla="*/ 17 h 27"/>
              <a:gd name="T78" fmla="*/ 42 w 89"/>
              <a:gd name="T79" fmla="*/ 16 h 27"/>
              <a:gd name="T80" fmla="*/ 41 w 89"/>
              <a:gd name="T81" fmla="*/ 18 h 27"/>
              <a:gd name="T82" fmla="*/ 38 w 89"/>
              <a:gd name="T83" fmla="*/ 16 h 27"/>
              <a:gd name="T84" fmla="*/ 39 w 89"/>
              <a:gd name="T85" fmla="*/ 14 h 27"/>
              <a:gd name="T86" fmla="*/ 34 w 89"/>
              <a:gd name="T87" fmla="*/ 12 h 27"/>
              <a:gd name="T88" fmla="*/ 30 w 89"/>
              <a:gd name="T89" fmla="*/ 13 h 27"/>
              <a:gd name="T90" fmla="*/ 32 w 89"/>
              <a:gd name="T91" fmla="*/ 12 h 27"/>
              <a:gd name="T92" fmla="*/ 28 w 89"/>
              <a:gd name="T93" fmla="*/ 9 h 27"/>
              <a:gd name="T94" fmla="*/ 38 w 89"/>
              <a:gd name="T95" fmla="*/ 10 h 27"/>
              <a:gd name="T96" fmla="*/ 33 w 89"/>
              <a:gd name="T97" fmla="*/ 7 h 27"/>
              <a:gd name="T98" fmla="*/ 28 w 89"/>
              <a:gd name="T99" fmla="*/ 7 h 27"/>
              <a:gd name="T100" fmla="*/ 32 w 89"/>
              <a:gd name="T101" fmla="*/ 6 h 27"/>
              <a:gd name="T102" fmla="*/ 27 w 89"/>
              <a:gd name="T103" fmla="*/ 5 h 27"/>
              <a:gd name="T104" fmla="*/ 17 w 89"/>
              <a:gd name="T105" fmla="*/ 7 h 27"/>
              <a:gd name="T106" fmla="*/ 17 w 89"/>
              <a:gd name="T107" fmla="*/ 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9" h="27">
                <a:moveTo>
                  <a:pt x="17" y="7"/>
                </a:moveTo>
                <a:cubicBezTo>
                  <a:pt x="18" y="7"/>
                  <a:pt x="20" y="5"/>
                  <a:pt x="19" y="4"/>
                </a:cubicBezTo>
                <a:cubicBezTo>
                  <a:pt x="18" y="3"/>
                  <a:pt x="16" y="2"/>
                  <a:pt x="15" y="2"/>
                </a:cubicBezTo>
                <a:cubicBezTo>
                  <a:pt x="14" y="2"/>
                  <a:pt x="13" y="2"/>
                  <a:pt x="12" y="2"/>
                </a:cubicBezTo>
                <a:cubicBezTo>
                  <a:pt x="9" y="1"/>
                  <a:pt x="7" y="0"/>
                  <a:pt x="4" y="1"/>
                </a:cubicBezTo>
                <a:cubicBezTo>
                  <a:pt x="0" y="2"/>
                  <a:pt x="3" y="2"/>
                  <a:pt x="4" y="3"/>
                </a:cubicBezTo>
                <a:cubicBezTo>
                  <a:pt x="4" y="3"/>
                  <a:pt x="0" y="3"/>
                  <a:pt x="0" y="4"/>
                </a:cubicBezTo>
                <a:cubicBezTo>
                  <a:pt x="0" y="5"/>
                  <a:pt x="4" y="5"/>
                  <a:pt x="5" y="5"/>
                </a:cubicBezTo>
                <a:cubicBezTo>
                  <a:pt x="5" y="6"/>
                  <a:pt x="7" y="6"/>
                  <a:pt x="7" y="6"/>
                </a:cubicBezTo>
                <a:cubicBezTo>
                  <a:pt x="7" y="7"/>
                  <a:pt x="6" y="7"/>
                  <a:pt x="6" y="7"/>
                </a:cubicBezTo>
                <a:cubicBezTo>
                  <a:pt x="12" y="11"/>
                  <a:pt x="21" y="5"/>
                  <a:pt x="24" y="13"/>
                </a:cubicBezTo>
                <a:cubicBezTo>
                  <a:pt x="24" y="14"/>
                  <a:pt x="26" y="15"/>
                  <a:pt x="25" y="16"/>
                </a:cubicBezTo>
                <a:cubicBezTo>
                  <a:pt x="24" y="18"/>
                  <a:pt x="23" y="19"/>
                  <a:pt x="24" y="21"/>
                </a:cubicBezTo>
                <a:cubicBezTo>
                  <a:pt x="24" y="21"/>
                  <a:pt x="26" y="25"/>
                  <a:pt x="27" y="25"/>
                </a:cubicBezTo>
                <a:cubicBezTo>
                  <a:pt x="28" y="26"/>
                  <a:pt x="30" y="23"/>
                  <a:pt x="30" y="24"/>
                </a:cubicBezTo>
                <a:cubicBezTo>
                  <a:pt x="31" y="24"/>
                  <a:pt x="32" y="26"/>
                  <a:pt x="33" y="26"/>
                </a:cubicBezTo>
                <a:cubicBezTo>
                  <a:pt x="35" y="27"/>
                  <a:pt x="37" y="26"/>
                  <a:pt x="38" y="26"/>
                </a:cubicBezTo>
                <a:cubicBezTo>
                  <a:pt x="39" y="25"/>
                  <a:pt x="41" y="23"/>
                  <a:pt x="42" y="23"/>
                </a:cubicBezTo>
                <a:cubicBezTo>
                  <a:pt x="42" y="23"/>
                  <a:pt x="44" y="26"/>
                  <a:pt x="45" y="26"/>
                </a:cubicBezTo>
                <a:cubicBezTo>
                  <a:pt x="47" y="27"/>
                  <a:pt x="50" y="27"/>
                  <a:pt x="52" y="27"/>
                </a:cubicBezTo>
                <a:cubicBezTo>
                  <a:pt x="56" y="27"/>
                  <a:pt x="59" y="27"/>
                  <a:pt x="62" y="27"/>
                </a:cubicBezTo>
                <a:cubicBezTo>
                  <a:pt x="63" y="27"/>
                  <a:pt x="64" y="27"/>
                  <a:pt x="65" y="27"/>
                </a:cubicBezTo>
                <a:cubicBezTo>
                  <a:pt x="67" y="26"/>
                  <a:pt x="66" y="24"/>
                  <a:pt x="67" y="24"/>
                </a:cubicBezTo>
                <a:cubicBezTo>
                  <a:pt x="68" y="23"/>
                  <a:pt x="69" y="24"/>
                  <a:pt x="70" y="25"/>
                </a:cubicBezTo>
                <a:cubicBezTo>
                  <a:pt x="71" y="26"/>
                  <a:pt x="74" y="27"/>
                  <a:pt x="76" y="27"/>
                </a:cubicBezTo>
                <a:cubicBezTo>
                  <a:pt x="78" y="27"/>
                  <a:pt x="80" y="27"/>
                  <a:pt x="82" y="26"/>
                </a:cubicBezTo>
                <a:cubicBezTo>
                  <a:pt x="84" y="26"/>
                  <a:pt x="83" y="24"/>
                  <a:pt x="85" y="24"/>
                </a:cubicBezTo>
                <a:cubicBezTo>
                  <a:pt x="86" y="24"/>
                  <a:pt x="87" y="21"/>
                  <a:pt x="85" y="22"/>
                </a:cubicBezTo>
                <a:cubicBezTo>
                  <a:pt x="85" y="22"/>
                  <a:pt x="83" y="22"/>
                  <a:pt x="82" y="22"/>
                </a:cubicBezTo>
                <a:cubicBezTo>
                  <a:pt x="82" y="22"/>
                  <a:pt x="89" y="18"/>
                  <a:pt x="85" y="17"/>
                </a:cubicBezTo>
                <a:cubicBezTo>
                  <a:pt x="84" y="17"/>
                  <a:pt x="82" y="16"/>
                  <a:pt x="80" y="16"/>
                </a:cubicBezTo>
                <a:cubicBezTo>
                  <a:pt x="78" y="16"/>
                  <a:pt x="80" y="14"/>
                  <a:pt x="78" y="14"/>
                </a:cubicBezTo>
                <a:cubicBezTo>
                  <a:pt x="75" y="14"/>
                  <a:pt x="73" y="14"/>
                  <a:pt x="70" y="14"/>
                </a:cubicBezTo>
                <a:cubicBezTo>
                  <a:pt x="68" y="14"/>
                  <a:pt x="67" y="13"/>
                  <a:pt x="65" y="14"/>
                </a:cubicBezTo>
                <a:cubicBezTo>
                  <a:pt x="64" y="14"/>
                  <a:pt x="55" y="16"/>
                  <a:pt x="55" y="17"/>
                </a:cubicBezTo>
                <a:cubicBezTo>
                  <a:pt x="55" y="17"/>
                  <a:pt x="56" y="17"/>
                  <a:pt x="56" y="18"/>
                </a:cubicBezTo>
                <a:cubicBezTo>
                  <a:pt x="56" y="18"/>
                  <a:pt x="53" y="18"/>
                  <a:pt x="52" y="18"/>
                </a:cubicBezTo>
                <a:cubicBezTo>
                  <a:pt x="51" y="18"/>
                  <a:pt x="50" y="17"/>
                  <a:pt x="49" y="16"/>
                </a:cubicBezTo>
                <a:cubicBezTo>
                  <a:pt x="48" y="16"/>
                  <a:pt x="47" y="17"/>
                  <a:pt x="46" y="17"/>
                </a:cubicBezTo>
                <a:cubicBezTo>
                  <a:pt x="45" y="17"/>
                  <a:pt x="43" y="16"/>
                  <a:pt x="42" y="16"/>
                </a:cubicBezTo>
                <a:cubicBezTo>
                  <a:pt x="41" y="16"/>
                  <a:pt x="42" y="18"/>
                  <a:pt x="41" y="18"/>
                </a:cubicBezTo>
                <a:cubicBezTo>
                  <a:pt x="40" y="18"/>
                  <a:pt x="39" y="16"/>
                  <a:pt x="38" y="16"/>
                </a:cubicBezTo>
                <a:cubicBezTo>
                  <a:pt x="35" y="16"/>
                  <a:pt x="39" y="15"/>
                  <a:pt x="39" y="14"/>
                </a:cubicBezTo>
                <a:cubicBezTo>
                  <a:pt x="39" y="13"/>
                  <a:pt x="35" y="12"/>
                  <a:pt x="34" y="12"/>
                </a:cubicBezTo>
                <a:cubicBezTo>
                  <a:pt x="34" y="12"/>
                  <a:pt x="30" y="13"/>
                  <a:pt x="30" y="13"/>
                </a:cubicBezTo>
                <a:cubicBezTo>
                  <a:pt x="30" y="12"/>
                  <a:pt x="32" y="12"/>
                  <a:pt x="32" y="12"/>
                </a:cubicBezTo>
                <a:cubicBezTo>
                  <a:pt x="32" y="11"/>
                  <a:pt x="27" y="10"/>
                  <a:pt x="28" y="9"/>
                </a:cubicBezTo>
                <a:cubicBezTo>
                  <a:pt x="28" y="9"/>
                  <a:pt x="38" y="10"/>
                  <a:pt x="38" y="10"/>
                </a:cubicBezTo>
                <a:cubicBezTo>
                  <a:pt x="38" y="9"/>
                  <a:pt x="34" y="8"/>
                  <a:pt x="33" y="7"/>
                </a:cubicBezTo>
                <a:cubicBezTo>
                  <a:pt x="32" y="7"/>
                  <a:pt x="30" y="7"/>
                  <a:pt x="28" y="7"/>
                </a:cubicBezTo>
                <a:cubicBezTo>
                  <a:pt x="29" y="7"/>
                  <a:pt x="31" y="7"/>
                  <a:pt x="32" y="6"/>
                </a:cubicBezTo>
                <a:cubicBezTo>
                  <a:pt x="32" y="5"/>
                  <a:pt x="27" y="5"/>
                  <a:pt x="27" y="5"/>
                </a:cubicBezTo>
                <a:cubicBezTo>
                  <a:pt x="23" y="5"/>
                  <a:pt x="21" y="6"/>
                  <a:pt x="17" y="7"/>
                </a:cubicBezTo>
                <a:cubicBezTo>
                  <a:pt x="17" y="7"/>
                  <a:pt x="18" y="7"/>
                  <a:pt x="17" y="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41" name="Freeform 601">
            <a:extLst>
              <a:ext uri="{FF2B5EF4-FFF2-40B4-BE49-F238E27FC236}">
                <a16:creationId xmlns:a16="http://schemas.microsoft.com/office/drawing/2014/main" id="{1952761D-5265-3240-BCCC-7D26FAF704A9}"/>
              </a:ext>
            </a:extLst>
          </p:cNvPr>
          <p:cNvSpPr>
            <a:spLocks/>
          </p:cNvSpPr>
          <p:nvPr/>
        </p:nvSpPr>
        <p:spPr bwMode="auto">
          <a:xfrm>
            <a:off x="4027063" y="1313098"/>
            <a:ext cx="307988" cy="205348"/>
          </a:xfrm>
          <a:custGeom>
            <a:avLst/>
            <a:gdLst>
              <a:gd name="T0" fmla="*/ 55 w 59"/>
              <a:gd name="T1" fmla="*/ 21 h 37"/>
              <a:gd name="T2" fmla="*/ 46 w 59"/>
              <a:gd name="T3" fmla="*/ 20 h 37"/>
              <a:gd name="T4" fmla="*/ 46 w 59"/>
              <a:gd name="T5" fmla="*/ 18 h 37"/>
              <a:gd name="T6" fmla="*/ 44 w 59"/>
              <a:gd name="T7" fmla="*/ 15 h 37"/>
              <a:gd name="T8" fmla="*/ 44 w 59"/>
              <a:gd name="T9" fmla="*/ 11 h 37"/>
              <a:gd name="T10" fmla="*/ 43 w 59"/>
              <a:gd name="T11" fmla="*/ 15 h 37"/>
              <a:gd name="T12" fmla="*/ 35 w 59"/>
              <a:gd name="T13" fmla="*/ 10 h 37"/>
              <a:gd name="T14" fmla="*/ 24 w 59"/>
              <a:gd name="T15" fmla="*/ 2 h 37"/>
              <a:gd name="T16" fmla="*/ 12 w 59"/>
              <a:gd name="T17" fmla="*/ 1 h 37"/>
              <a:gd name="T18" fmla="*/ 12 w 59"/>
              <a:gd name="T19" fmla="*/ 3 h 37"/>
              <a:gd name="T20" fmla="*/ 6 w 59"/>
              <a:gd name="T21" fmla="*/ 5 h 37"/>
              <a:gd name="T22" fmla="*/ 11 w 59"/>
              <a:gd name="T23" fmla="*/ 9 h 37"/>
              <a:gd name="T24" fmla="*/ 6 w 59"/>
              <a:gd name="T25" fmla="*/ 9 h 37"/>
              <a:gd name="T26" fmla="*/ 5 w 59"/>
              <a:gd name="T27" fmla="*/ 11 h 37"/>
              <a:gd name="T28" fmla="*/ 6 w 59"/>
              <a:gd name="T29" fmla="*/ 14 h 37"/>
              <a:gd name="T30" fmla="*/ 10 w 59"/>
              <a:gd name="T31" fmla="*/ 14 h 37"/>
              <a:gd name="T32" fmla="*/ 0 w 59"/>
              <a:gd name="T33" fmla="*/ 15 h 37"/>
              <a:gd name="T34" fmla="*/ 7 w 59"/>
              <a:gd name="T35" fmla="*/ 20 h 37"/>
              <a:gd name="T36" fmla="*/ 8 w 59"/>
              <a:gd name="T37" fmla="*/ 23 h 37"/>
              <a:gd name="T38" fmla="*/ 14 w 59"/>
              <a:gd name="T39" fmla="*/ 23 h 37"/>
              <a:gd name="T40" fmla="*/ 26 w 59"/>
              <a:gd name="T41" fmla="*/ 23 h 37"/>
              <a:gd name="T42" fmla="*/ 28 w 59"/>
              <a:gd name="T43" fmla="*/ 24 h 37"/>
              <a:gd name="T44" fmla="*/ 16 w 59"/>
              <a:gd name="T45" fmla="*/ 25 h 37"/>
              <a:gd name="T46" fmla="*/ 16 w 59"/>
              <a:gd name="T47" fmla="*/ 30 h 37"/>
              <a:gd name="T48" fmla="*/ 19 w 59"/>
              <a:gd name="T49" fmla="*/ 33 h 37"/>
              <a:gd name="T50" fmla="*/ 32 w 59"/>
              <a:gd name="T51" fmla="*/ 35 h 37"/>
              <a:gd name="T52" fmla="*/ 34 w 59"/>
              <a:gd name="T53" fmla="*/ 36 h 37"/>
              <a:gd name="T54" fmla="*/ 40 w 59"/>
              <a:gd name="T55" fmla="*/ 35 h 37"/>
              <a:gd name="T56" fmla="*/ 41 w 59"/>
              <a:gd name="T57" fmla="*/ 35 h 37"/>
              <a:gd name="T58" fmla="*/ 41 w 59"/>
              <a:gd name="T59" fmla="*/ 29 h 37"/>
              <a:gd name="T60" fmla="*/ 46 w 59"/>
              <a:gd name="T61" fmla="*/ 30 h 37"/>
              <a:gd name="T62" fmla="*/ 51 w 59"/>
              <a:gd name="T63" fmla="*/ 28 h 37"/>
              <a:gd name="T64" fmla="*/ 54 w 59"/>
              <a:gd name="T65" fmla="*/ 26 h 37"/>
              <a:gd name="T66" fmla="*/ 58 w 59"/>
              <a:gd name="T67" fmla="*/ 24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9" h="37">
                <a:moveTo>
                  <a:pt x="58" y="24"/>
                </a:moveTo>
                <a:cubicBezTo>
                  <a:pt x="58" y="22"/>
                  <a:pt x="56" y="22"/>
                  <a:pt x="55" y="21"/>
                </a:cubicBezTo>
                <a:cubicBezTo>
                  <a:pt x="54" y="20"/>
                  <a:pt x="53" y="22"/>
                  <a:pt x="52" y="21"/>
                </a:cubicBezTo>
                <a:cubicBezTo>
                  <a:pt x="50" y="19"/>
                  <a:pt x="48" y="21"/>
                  <a:pt x="46" y="20"/>
                </a:cubicBezTo>
                <a:cubicBezTo>
                  <a:pt x="46" y="20"/>
                  <a:pt x="48" y="19"/>
                  <a:pt x="48" y="18"/>
                </a:cubicBezTo>
                <a:cubicBezTo>
                  <a:pt x="48" y="18"/>
                  <a:pt x="46" y="18"/>
                  <a:pt x="46" y="18"/>
                </a:cubicBezTo>
                <a:cubicBezTo>
                  <a:pt x="46" y="17"/>
                  <a:pt x="47" y="17"/>
                  <a:pt x="47" y="16"/>
                </a:cubicBezTo>
                <a:cubicBezTo>
                  <a:pt x="47" y="15"/>
                  <a:pt x="44" y="16"/>
                  <a:pt x="44" y="15"/>
                </a:cubicBezTo>
                <a:cubicBezTo>
                  <a:pt x="43" y="15"/>
                  <a:pt x="45" y="14"/>
                  <a:pt x="45" y="14"/>
                </a:cubicBezTo>
                <a:cubicBezTo>
                  <a:pt x="46" y="13"/>
                  <a:pt x="44" y="12"/>
                  <a:pt x="44" y="11"/>
                </a:cubicBezTo>
                <a:cubicBezTo>
                  <a:pt x="43" y="10"/>
                  <a:pt x="38" y="11"/>
                  <a:pt x="38" y="11"/>
                </a:cubicBezTo>
                <a:cubicBezTo>
                  <a:pt x="38" y="12"/>
                  <a:pt x="43" y="14"/>
                  <a:pt x="43" y="15"/>
                </a:cubicBezTo>
                <a:cubicBezTo>
                  <a:pt x="42" y="16"/>
                  <a:pt x="39" y="14"/>
                  <a:pt x="38" y="13"/>
                </a:cubicBezTo>
                <a:cubicBezTo>
                  <a:pt x="36" y="12"/>
                  <a:pt x="39" y="10"/>
                  <a:pt x="35" y="10"/>
                </a:cubicBezTo>
                <a:cubicBezTo>
                  <a:pt x="33" y="10"/>
                  <a:pt x="30" y="10"/>
                  <a:pt x="29" y="8"/>
                </a:cubicBezTo>
                <a:cubicBezTo>
                  <a:pt x="28" y="6"/>
                  <a:pt x="26" y="3"/>
                  <a:pt x="24" y="2"/>
                </a:cubicBezTo>
                <a:cubicBezTo>
                  <a:pt x="21" y="1"/>
                  <a:pt x="18" y="0"/>
                  <a:pt x="16" y="0"/>
                </a:cubicBezTo>
                <a:cubicBezTo>
                  <a:pt x="15" y="0"/>
                  <a:pt x="10" y="0"/>
                  <a:pt x="12" y="1"/>
                </a:cubicBezTo>
                <a:cubicBezTo>
                  <a:pt x="13" y="1"/>
                  <a:pt x="17" y="2"/>
                  <a:pt x="17" y="2"/>
                </a:cubicBezTo>
                <a:cubicBezTo>
                  <a:pt x="17" y="4"/>
                  <a:pt x="13" y="3"/>
                  <a:pt x="12" y="3"/>
                </a:cubicBezTo>
                <a:cubicBezTo>
                  <a:pt x="12" y="3"/>
                  <a:pt x="13" y="4"/>
                  <a:pt x="13" y="4"/>
                </a:cubicBezTo>
                <a:cubicBezTo>
                  <a:pt x="13" y="5"/>
                  <a:pt x="7" y="2"/>
                  <a:pt x="6" y="5"/>
                </a:cubicBezTo>
                <a:cubicBezTo>
                  <a:pt x="6" y="5"/>
                  <a:pt x="11" y="7"/>
                  <a:pt x="12" y="7"/>
                </a:cubicBezTo>
                <a:cubicBezTo>
                  <a:pt x="10" y="6"/>
                  <a:pt x="11" y="9"/>
                  <a:pt x="11" y="9"/>
                </a:cubicBezTo>
                <a:cubicBezTo>
                  <a:pt x="11" y="10"/>
                  <a:pt x="4" y="7"/>
                  <a:pt x="3" y="8"/>
                </a:cubicBezTo>
                <a:cubicBezTo>
                  <a:pt x="3" y="7"/>
                  <a:pt x="6" y="8"/>
                  <a:pt x="6" y="9"/>
                </a:cubicBezTo>
                <a:cubicBezTo>
                  <a:pt x="6" y="8"/>
                  <a:pt x="4" y="9"/>
                  <a:pt x="4" y="9"/>
                </a:cubicBezTo>
                <a:cubicBezTo>
                  <a:pt x="3" y="10"/>
                  <a:pt x="5" y="11"/>
                  <a:pt x="5" y="11"/>
                </a:cubicBezTo>
                <a:cubicBezTo>
                  <a:pt x="6" y="12"/>
                  <a:pt x="2" y="12"/>
                  <a:pt x="1" y="12"/>
                </a:cubicBezTo>
                <a:cubicBezTo>
                  <a:pt x="2" y="12"/>
                  <a:pt x="4" y="13"/>
                  <a:pt x="6" y="14"/>
                </a:cubicBezTo>
                <a:cubicBezTo>
                  <a:pt x="8" y="14"/>
                  <a:pt x="10" y="13"/>
                  <a:pt x="12" y="13"/>
                </a:cubicBezTo>
                <a:cubicBezTo>
                  <a:pt x="12" y="13"/>
                  <a:pt x="10" y="14"/>
                  <a:pt x="10" y="14"/>
                </a:cubicBezTo>
                <a:cubicBezTo>
                  <a:pt x="10" y="15"/>
                  <a:pt x="11" y="15"/>
                  <a:pt x="11" y="15"/>
                </a:cubicBezTo>
                <a:cubicBezTo>
                  <a:pt x="11" y="16"/>
                  <a:pt x="0" y="15"/>
                  <a:pt x="0" y="15"/>
                </a:cubicBezTo>
                <a:cubicBezTo>
                  <a:pt x="0" y="15"/>
                  <a:pt x="2" y="18"/>
                  <a:pt x="2" y="18"/>
                </a:cubicBezTo>
                <a:cubicBezTo>
                  <a:pt x="3" y="19"/>
                  <a:pt x="7" y="21"/>
                  <a:pt x="7" y="20"/>
                </a:cubicBezTo>
                <a:cubicBezTo>
                  <a:pt x="7" y="21"/>
                  <a:pt x="5" y="20"/>
                  <a:pt x="6" y="22"/>
                </a:cubicBezTo>
                <a:cubicBezTo>
                  <a:pt x="6" y="22"/>
                  <a:pt x="7" y="23"/>
                  <a:pt x="8" y="23"/>
                </a:cubicBezTo>
                <a:cubicBezTo>
                  <a:pt x="9" y="24"/>
                  <a:pt x="10" y="23"/>
                  <a:pt x="11" y="23"/>
                </a:cubicBezTo>
                <a:cubicBezTo>
                  <a:pt x="12" y="22"/>
                  <a:pt x="13" y="24"/>
                  <a:pt x="14" y="23"/>
                </a:cubicBezTo>
                <a:cubicBezTo>
                  <a:pt x="17" y="22"/>
                  <a:pt x="19" y="21"/>
                  <a:pt x="21" y="22"/>
                </a:cubicBezTo>
                <a:cubicBezTo>
                  <a:pt x="23" y="23"/>
                  <a:pt x="24" y="23"/>
                  <a:pt x="26" y="23"/>
                </a:cubicBezTo>
                <a:cubicBezTo>
                  <a:pt x="25" y="23"/>
                  <a:pt x="23" y="23"/>
                  <a:pt x="21" y="23"/>
                </a:cubicBezTo>
                <a:cubicBezTo>
                  <a:pt x="23" y="23"/>
                  <a:pt x="27" y="23"/>
                  <a:pt x="28" y="24"/>
                </a:cubicBezTo>
                <a:cubicBezTo>
                  <a:pt x="28" y="24"/>
                  <a:pt x="23" y="25"/>
                  <a:pt x="23" y="25"/>
                </a:cubicBezTo>
                <a:cubicBezTo>
                  <a:pt x="21" y="25"/>
                  <a:pt x="18" y="25"/>
                  <a:pt x="16" y="25"/>
                </a:cubicBezTo>
                <a:cubicBezTo>
                  <a:pt x="16" y="26"/>
                  <a:pt x="12" y="27"/>
                  <a:pt x="13" y="27"/>
                </a:cubicBezTo>
                <a:cubicBezTo>
                  <a:pt x="14" y="28"/>
                  <a:pt x="15" y="28"/>
                  <a:pt x="16" y="30"/>
                </a:cubicBezTo>
                <a:cubicBezTo>
                  <a:pt x="16" y="32"/>
                  <a:pt x="22" y="30"/>
                  <a:pt x="23" y="32"/>
                </a:cubicBezTo>
                <a:cubicBezTo>
                  <a:pt x="23" y="32"/>
                  <a:pt x="19" y="32"/>
                  <a:pt x="19" y="33"/>
                </a:cubicBezTo>
                <a:cubicBezTo>
                  <a:pt x="20" y="34"/>
                  <a:pt x="25" y="36"/>
                  <a:pt x="26" y="36"/>
                </a:cubicBezTo>
                <a:cubicBezTo>
                  <a:pt x="26" y="36"/>
                  <a:pt x="32" y="36"/>
                  <a:pt x="32" y="35"/>
                </a:cubicBezTo>
                <a:cubicBezTo>
                  <a:pt x="32" y="35"/>
                  <a:pt x="31" y="35"/>
                  <a:pt x="31" y="35"/>
                </a:cubicBezTo>
                <a:cubicBezTo>
                  <a:pt x="31" y="33"/>
                  <a:pt x="35" y="36"/>
                  <a:pt x="34" y="36"/>
                </a:cubicBezTo>
                <a:cubicBezTo>
                  <a:pt x="35" y="36"/>
                  <a:pt x="33" y="33"/>
                  <a:pt x="33" y="32"/>
                </a:cubicBezTo>
                <a:cubicBezTo>
                  <a:pt x="35" y="31"/>
                  <a:pt x="37" y="37"/>
                  <a:pt x="40" y="35"/>
                </a:cubicBezTo>
                <a:cubicBezTo>
                  <a:pt x="41" y="34"/>
                  <a:pt x="39" y="32"/>
                  <a:pt x="40" y="32"/>
                </a:cubicBezTo>
                <a:cubicBezTo>
                  <a:pt x="41" y="32"/>
                  <a:pt x="41" y="34"/>
                  <a:pt x="41" y="35"/>
                </a:cubicBezTo>
                <a:cubicBezTo>
                  <a:pt x="42" y="35"/>
                  <a:pt x="43" y="31"/>
                  <a:pt x="42" y="31"/>
                </a:cubicBezTo>
                <a:cubicBezTo>
                  <a:pt x="42" y="30"/>
                  <a:pt x="42" y="29"/>
                  <a:pt x="41" y="29"/>
                </a:cubicBezTo>
                <a:cubicBezTo>
                  <a:pt x="41" y="28"/>
                  <a:pt x="42" y="26"/>
                  <a:pt x="43" y="27"/>
                </a:cubicBezTo>
                <a:cubicBezTo>
                  <a:pt x="44" y="28"/>
                  <a:pt x="43" y="32"/>
                  <a:pt x="46" y="30"/>
                </a:cubicBezTo>
                <a:cubicBezTo>
                  <a:pt x="47" y="29"/>
                  <a:pt x="50" y="25"/>
                  <a:pt x="52" y="27"/>
                </a:cubicBezTo>
                <a:cubicBezTo>
                  <a:pt x="53" y="27"/>
                  <a:pt x="51" y="28"/>
                  <a:pt x="51" y="28"/>
                </a:cubicBezTo>
                <a:cubicBezTo>
                  <a:pt x="51" y="28"/>
                  <a:pt x="56" y="27"/>
                  <a:pt x="56" y="27"/>
                </a:cubicBezTo>
                <a:cubicBezTo>
                  <a:pt x="56" y="27"/>
                  <a:pt x="54" y="27"/>
                  <a:pt x="54" y="26"/>
                </a:cubicBezTo>
                <a:cubicBezTo>
                  <a:pt x="54" y="25"/>
                  <a:pt x="59" y="25"/>
                  <a:pt x="58" y="24"/>
                </a:cubicBezTo>
                <a:cubicBezTo>
                  <a:pt x="58" y="22"/>
                  <a:pt x="58" y="25"/>
                  <a:pt x="58" y="2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42" name="Freeform 602">
            <a:extLst>
              <a:ext uri="{FF2B5EF4-FFF2-40B4-BE49-F238E27FC236}">
                <a16:creationId xmlns:a16="http://schemas.microsoft.com/office/drawing/2014/main" id="{B6F97346-03DE-7B44-86C9-451DD305E780}"/>
              </a:ext>
            </a:extLst>
          </p:cNvPr>
          <p:cNvSpPr>
            <a:spLocks/>
          </p:cNvSpPr>
          <p:nvPr/>
        </p:nvSpPr>
        <p:spPr bwMode="auto">
          <a:xfrm>
            <a:off x="4151681" y="1186876"/>
            <a:ext cx="813588" cy="448373"/>
          </a:xfrm>
          <a:custGeom>
            <a:avLst/>
            <a:gdLst>
              <a:gd name="T0" fmla="*/ 15 w 156"/>
              <a:gd name="T1" fmla="*/ 77 h 81"/>
              <a:gd name="T2" fmla="*/ 27 w 156"/>
              <a:gd name="T3" fmla="*/ 76 h 81"/>
              <a:gd name="T4" fmla="*/ 37 w 156"/>
              <a:gd name="T5" fmla="*/ 78 h 81"/>
              <a:gd name="T6" fmla="*/ 48 w 156"/>
              <a:gd name="T7" fmla="*/ 77 h 81"/>
              <a:gd name="T8" fmla="*/ 65 w 156"/>
              <a:gd name="T9" fmla="*/ 76 h 81"/>
              <a:gd name="T10" fmla="*/ 59 w 156"/>
              <a:gd name="T11" fmla="*/ 70 h 81"/>
              <a:gd name="T12" fmla="*/ 50 w 156"/>
              <a:gd name="T13" fmla="*/ 65 h 81"/>
              <a:gd name="T14" fmla="*/ 73 w 156"/>
              <a:gd name="T15" fmla="*/ 61 h 81"/>
              <a:gd name="T16" fmla="*/ 76 w 156"/>
              <a:gd name="T17" fmla="*/ 55 h 81"/>
              <a:gd name="T18" fmla="*/ 71 w 156"/>
              <a:gd name="T19" fmla="*/ 50 h 81"/>
              <a:gd name="T20" fmla="*/ 72 w 156"/>
              <a:gd name="T21" fmla="*/ 48 h 81"/>
              <a:gd name="T22" fmla="*/ 78 w 156"/>
              <a:gd name="T23" fmla="*/ 45 h 81"/>
              <a:gd name="T24" fmla="*/ 90 w 156"/>
              <a:gd name="T25" fmla="*/ 44 h 81"/>
              <a:gd name="T26" fmla="*/ 105 w 156"/>
              <a:gd name="T27" fmla="*/ 37 h 81"/>
              <a:gd name="T28" fmla="*/ 105 w 156"/>
              <a:gd name="T29" fmla="*/ 32 h 81"/>
              <a:gd name="T30" fmla="*/ 136 w 156"/>
              <a:gd name="T31" fmla="*/ 21 h 81"/>
              <a:gd name="T32" fmla="*/ 115 w 156"/>
              <a:gd name="T33" fmla="*/ 23 h 81"/>
              <a:gd name="T34" fmla="*/ 134 w 156"/>
              <a:gd name="T35" fmla="*/ 18 h 81"/>
              <a:gd name="T36" fmla="*/ 146 w 156"/>
              <a:gd name="T37" fmla="*/ 10 h 81"/>
              <a:gd name="T38" fmla="*/ 133 w 156"/>
              <a:gd name="T39" fmla="*/ 5 h 81"/>
              <a:gd name="T40" fmla="*/ 121 w 156"/>
              <a:gd name="T41" fmla="*/ 5 h 81"/>
              <a:gd name="T42" fmla="*/ 100 w 156"/>
              <a:gd name="T43" fmla="*/ 2 h 81"/>
              <a:gd name="T44" fmla="*/ 91 w 156"/>
              <a:gd name="T45" fmla="*/ 5 h 81"/>
              <a:gd name="T46" fmla="*/ 80 w 156"/>
              <a:gd name="T47" fmla="*/ 8 h 81"/>
              <a:gd name="T48" fmla="*/ 58 w 156"/>
              <a:gd name="T49" fmla="*/ 4 h 81"/>
              <a:gd name="T50" fmla="*/ 52 w 156"/>
              <a:gd name="T51" fmla="*/ 5 h 81"/>
              <a:gd name="T52" fmla="*/ 46 w 156"/>
              <a:gd name="T53" fmla="*/ 10 h 81"/>
              <a:gd name="T54" fmla="*/ 45 w 156"/>
              <a:gd name="T55" fmla="*/ 12 h 81"/>
              <a:gd name="T56" fmla="*/ 31 w 156"/>
              <a:gd name="T57" fmla="*/ 10 h 81"/>
              <a:gd name="T58" fmla="*/ 34 w 156"/>
              <a:gd name="T59" fmla="*/ 16 h 81"/>
              <a:gd name="T60" fmla="*/ 23 w 156"/>
              <a:gd name="T61" fmla="*/ 16 h 81"/>
              <a:gd name="T62" fmla="*/ 5 w 156"/>
              <a:gd name="T63" fmla="*/ 17 h 81"/>
              <a:gd name="T64" fmla="*/ 11 w 156"/>
              <a:gd name="T65" fmla="*/ 21 h 81"/>
              <a:gd name="T66" fmla="*/ 13 w 156"/>
              <a:gd name="T67" fmla="*/ 26 h 81"/>
              <a:gd name="T68" fmla="*/ 23 w 156"/>
              <a:gd name="T69" fmla="*/ 27 h 81"/>
              <a:gd name="T70" fmla="*/ 20 w 156"/>
              <a:gd name="T71" fmla="*/ 31 h 81"/>
              <a:gd name="T72" fmla="*/ 26 w 156"/>
              <a:gd name="T73" fmla="*/ 30 h 81"/>
              <a:gd name="T74" fmla="*/ 42 w 156"/>
              <a:gd name="T75" fmla="*/ 30 h 81"/>
              <a:gd name="T76" fmla="*/ 52 w 156"/>
              <a:gd name="T77" fmla="*/ 31 h 81"/>
              <a:gd name="T78" fmla="*/ 73 w 156"/>
              <a:gd name="T79" fmla="*/ 21 h 81"/>
              <a:gd name="T80" fmla="*/ 60 w 156"/>
              <a:gd name="T81" fmla="*/ 31 h 81"/>
              <a:gd name="T82" fmla="*/ 44 w 156"/>
              <a:gd name="T83" fmla="*/ 35 h 81"/>
              <a:gd name="T84" fmla="*/ 58 w 156"/>
              <a:gd name="T85" fmla="*/ 42 h 81"/>
              <a:gd name="T86" fmla="*/ 32 w 156"/>
              <a:gd name="T87" fmla="*/ 39 h 81"/>
              <a:gd name="T88" fmla="*/ 42 w 156"/>
              <a:gd name="T89" fmla="*/ 50 h 81"/>
              <a:gd name="T90" fmla="*/ 44 w 156"/>
              <a:gd name="T91" fmla="*/ 52 h 81"/>
              <a:gd name="T92" fmla="*/ 30 w 156"/>
              <a:gd name="T93" fmla="*/ 52 h 81"/>
              <a:gd name="T94" fmla="*/ 27 w 156"/>
              <a:gd name="T95" fmla="*/ 59 h 81"/>
              <a:gd name="T96" fmla="*/ 36 w 156"/>
              <a:gd name="T97" fmla="*/ 57 h 81"/>
              <a:gd name="T98" fmla="*/ 34 w 156"/>
              <a:gd name="T99" fmla="*/ 60 h 81"/>
              <a:gd name="T100" fmla="*/ 37 w 156"/>
              <a:gd name="T101" fmla="*/ 65 h 81"/>
              <a:gd name="T102" fmla="*/ 38 w 156"/>
              <a:gd name="T103" fmla="*/ 68 h 81"/>
              <a:gd name="T104" fmla="*/ 19 w 156"/>
              <a:gd name="T105" fmla="*/ 65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6" h="81">
                <a:moveTo>
                  <a:pt x="26" y="70"/>
                </a:moveTo>
                <a:cubicBezTo>
                  <a:pt x="22" y="70"/>
                  <a:pt x="17" y="70"/>
                  <a:pt x="13" y="71"/>
                </a:cubicBezTo>
                <a:cubicBezTo>
                  <a:pt x="11" y="72"/>
                  <a:pt x="11" y="75"/>
                  <a:pt x="12" y="76"/>
                </a:cubicBezTo>
                <a:cubicBezTo>
                  <a:pt x="13" y="77"/>
                  <a:pt x="15" y="78"/>
                  <a:pt x="15" y="77"/>
                </a:cubicBezTo>
                <a:cubicBezTo>
                  <a:pt x="17" y="77"/>
                  <a:pt x="16" y="76"/>
                  <a:pt x="17" y="75"/>
                </a:cubicBezTo>
                <a:cubicBezTo>
                  <a:pt x="17" y="75"/>
                  <a:pt x="17" y="78"/>
                  <a:pt x="17" y="78"/>
                </a:cubicBezTo>
                <a:cubicBezTo>
                  <a:pt x="19" y="78"/>
                  <a:pt x="22" y="78"/>
                  <a:pt x="24" y="78"/>
                </a:cubicBezTo>
                <a:cubicBezTo>
                  <a:pt x="26" y="78"/>
                  <a:pt x="26" y="76"/>
                  <a:pt x="27" y="76"/>
                </a:cubicBezTo>
                <a:cubicBezTo>
                  <a:pt x="29" y="76"/>
                  <a:pt x="27" y="78"/>
                  <a:pt x="27" y="78"/>
                </a:cubicBezTo>
                <a:cubicBezTo>
                  <a:pt x="27" y="78"/>
                  <a:pt x="37" y="79"/>
                  <a:pt x="37" y="78"/>
                </a:cubicBezTo>
                <a:cubicBezTo>
                  <a:pt x="37" y="78"/>
                  <a:pt x="35" y="77"/>
                  <a:pt x="34" y="76"/>
                </a:cubicBezTo>
                <a:cubicBezTo>
                  <a:pt x="34" y="76"/>
                  <a:pt x="38" y="77"/>
                  <a:pt x="37" y="78"/>
                </a:cubicBezTo>
                <a:cubicBezTo>
                  <a:pt x="38" y="77"/>
                  <a:pt x="37" y="76"/>
                  <a:pt x="38" y="76"/>
                </a:cubicBezTo>
                <a:cubicBezTo>
                  <a:pt x="38" y="76"/>
                  <a:pt x="40" y="77"/>
                  <a:pt x="41" y="77"/>
                </a:cubicBezTo>
                <a:cubicBezTo>
                  <a:pt x="43" y="79"/>
                  <a:pt x="41" y="76"/>
                  <a:pt x="42" y="75"/>
                </a:cubicBezTo>
                <a:cubicBezTo>
                  <a:pt x="42" y="75"/>
                  <a:pt x="48" y="78"/>
                  <a:pt x="48" y="77"/>
                </a:cubicBezTo>
                <a:cubicBezTo>
                  <a:pt x="48" y="76"/>
                  <a:pt x="46" y="76"/>
                  <a:pt x="46" y="75"/>
                </a:cubicBezTo>
                <a:cubicBezTo>
                  <a:pt x="46" y="75"/>
                  <a:pt x="53" y="76"/>
                  <a:pt x="53" y="76"/>
                </a:cubicBezTo>
                <a:cubicBezTo>
                  <a:pt x="57" y="76"/>
                  <a:pt x="52" y="79"/>
                  <a:pt x="52" y="80"/>
                </a:cubicBezTo>
                <a:cubicBezTo>
                  <a:pt x="52" y="81"/>
                  <a:pt x="64" y="76"/>
                  <a:pt x="65" y="76"/>
                </a:cubicBezTo>
                <a:cubicBezTo>
                  <a:pt x="67" y="76"/>
                  <a:pt x="72" y="73"/>
                  <a:pt x="68" y="72"/>
                </a:cubicBezTo>
                <a:cubicBezTo>
                  <a:pt x="66" y="71"/>
                  <a:pt x="63" y="73"/>
                  <a:pt x="61" y="72"/>
                </a:cubicBezTo>
                <a:cubicBezTo>
                  <a:pt x="61" y="72"/>
                  <a:pt x="63" y="70"/>
                  <a:pt x="63" y="70"/>
                </a:cubicBezTo>
                <a:cubicBezTo>
                  <a:pt x="63" y="69"/>
                  <a:pt x="60" y="70"/>
                  <a:pt x="59" y="70"/>
                </a:cubicBezTo>
                <a:cubicBezTo>
                  <a:pt x="57" y="70"/>
                  <a:pt x="56" y="68"/>
                  <a:pt x="54" y="68"/>
                </a:cubicBezTo>
                <a:cubicBezTo>
                  <a:pt x="53" y="69"/>
                  <a:pt x="50" y="70"/>
                  <a:pt x="48" y="69"/>
                </a:cubicBezTo>
                <a:cubicBezTo>
                  <a:pt x="49" y="69"/>
                  <a:pt x="50" y="69"/>
                  <a:pt x="51" y="69"/>
                </a:cubicBezTo>
                <a:cubicBezTo>
                  <a:pt x="52" y="68"/>
                  <a:pt x="50" y="66"/>
                  <a:pt x="50" y="65"/>
                </a:cubicBezTo>
                <a:cubicBezTo>
                  <a:pt x="50" y="67"/>
                  <a:pt x="59" y="68"/>
                  <a:pt x="60" y="68"/>
                </a:cubicBezTo>
                <a:cubicBezTo>
                  <a:pt x="61" y="68"/>
                  <a:pt x="63" y="68"/>
                  <a:pt x="65" y="68"/>
                </a:cubicBezTo>
                <a:cubicBezTo>
                  <a:pt x="67" y="68"/>
                  <a:pt x="69" y="65"/>
                  <a:pt x="68" y="64"/>
                </a:cubicBezTo>
                <a:cubicBezTo>
                  <a:pt x="65" y="61"/>
                  <a:pt x="71" y="61"/>
                  <a:pt x="73" y="61"/>
                </a:cubicBezTo>
                <a:cubicBezTo>
                  <a:pt x="74" y="61"/>
                  <a:pt x="79" y="61"/>
                  <a:pt x="80" y="60"/>
                </a:cubicBezTo>
                <a:cubicBezTo>
                  <a:pt x="80" y="60"/>
                  <a:pt x="75" y="58"/>
                  <a:pt x="75" y="58"/>
                </a:cubicBezTo>
                <a:cubicBezTo>
                  <a:pt x="77" y="57"/>
                  <a:pt x="81" y="59"/>
                  <a:pt x="82" y="57"/>
                </a:cubicBezTo>
                <a:cubicBezTo>
                  <a:pt x="83" y="56"/>
                  <a:pt x="77" y="55"/>
                  <a:pt x="76" y="55"/>
                </a:cubicBezTo>
                <a:cubicBezTo>
                  <a:pt x="77" y="55"/>
                  <a:pt x="84" y="54"/>
                  <a:pt x="85" y="53"/>
                </a:cubicBezTo>
                <a:cubicBezTo>
                  <a:pt x="87" y="52"/>
                  <a:pt x="77" y="50"/>
                  <a:pt x="77" y="51"/>
                </a:cubicBezTo>
                <a:cubicBezTo>
                  <a:pt x="77" y="50"/>
                  <a:pt x="79" y="50"/>
                  <a:pt x="79" y="50"/>
                </a:cubicBezTo>
                <a:cubicBezTo>
                  <a:pt x="79" y="49"/>
                  <a:pt x="72" y="50"/>
                  <a:pt x="71" y="50"/>
                </a:cubicBezTo>
                <a:cubicBezTo>
                  <a:pt x="69" y="50"/>
                  <a:pt x="68" y="51"/>
                  <a:pt x="66" y="52"/>
                </a:cubicBezTo>
                <a:cubicBezTo>
                  <a:pt x="67" y="52"/>
                  <a:pt x="70" y="49"/>
                  <a:pt x="68" y="49"/>
                </a:cubicBezTo>
                <a:cubicBezTo>
                  <a:pt x="68" y="49"/>
                  <a:pt x="64" y="49"/>
                  <a:pt x="64" y="48"/>
                </a:cubicBezTo>
                <a:cubicBezTo>
                  <a:pt x="64" y="48"/>
                  <a:pt x="71" y="48"/>
                  <a:pt x="72" y="48"/>
                </a:cubicBezTo>
                <a:cubicBezTo>
                  <a:pt x="71" y="48"/>
                  <a:pt x="68" y="47"/>
                  <a:pt x="68" y="47"/>
                </a:cubicBezTo>
                <a:cubicBezTo>
                  <a:pt x="69" y="46"/>
                  <a:pt x="72" y="48"/>
                  <a:pt x="74" y="47"/>
                </a:cubicBezTo>
                <a:cubicBezTo>
                  <a:pt x="73" y="47"/>
                  <a:pt x="69" y="46"/>
                  <a:pt x="69" y="46"/>
                </a:cubicBezTo>
                <a:cubicBezTo>
                  <a:pt x="69" y="45"/>
                  <a:pt x="77" y="46"/>
                  <a:pt x="78" y="45"/>
                </a:cubicBezTo>
                <a:cubicBezTo>
                  <a:pt x="78" y="45"/>
                  <a:pt x="75" y="44"/>
                  <a:pt x="75" y="44"/>
                </a:cubicBezTo>
                <a:cubicBezTo>
                  <a:pt x="74" y="44"/>
                  <a:pt x="77" y="44"/>
                  <a:pt x="77" y="44"/>
                </a:cubicBezTo>
                <a:cubicBezTo>
                  <a:pt x="79" y="45"/>
                  <a:pt x="80" y="46"/>
                  <a:pt x="82" y="46"/>
                </a:cubicBezTo>
                <a:cubicBezTo>
                  <a:pt x="84" y="46"/>
                  <a:pt x="87" y="45"/>
                  <a:pt x="90" y="44"/>
                </a:cubicBezTo>
                <a:cubicBezTo>
                  <a:pt x="98" y="43"/>
                  <a:pt x="85" y="42"/>
                  <a:pt x="84" y="40"/>
                </a:cubicBezTo>
                <a:cubicBezTo>
                  <a:pt x="84" y="39"/>
                  <a:pt x="93" y="40"/>
                  <a:pt x="94" y="41"/>
                </a:cubicBezTo>
                <a:cubicBezTo>
                  <a:pt x="96" y="42"/>
                  <a:pt x="97" y="42"/>
                  <a:pt x="100" y="41"/>
                </a:cubicBezTo>
                <a:cubicBezTo>
                  <a:pt x="101" y="41"/>
                  <a:pt x="106" y="39"/>
                  <a:pt x="105" y="37"/>
                </a:cubicBezTo>
                <a:cubicBezTo>
                  <a:pt x="105" y="36"/>
                  <a:pt x="94" y="41"/>
                  <a:pt x="97" y="36"/>
                </a:cubicBezTo>
                <a:cubicBezTo>
                  <a:pt x="96" y="37"/>
                  <a:pt x="101" y="37"/>
                  <a:pt x="101" y="37"/>
                </a:cubicBezTo>
                <a:cubicBezTo>
                  <a:pt x="104" y="37"/>
                  <a:pt x="106" y="36"/>
                  <a:pt x="108" y="36"/>
                </a:cubicBezTo>
                <a:cubicBezTo>
                  <a:pt x="108" y="35"/>
                  <a:pt x="105" y="32"/>
                  <a:pt x="105" y="32"/>
                </a:cubicBezTo>
                <a:cubicBezTo>
                  <a:pt x="106" y="32"/>
                  <a:pt x="107" y="33"/>
                  <a:pt x="107" y="34"/>
                </a:cubicBezTo>
                <a:cubicBezTo>
                  <a:pt x="108" y="35"/>
                  <a:pt x="110" y="34"/>
                  <a:pt x="111" y="34"/>
                </a:cubicBezTo>
                <a:cubicBezTo>
                  <a:pt x="114" y="32"/>
                  <a:pt x="116" y="30"/>
                  <a:pt x="119" y="29"/>
                </a:cubicBezTo>
                <a:cubicBezTo>
                  <a:pt x="121" y="28"/>
                  <a:pt x="136" y="22"/>
                  <a:pt x="136" y="21"/>
                </a:cubicBezTo>
                <a:cubicBezTo>
                  <a:pt x="136" y="20"/>
                  <a:pt x="123" y="23"/>
                  <a:pt x="122" y="23"/>
                </a:cubicBezTo>
                <a:cubicBezTo>
                  <a:pt x="119" y="24"/>
                  <a:pt x="116" y="24"/>
                  <a:pt x="112" y="25"/>
                </a:cubicBezTo>
                <a:cubicBezTo>
                  <a:pt x="112" y="25"/>
                  <a:pt x="108" y="25"/>
                  <a:pt x="108" y="25"/>
                </a:cubicBezTo>
                <a:cubicBezTo>
                  <a:pt x="108" y="24"/>
                  <a:pt x="114" y="24"/>
                  <a:pt x="115" y="23"/>
                </a:cubicBezTo>
                <a:cubicBezTo>
                  <a:pt x="116" y="23"/>
                  <a:pt x="123" y="22"/>
                  <a:pt x="123" y="21"/>
                </a:cubicBezTo>
                <a:cubicBezTo>
                  <a:pt x="123" y="22"/>
                  <a:pt x="113" y="20"/>
                  <a:pt x="114" y="19"/>
                </a:cubicBezTo>
                <a:cubicBezTo>
                  <a:pt x="114" y="19"/>
                  <a:pt x="126" y="20"/>
                  <a:pt x="127" y="19"/>
                </a:cubicBezTo>
                <a:cubicBezTo>
                  <a:pt x="129" y="19"/>
                  <a:pt x="132" y="18"/>
                  <a:pt x="134" y="18"/>
                </a:cubicBezTo>
                <a:cubicBezTo>
                  <a:pt x="135" y="18"/>
                  <a:pt x="137" y="18"/>
                  <a:pt x="138" y="18"/>
                </a:cubicBezTo>
                <a:cubicBezTo>
                  <a:pt x="142" y="17"/>
                  <a:pt x="146" y="16"/>
                  <a:pt x="149" y="15"/>
                </a:cubicBezTo>
                <a:cubicBezTo>
                  <a:pt x="149" y="15"/>
                  <a:pt x="156" y="11"/>
                  <a:pt x="153" y="10"/>
                </a:cubicBezTo>
                <a:cubicBezTo>
                  <a:pt x="151" y="10"/>
                  <a:pt x="148" y="10"/>
                  <a:pt x="146" y="10"/>
                </a:cubicBezTo>
                <a:cubicBezTo>
                  <a:pt x="145" y="9"/>
                  <a:pt x="143" y="10"/>
                  <a:pt x="143" y="9"/>
                </a:cubicBezTo>
                <a:cubicBezTo>
                  <a:pt x="143" y="7"/>
                  <a:pt x="141" y="7"/>
                  <a:pt x="141" y="5"/>
                </a:cubicBezTo>
                <a:cubicBezTo>
                  <a:pt x="141" y="5"/>
                  <a:pt x="137" y="6"/>
                  <a:pt x="136" y="6"/>
                </a:cubicBezTo>
                <a:cubicBezTo>
                  <a:pt x="135" y="5"/>
                  <a:pt x="134" y="3"/>
                  <a:pt x="133" y="5"/>
                </a:cubicBezTo>
                <a:cubicBezTo>
                  <a:pt x="133" y="5"/>
                  <a:pt x="127" y="6"/>
                  <a:pt x="126" y="6"/>
                </a:cubicBezTo>
                <a:cubicBezTo>
                  <a:pt x="124" y="7"/>
                  <a:pt x="122" y="7"/>
                  <a:pt x="120" y="7"/>
                </a:cubicBezTo>
                <a:cubicBezTo>
                  <a:pt x="120" y="7"/>
                  <a:pt x="116" y="7"/>
                  <a:pt x="116" y="7"/>
                </a:cubicBezTo>
                <a:cubicBezTo>
                  <a:pt x="116" y="6"/>
                  <a:pt x="120" y="6"/>
                  <a:pt x="121" y="5"/>
                </a:cubicBezTo>
                <a:cubicBezTo>
                  <a:pt x="123" y="5"/>
                  <a:pt x="125" y="4"/>
                  <a:pt x="126" y="3"/>
                </a:cubicBezTo>
                <a:cubicBezTo>
                  <a:pt x="124" y="6"/>
                  <a:pt x="103" y="0"/>
                  <a:pt x="102" y="2"/>
                </a:cubicBezTo>
                <a:cubicBezTo>
                  <a:pt x="102" y="3"/>
                  <a:pt x="104" y="3"/>
                  <a:pt x="105" y="4"/>
                </a:cubicBezTo>
                <a:cubicBezTo>
                  <a:pt x="105" y="5"/>
                  <a:pt x="100" y="2"/>
                  <a:pt x="100" y="2"/>
                </a:cubicBezTo>
                <a:cubicBezTo>
                  <a:pt x="98" y="1"/>
                  <a:pt x="95" y="2"/>
                  <a:pt x="94" y="2"/>
                </a:cubicBezTo>
                <a:cubicBezTo>
                  <a:pt x="93" y="2"/>
                  <a:pt x="90" y="2"/>
                  <a:pt x="91" y="3"/>
                </a:cubicBezTo>
                <a:cubicBezTo>
                  <a:pt x="92" y="4"/>
                  <a:pt x="94" y="7"/>
                  <a:pt x="95" y="6"/>
                </a:cubicBezTo>
                <a:cubicBezTo>
                  <a:pt x="95" y="7"/>
                  <a:pt x="91" y="6"/>
                  <a:pt x="91" y="5"/>
                </a:cubicBezTo>
                <a:cubicBezTo>
                  <a:pt x="88" y="5"/>
                  <a:pt x="87" y="2"/>
                  <a:pt x="85" y="2"/>
                </a:cubicBezTo>
                <a:cubicBezTo>
                  <a:pt x="81" y="2"/>
                  <a:pt x="78" y="2"/>
                  <a:pt x="75" y="2"/>
                </a:cubicBezTo>
                <a:cubicBezTo>
                  <a:pt x="70" y="3"/>
                  <a:pt x="73" y="4"/>
                  <a:pt x="76" y="5"/>
                </a:cubicBezTo>
                <a:cubicBezTo>
                  <a:pt x="77" y="6"/>
                  <a:pt x="79" y="7"/>
                  <a:pt x="80" y="8"/>
                </a:cubicBezTo>
                <a:cubicBezTo>
                  <a:pt x="80" y="8"/>
                  <a:pt x="77" y="10"/>
                  <a:pt x="77" y="10"/>
                </a:cubicBezTo>
                <a:cubicBezTo>
                  <a:pt x="76" y="10"/>
                  <a:pt x="78" y="9"/>
                  <a:pt x="78" y="9"/>
                </a:cubicBezTo>
                <a:cubicBezTo>
                  <a:pt x="78" y="8"/>
                  <a:pt x="71" y="4"/>
                  <a:pt x="70" y="4"/>
                </a:cubicBezTo>
                <a:cubicBezTo>
                  <a:pt x="66" y="4"/>
                  <a:pt x="62" y="3"/>
                  <a:pt x="58" y="4"/>
                </a:cubicBezTo>
                <a:cubicBezTo>
                  <a:pt x="58" y="4"/>
                  <a:pt x="60" y="6"/>
                  <a:pt x="61" y="6"/>
                </a:cubicBezTo>
                <a:cubicBezTo>
                  <a:pt x="62" y="6"/>
                  <a:pt x="64" y="7"/>
                  <a:pt x="66" y="6"/>
                </a:cubicBezTo>
                <a:cubicBezTo>
                  <a:pt x="64" y="7"/>
                  <a:pt x="61" y="8"/>
                  <a:pt x="59" y="7"/>
                </a:cubicBezTo>
                <a:cubicBezTo>
                  <a:pt x="58" y="7"/>
                  <a:pt x="51" y="4"/>
                  <a:pt x="52" y="5"/>
                </a:cubicBezTo>
                <a:cubicBezTo>
                  <a:pt x="52" y="4"/>
                  <a:pt x="57" y="10"/>
                  <a:pt x="53" y="9"/>
                </a:cubicBezTo>
                <a:cubicBezTo>
                  <a:pt x="52" y="8"/>
                  <a:pt x="49" y="7"/>
                  <a:pt x="47" y="8"/>
                </a:cubicBezTo>
                <a:cubicBezTo>
                  <a:pt x="48" y="8"/>
                  <a:pt x="51" y="9"/>
                  <a:pt x="51" y="9"/>
                </a:cubicBezTo>
                <a:cubicBezTo>
                  <a:pt x="50" y="10"/>
                  <a:pt x="46" y="8"/>
                  <a:pt x="46" y="10"/>
                </a:cubicBezTo>
                <a:cubicBezTo>
                  <a:pt x="46" y="11"/>
                  <a:pt x="50" y="12"/>
                  <a:pt x="51" y="13"/>
                </a:cubicBezTo>
                <a:cubicBezTo>
                  <a:pt x="54" y="13"/>
                  <a:pt x="61" y="14"/>
                  <a:pt x="61" y="17"/>
                </a:cubicBezTo>
                <a:cubicBezTo>
                  <a:pt x="61" y="16"/>
                  <a:pt x="54" y="15"/>
                  <a:pt x="52" y="14"/>
                </a:cubicBezTo>
                <a:cubicBezTo>
                  <a:pt x="50" y="14"/>
                  <a:pt x="47" y="11"/>
                  <a:pt x="45" y="12"/>
                </a:cubicBezTo>
                <a:cubicBezTo>
                  <a:pt x="45" y="12"/>
                  <a:pt x="48" y="14"/>
                  <a:pt x="48" y="14"/>
                </a:cubicBezTo>
                <a:cubicBezTo>
                  <a:pt x="48" y="14"/>
                  <a:pt x="45" y="15"/>
                  <a:pt x="45" y="14"/>
                </a:cubicBezTo>
                <a:cubicBezTo>
                  <a:pt x="43" y="13"/>
                  <a:pt x="42" y="12"/>
                  <a:pt x="40" y="11"/>
                </a:cubicBezTo>
                <a:cubicBezTo>
                  <a:pt x="39" y="10"/>
                  <a:pt x="31" y="10"/>
                  <a:pt x="31" y="10"/>
                </a:cubicBezTo>
                <a:cubicBezTo>
                  <a:pt x="31" y="11"/>
                  <a:pt x="34" y="11"/>
                  <a:pt x="31" y="12"/>
                </a:cubicBezTo>
                <a:cubicBezTo>
                  <a:pt x="30" y="12"/>
                  <a:pt x="25" y="14"/>
                  <a:pt x="25" y="14"/>
                </a:cubicBezTo>
                <a:cubicBezTo>
                  <a:pt x="26" y="14"/>
                  <a:pt x="29" y="13"/>
                  <a:pt x="29" y="13"/>
                </a:cubicBezTo>
                <a:cubicBezTo>
                  <a:pt x="30" y="14"/>
                  <a:pt x="34" y="16"/>
                  <a:pt x="34" y="16"/>
                </a:cubicBezTo>
                <a:cubicBezTo>
                  <a:pt x="34" y="16"/>
                  <a:pt x="31" y="15"/>
                  <a:pt x="31" y="16"/>
                </a:cubicBezTo>
                <a:cubicBezTo>
                  <a:pt x="31" y="16"/>
                  <a:pt x="32" y="19"/>
                  <a:pt x="30" y="17"/>
                </a:cubicBezTo>
                <a:cubicBezTo>
                  <a:pt x="29" y="16"/>
                  <a:pt x="28" y="14"/>
                  <a:pt x="26" y="15"/>
                </a:cubicBezTo>
                <a:cubicBezTo>
                  <a:pt x="25" y="15"/>
                  <a:pt x="24" y="17"/>
                  <a:pt x="23" y="16"/>
                </a:cubicBezTo>
                <a:cubicBezTo>
                  <a:pt x="22" y="15"/>
                  <a:pt x="21" y="14"/>
                  <a:pt x="19" y="14"/>
                </a:cubicBezTo>
                <a:cubicBezTo>
                  <a:pt x="18" y="14"/>
                  <a:pt x="15" y="15"/>
                  <a:pt x="14" y="16"/>
                </a:cubicBezTo>
                <a:cubicBezTo>
                  <a:pt x="12" y="17"/>
                  <a:pt x="13" y="18"/>
                  <a:pt x="10" y="17"/>
                </a:cubicBezTo>
                <a:cubicBezTo>
                  <a:pt x="8" y="16"/>
                  <a:pt x="7" y="17"/>
                  <a:pt x="5" y="17"/>
                </a:cubicBezTo>
                <a:cubicBezTo>
                  <a:pt x="4" y="18"/>
                  <a:pt x="0" y="18"/>
                  <a:pt x="0" y="19"/>
                </a:cubicBezTo>
                <a:cubicBezTo>
                  <a:pt x="0" y="21"/>
                  <a:pt x="9" y="19"/>
                  <a:pt x="9" y="20"/>
                </a:cubicBezTo>
                <a:cubicBezTo>
                  <a:pt x="9" y="21"/>
                  <a:pt x="6" y="21"/>
                  <a:pt x="5" y="22"/>
                </a:cubicBezTo>
                <a:cubicBezTo>
                  <a:pt x="5" y="21"/>
                  <a:pt x="10" y="21"/>
                  <a:pt x="11" y="21"/>
                </a:cubicBezTo>
                <a:cubicBezTo>
                  <a:pt x="12" y="21"/>
                  <a:pt x="17" y="21"/>
                  <a:pt x="17" y="21"/>
                </a:cubicBezTo>
                <a:cubicBezTo>
                  <a:pt x="17" y="21"/>
                  <a:pt x="15" y="22"/>
                  <a:pt x="14" y="22"/>
                </a:cubicBezTo>
                <a:cubicBezTo>
                  <a:pt x="12" y="22"/>
                  <a:pt x="11" y="22"/>
                  <a:pt x="9" y="24"/>
                </a:cubicBezTo>
                <a:cubicBezTo>
                  <a:pt x="5" y="26"/>
                  <a:pt x="12" y="26"/>
                  <a:pt x="13" y="26"/>
                </a:cubicBezTo>
                <a:cubicBezTo>
                  <a:pt x="17" y="27"/>
                  <a:pt x="20" y="27"/>
                  <a:pt x="24" y="26"/>
                </a:cubicBezTo>
                <a:cubicBezTo>
                  <a:pt x="26" y="25"/>
                  <a:pt x="31" y="22"/>
                  <a:pt x="34" y="24"/>
                </a:cubicBezTo>
                <a:cubicBezTo>
                  <a:pt x="34" y="24"/>
                  <a:pt x="29" y="26"/>
                  <a:pt x="29" y="26"/>
                </a:cubicBezTo>
                <a:cubicBezTo>
                  <a:pt x="27" y="26"/>
                  <a:pt x="25" y="26"/>
                  <a:pt x="23" y="27"/>
                </a:cubicBezTo>
                <a:cubicBezTo>
                  <a:pt x="22" y="27"/>
                  <a:pt x="20" y="27"/>
                  <a:pt x="18" y="27"/>
                </a:cubicBezTo>
                <a:cubicBezTo>
                  <a:pt x="16" y="28"/>
                  <a:pt x="14" y="27"/>
                  <a:pt x="12" y="28"/>
                </a:cubicBezTo>
                <a:cubicBezTo>
                  <a:pt x="13" y="28"/>
                  <a:pt x="16" y="29"/>
                  <a:pt x="16" y="29"/>
                </a:cubicBezTo>
                <a:cubicBezTo>
                  <a:pt x="17" y="30"/>
                  <a:pt x="18" y="31"/>
                  <a:pt x="20" y="31"/>
                </a:cubicBezTo>
                <a:cubicBezTo>
                  <a:pt x="24" y="31"/>
                  <a:pt x="26" y="28"/>
                  <a:pt x="30" y="27"/>
                </a:cubicBezTo>
                <a:cubicBezTo>
                  <a:pt x="31" y="27"/>
                  <a:pt x="44" y="26"/>
                  <a:pt x="44" y="25"/>
                </a:cubicBezTo>
                <a:cubicBezTo>
                  <a:pt x="44" y="26"/>
                  <a:pt x="38" y="26"/>
                  <a:pt x="37" y="26"/>
                </a:cubicBezTo>
                <a:cubicBezTo>
                  <a:pt x="34" y="27"/>
                  <a:pt x="29" y="28"/>
                  <a:pt x="26" y="30"/>
                </a:cubicBezTo>
                <a:cubicBezTo>
                  <a:pt x="23" y="33"/>
                  <a:pt x="32" y="32"/>
                  <a:pt x="33" y="32"/>
                </a:cubicBezTo>
                <a:cubicBezTo>
                  <a:pt x="35" y="32"/>
                  <a:pt x="37" y="33"/>
                  <a:pt x="39" y="31"/>
                </a:cubicBezTo>
                <a:cubicBezTo>
                  <a:pt x="40" y="31"/>
                  <a:pt x="40" y="30"/>
                  <a:pt x="40" y="29"/>
                </a:cubicBezTo>
                <a:cubicBezTo>
                  <a:pt x="41" y="29"/>
                  <a:pt x="42" y="29"/>
                  <a:pt x="42" y="30"/>
                </a:cubicBezTo>
                <a:cubicBezTo>
                  <a:pt x="42" y="30"/>
                  <a:pt x="42" y="30"/>
                  <a:pt x="41" y="30"/>
                </a:cubicBezTo>
                <a:cubicBezTo>
                  <a:pt x="43" y="30"/>
                  <a:pt x="48" y="28"/>
                  <a:pt x="50" y="29"/>
                </a:cubicBezTo>
                <a:cubicBezTo>
                  <a:pt x="49" y="28"/>
                  <a:pt x="44" y="32"/>
                  <a:pt x="43" y="32"/>
                </a:cubicBezTo>
                <a:cubicBezTo>
                  <a:pt x="44" y="33"/>
                  <a:pt x="50" y="31"/>
                  <a:pt x="52" y="31"/>
                </a:cubicBezTo>
                <a:cubicBezTo>
                  <a:pt x="55" y="31"/>
                  <a:pt x="58" y="30"/>
                  <a:pt x="61" y="28"/>
                </a:cubicBezTo>
                <a:cubicBezTo>
                  <a:pt x="62" y="27"/>
                  <a:pt x="62" y="25"/>
                  <a:pt x="62" y="25"/>
                </a:cubicBezTo>
                <a:cubicBezTo>
                  <a:pt x="64" y="25"/>
                  <a:pt x="64" y="25"/>
                  <a:pt x="65" y="24"/>
                </a:cubicBezTo>
                <a:cubicBezTo>
                  <a:pt x="66" y="24"/>
                  <a:pt x="73" y="20"/>
                  <a:pt x="73" y="21"/>
                </a:cubicBezTo>
                <a:cubicBezTo>
                  <a:pt x="73" y="21"/>
                  <a:pt x="69" y="24"/>
                  <a:pt x="69" y="24"/>
                </a:cubicBezTo>
                <a:cubicBezTo>
                  <a:pt x="68" y="25"/>
                  <a:pt x="64" y="27"/>
                  <a:pt x="64" y="28"/>
                </a:cubicBezTo>
                <a:cubicBezTo>
                  <a:pt x="64" y="29"/>
                  <a:pt x="75" y="28"/>
                  <a:pt x="75" y="29"/>
                </a:cubicBezTo>
                <a:cubicBezTo>
                  <a:pt x="75" y="28"/>
                  <a:pt x="60" y="32"/>
                  <a:pt x="60" y="31"/>
                </a:cubicBezTo>
                <a:cubicBezTo>
                  <a:pt x="60" y="31"/>
                  <a:pt x="69" y="32"/>
                  <a:pt x="68" y="32"/>
                </a:cubicBezTo>
                <a:cubicBezTo>
                  <a:pt x="68" y="33"/>
                  <a:pt x="64" y="33"/>
                  <a:pt x="63" y="33"/>
                </a:cubicBezTo>
                <a:cubicBezTo>
                  <a:pt x="61" y="33"/>
                  <a:pt x="58" y="33"/>
                  <a:pt x="56" y="34"/>
                </a:cubicBezTo>
                <a:cubicBezTo>
                  <a:pt x="52" y="34"/>
                  <a:pt x="48" y="34"/>
                  <a:pt x="44" y="35"/>
                </a:cubicBezTo>
                <a:cubicBezTo>
                  <a:pt x="43" y="35"/>
                  <a:pt x="43" y="36"/>
                  <a:pt x="45" y="36"/>
                </a:cubicBezTo>
                <a:cubicBezTo>
                  <a:pt x="46" y="37"/>
                  <a:pt x="49" y="38"/>
                  <a:pt x="50" y="39"/>
                </a:cubicBezTo>
                <a:cubicBezTo>
                  <a:pt x="52" y="41"/>
                  <a:pt x="50" y="43"/>
                  <a:pt x="53" y="43"/>
                </a:cubicBezTo>
                <a:cubicBezTo>
                  <a:pt x="54" y="42"/>
                  <a:pt x="57" y="43"/>
                  <a:pt x="58" y="42"/>
                </a:cubicBezTo>
                <a:cubicBezTo>
                  <a:pt x="49" y="47"/>
                  <a:pt x="44" y="36"/>
                  <a:pt x="37" y="36"/>
                </a:cubicBezTo>
                <a:cubicBezTo>
                  <a:pt x="35" y="36"/>
                  <a:pt x="26" y="34"/>
                  <a:pt x="26" y="36"/>
                </a:cubicBezTo>
                <a:cubicBezTo>
                  <a:pt x="26" y="36"/>
                  <a:pt x="25" y="38"/>
                  <a:pt x="25" y="38"/>
                </a:cubicBezTo>
                <a:cubicBezTo>
                  <a:pt x="26" y="38"/>
                  <a:pt x="32" y="38"/>
                  <a:pt x="32" y="39"/>
                </a:cubicBezTo>
                <a:cubicBezTo>
                  <a:pt x="32" y="39"/>
                  <a:pt x="26" y="39"/>
                  <a:pt x="26" y="41"/>
                </a:cubicBezTo>
                <a:cubicBezTo>
                  <a:pt x="26" y="42"/>
                  <a:pt x="32" y="42"/>
                  <a:pt x="34" y="43"/>
                </a:cubicBezTo>
                <a:cubicBezTo>
                  <a:pt x="35" y="44"/>
                  <a:pt x="36" y="45"/>
                  <a:pt x="37" y="46"/>
                </a:cubicBezTo>
                <a:cubicBezTo>
                  <a:pt x="38" y="48"/>
                  <a:pt x="40" y="49"/>
                  <a:pt x="42" y="50"/>
                </a:cubicBezTo>
                <a:cubicBezTo>
                  <a:pt x="44" y="51"/>
                  <a:pt x="45" y="51"/>
                  <a:pt x="47" y="50"/>
                </a:cubicBezTo>
                <a:cubicBezTo>
                  <a:pt x="48" y="50"/>
                  <a:pt x="50" y="49"/>
                  <a:pt x="51" y="50"/>
                </a:cubicBezTo>
                <a:cubicBezTo>
                  <a:pt x="51" y="50"/>
                  <a:pt x="50" y="52"/>
                  <a:pt x="50" y="52"/>
                </a:cubicBezTo>
                <a:cubicBezTo>
                  <a:pt x="48" y="52"/>
                  <a:pt x="45" y="51"/>
                  <a:pt x="44" y="52"/>
                </a:cubicBezTo>
                <a:cubicBezTo>
                  <a:pt x="44" y="51"/>
                  <a:pt x="48" y="54"/>
                  <a:pt x="48" y="54"/>
                </a:cubicBezTo>
                <a:cubicBezTo>
                  <a:pt x="48" y="55"/>
                  <a:pt x="43" y="53"/>
                  <a:pt x="43" y="53"/>
                </a:cubicBezTo>
                <a:cubicBezTo>
                  <a:pt x="40" y="51"/>
                  <a:pt x="38" y="51"/>
                  <a:pt x="35" y="51"/>
                </a:cubicBezTo>
                <a:cubicBezTo>
                  <a:pt x="33" y="51"/>
                  <a:pt x="32" y="51"/>
                  <a:pt x="30" y="52"/>
                </a:cubicBezTo>
                <a:cubicBezTo>
                  <a:pt x="28" y="53"/>
                  <a:pt x="27" y="52"/>
                  <a:pt x="26" y="53"/>
                </a:cubicBezTo>
                <a:cubicBezTo>
                  <a:pt x="25" y="54"/>
                  <a:pt x="25" y="55"/>
                  <a:pt x="23" y="55"/>
                </a:cubicBezTo>
                <a:cubicBezTo>
                  <a:pt x="22" y="56"/>
                  <a:pt x="21" y="59"/>
                  <a:pt x="23" y="59"/>
                </a:cubicBezTo>
                <a:cubicBezTo>
                  <a:pt x="25" y="59"/>
                  <a:pt x="27" y="58"/>
                  <a:pt x="27" y="59"/>
                </a:cubicBezTo>
                <a:cubicBezTo>
                  <a:pt x="28" y="61"/>
                  <a:pt x="32" y="60"/>
                  <a:pt x="32" y="59"/>
                </a:cubicBezTo>
                <a:cubicBezTo>
                  <a:pt x="33" y="59"/>
                  <a:pt x="35" y="56"/>
                  <a:pt x="35" y="55"/>
                </a:cubicBezTo>
                <a:cubicBezTo>
                  <a:pt x="35" y="56"/>
                  <a:pt x="35" y="56"/>
                  <a:pt x="35" y="57"/>
                </a:cubicBezTo>
                <a:cubicBezTo>
                  <a:pt x="35" y="57"/>
                  <a:pt x="36" y="57"/>
                  <a:pt x="36" y="57"/>
                </a:cubicBezTo>
                <a:cubicBezTo>
                  <a:pt x="36" y="57"/>
                  <a:pt x="35" y="58"/>
                  <a:pt x="35" y="59"/>
                </a:cubicBezTo>
                <a:cubicBezTo>
                  <a:pt x="35" y="59"/>
                  <a:pt x="35" y="59"/>
                  <a:pt x="36" y="59"/>
                </a:cubicBezTo>
                <a:cubicBezTo>
                  <a:pt x="36" y="59"/>
                  <a:pt x="33" y="60"/>
                  <a:pt x="34" y="60"/>
                </a:cubicBezTo>
                <a:cubicBezTo>
                  <a:pt x="34" y="60"/>
                  <a:pt x="34" y="60"/>
                  <a:pt x="34" y="60"/>
                </a:cubicBezTo>
                <a:cubicBezTo>
                  <a:pt x="34" y="61"/>
                  <a:pt x="31" y="60"/>
                  <a:pt x="30" y="61"/>
                </a:cubicBezTo>
                <a:cubicBezTo>
                  <a:pt x="31" y="61"/>
                  <a:pt x="35" y="61"/>
                  <a:pt x="36" y="62"/>
                </a:cubicBezTo>
                <a:cubicBezTo>
                  <a:pt x="36" y="62"/>
                  <a:pt x="31" y="65"/>
                  <a:pt x="32" y="65"/>
                </a:cubicBezTo>
                <a:cubicBezTo>
                  <a:pt x="32" y="66"/>
                  <a:pt x="37" y="65"/>
                  <a:pt x="37" y="65"/>
                </a:cubicBezTo>
                <a:cubicBezTo>
                  <a:pt x="37" y="65"/>
                  <a:pt x="36" y="65"/>
                  <a:pt x="36" y="65"/>
                </a:cubicBezTo>
                <a:cubicBezTo>
                  <a:pt x="36" y="66"/>
                  <a:pt x="41" y="65"/>
                  <a:pt x="42" y="64"/>
                </a:cubicBezTo>
                <a:cubicBezTo>
                  <a:pt x="42" y="64"/>
                  <a:pt x="46" y="59"/>
                  <a:pt x="47" y="60"/>
                </a:cubicBezTo>
                <a:cubicBezTo>
                  <a:pt x="48" y="61"/>
                  <a:pt x="40" y="67"/>
                  <a:pt x="38" y="68"/>
                </a:cubicBezTo>
                <a:cubicBezTo>
                  <a:pt x="35" y="68"/>
                  <a:pt x="33" y="68"/>
                  <a:pt x="30" y="66"/>
                </a:cubicBezTo>
                <a:cubicBezTo>
                  <a:pt x="28" y="65"/>
                  <a:pt x="28" y="63"/>
                  <a:pt x="26" y="63"/>
                </a:cubicBezTo>
                <a:cubicBezTo>
                  <a:pt x="24" y="62"/>
                  <a:pt x="22" y="62"/>
                  <a:pt x="20" y="62"/>
                </a:cubicBezTo>
                <a:cubicBezTo>
                  <a:pt x="17" y="62"/>
                  <a:pt x="17" y="63"/>
                  <a:pt x="19" y="65"/>
                </a:cubicBezTo>
                <a:cubicBezTo>
                  <a:pt x="20" y="66"/>
                  <a:pt x="20" y="67"/>
                  <a:pt x="22" y="67"/>
                </a:cubicBezTo>
                <a:cubicBezTo>
                  <a:pt x="25" y="67"/>
                  <a:pt x="22" y="67"/>
                  <a:pt x="22" y="68"/>
                </a:cubicBezTo>
                <a:cubicBezTo>
                  <a:pt x="22" y="68"/>
                  <a:pt x="26" y="70"/>
                  <a:pt x="26" y="7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43" name="Freeform 604">
            <a:extLst>
              <a:ext uri="{FF2B5EF4-FFF2-40B4-BE49-F238E27FC236}">
                <a16:creationId xmlns:a16="http://schemas.microsoft.com/office/drawing/2014/main" id="{C3D1B1AE-AD69-184D-ABB4-3D5B8BAD7BD5}"/>
              </a:ext>
            </a:extLst>
          </p:cNvPr>
          <p:cNvSpPr>
            <a:spLocks/>
          </p:cNvSpPr>
          <p:nvPr/>
        </p:nvSpPr>
        <p:spPr bwMode="auto">
          <a:xfrm>
            <a:off x="4532662" y="1435553"/>
            <a:ext cx="72992" cy="28260"/>
          </a:xfrm>
          <a:custGeom>
            <a:avLst/>
            <a:gdLst>
              <a:gd name="T0" fmla="*/ 13 w 14"/>
              <a:gd name="T1" fmla="*/ 4 h 5"/>
              <a:gd name="T2" fmla="*/ 11 w 14"/>
              <a:gd name="T3" fmla="*/ 2 h 5"/>
              <a:gd name="T4" fmla="*/ 8 w 14"/>
              <a:gd name="T5" fmla="*/ 2 h 5"/>
              <a:gd name="T6" fmla="*/ 1 w 14"/>
              <a:gd name="T7" fmla="*/ 1 h 5"/>
              <a:gd name="T8" fmla="*/ 2 w 14"/>
              <a:gd name="T9" fmla="*/ 2 h 5"/>
              <a:gd name="T10" fmla="*/ 0 w 14"/>
              <a:gd name="T11" fmla="*/ 3 h 5"/>
              <a:gd name="T12" fmla="*/ 3 w 14"/>
              <a:gd name="T13" fmla="*/ 3 h 5"/>
              <a:gd name="T14" fmla="*/ 8 w 14"/>
              <a:gd name="T15" fmla="*/ 4 h 5"/>
              <a:gd name="T16" fmla="*/ 13 w 14"/>
              <a:gd name="T17" fmla="*/ 4 h 5"/>
              <a:gd name="T18" fmla="*/ 13 w 14"/>
              <a:gd name="T19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" h="5">
                <a:moveTo>
                  <a:pt x="13" y="4"/>
                </a:moveTo>
                <a:cubicBezTo>
                  <a:pt x="12" y="3"/>
                  <a:pt x="13" y="3"/>
                  <a:pt x="11" y="2"/>
                </a:cubicBezTo>
                <a:cubicBezTo>
                  <a:pt x="10" y="2"/>
                  <a:pt x="9" y="2"/>
                  <a:pt x="8" y="2"/>
                </a:cubicBezTo>
                <a:cubicBezTo>
                  <a:pt x="7" y="2"/>
                  <a:pt x="2" y="0"/>
                  <a:pt x="1" y="1"/>
                </a:cubicBezTo>
                <a:cubicBezTo>
                  <a:pt x="1" y="1"/>
                  <a:pt x="3" y="2"/>
                  <a:pt x="2" y="2"/>
                </a:cubicBezTo>
                <a:cubicBezTo>
                  <a:pt x="2" y="3"/>
                  <a:pt x="0" y="4"/>
                  <a:pt x="0" y="3"/>
                </a:cubicBezTo>
                <a:cubicBezTo>
                  <a:pt x="0" y="4"/>
                  <a:pt x="2" y="3"/>
                  <a:pt x="3" y="3"/>
                </a:cubicBezTo>
                <a:cubicBezTo>
                  <a:pt x="4" y="3"/>
                  <a:pt x="6" y="4"/>
                  <a:pt x="8" y="4"/>
                </a:cubicBezTo>
                <a:cubicBezTo>
                  <a:pt x="9" y="4"/>
                  <a:pt x="13" y="4"/>
                  <a:pt x="13" y="4"/>
                </a:cubicBezTo>
                <a:cubicBezTo>
                  <a:pt x="12" y="3"/>
                  <a:pt x="14" y="5"/>
                  <a:pt x="13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44" name="Freeform 605">
            <a:extLst>
              <a:ext uri="{FF2B5EF4-FFF2-40B4-BE49-F238E27FC236}">
                <a16:creationId xmlns:a16="http://schemas.microsoft.com/office/drawing/2014/main" id="{3B1579F6-BF01-464D-9C3B-DE55C3372725}"/>
              </a:ext>
            </a:extLst>
          </p:cNvPr>
          <p:cNvSpPr>
            <a:spLocks/>
          </p:cNvSpPr>
          <p:nvPr/>
        </p:nvSpPr>
        <p:spPr bwMode="auto">
          <a:xfrm>
            <a:off x="4329709" y="1458158"/>
            <a:ext cx="30266" cy="11304"/>
          </a:xfrm>
          <a:custGeom>
            <a:avLst/>
            <a:gdLst>
              <a:gd name="T0" fmla="*/ 5 w 6"/>
              <a:gd name="T1" fmla="*/ 1 h 2"/>
              <a:gd name="T2" fmla="*/ 2 w 6"/>
              <a:gd name="T3" fmla="*/ 0 h 2"/>
              <a:gd name="T4" fmla="*/ 5 w 6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" h="2">
                <a:moveTo>
                  <a:pt x="5" y="1"/>
                </a:moveTo>
                <a:cubicBezTo>
                  <a:pt x="4" y="2"/>
                  <a:pt x="0" y="0"/>
                  <a:pt x="2" y="0"/>
                </a:cubicBezTo>
                <a:cubicBezTo>
                  <a:pt x="3" y="0"/>
                  <a:pt x="6" y="1"/>
                  <a:pt x="5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45" name="Freeform 606">
            <a:extLst>
              <a:ext uri="{FF2B5EF4-FFF2-40B4-BE49-F238E27FC236}">
                <a16:creationId xmlns:a16="http://schemas.microsoft.com/office/drawing/2014/main" id="{58FD95A0-B31A-324D-B9F3-406F87FE67DD}"/>
              </a:ext>
            </a:extLst>
          </p:cNvPr>
          <p:cNvSpPr>
            <a:spLocks/>
          </p:cNvSpPr>
          <p:nvPr/>
        </p:nvSpPr>
        <p:spPr bwMode="auto">
          <a:xfrm>
            <a:off x="4465011" y="1629597"/>
            <a:ext cx="30266" cy="16957"/>
          </a:xfrm>
          <a:custGeom>
            <a:avLst/>
            <a:gdLst>
              <a:gd name="T0" fmla="*/ 4 w 6"/>
              <a:gd name="T1" fmla="*/ 1 h 3"/>
              <a:gd name="T2" fmla="*/ 1 w 6"/>
              <a:gd name="T3" fmla="*/ 2 h 3"/>
              <a:gd name="T4" fmla="*/ 4 w 6"/>
              <a:gd name="T5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" h="3">
                <a:moveTo>
                  <a:pt x="4" y="1"/>
                </a:moveTo>
                <a:cubicBezTo>
                  <a:pt x="3" y="0"/>
                  <a:pt x="0" y="2"/>
                  <a:pt x="1" y="2"/>
                </a:cubicBezTo>
                <a:cubicBezTo>
                  <a:pt x="2" y="3"/>
                  <a:pt x="6" y="1"/>
                  <a:pt x="4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46" name="Freeform 607">
            <a:extLst>
              <a:ext uri="{FF2B5EF4-FFF2-40B4-BE49-F238E27FC236}">
                <a16:creationId xmlns:a16="http://schemas.microsoft.com/office/drawing/2014/main" id="{B14FDD04-1B50-7A48-9216-362EEF3B4A7F}"/>
              </a:ext>
            </a:extLst>
          </p:cNvPr>
          <p:cNvSpPr>
            <a:spLocks/>
          </p:cNvSpPr>
          <p:nvPr/>
        </p:nvSpPr>
        <p:spPr bwMode="auto">
          <a:xfrm>
            <a:off x="2690072" y="2398239"/>
            <a:ext cx="26704" cy="22607"/>
          </a:xfrm>
          <a:custGeom>
            <a:avLst/>
            <a:gdLst>
              <a:gd name="T0" fmla="*/ 4 w 5"/>
              <a:gd name="T1" fmla="*/ 1 h 4"/>
              <a:gd name="T2" fmla="*/ 1 w 5"/>
              <a:gd name="T3" fmla="*/ 4 h 4"/>
              <a:gd name="T4" fmla="*/ 4 w 5"/>
              <a:gd name="T5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4">
                <a:moveTo>
                  <a:pt x="4" y="1"/>
                </a:moveTo>
                <a:cubicBezTo>
                  <a:pt x="3" y="0"/>
                  <a:pt x="0" y="4"/>
                  <a:pt x="1" y="4"/>
                </a:cubicBezTo>
                <a:cubicBezTo>
                  <a:pt x="1" y="4"/>
                  <a:pt x="5" y="1"/>
                  <a:pt x="4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47" name="Freeform 608">
            <a:extLst>
              <a:ext uri="{FF2B5EF4-FFF2-40B4-BE49-F238E27FC236}">
                <a16:creationId xmlns:a16="http://schemas.microsoft.com/office/drawing/2014/main" id="{F6F71A41-BD60-9F4A-B606-DDF15325A988}"/>
              </a:ext>
            </a:extLst>
          </p:cNvPr>
          <p:cNvSpPr>
            <a:spLocks/>
          </p:cNvSpPr>
          <p:nvPr/>
        </p:nvSpPr>
        <p:spPr bwMode="auto">
          <a:xfrm>
            <a:off x="2727459" y="2392586"/>
            <a:ext cx="5342" cy="5653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1"/>
                  <a:pt x="1" y="1"/>
                  <a:pt x="1" y="1"/>
                </a:cubicBezTo>
                <a:cubicBezTo>
                  <a:pt x="1" y="0"/>
                  <a:pt x="0" y="0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48" name="Freeform 609">
            <a:extLst>
              <a:ext uri="{FF2B5EF4-FFF2-40B4-BE49-F238E27FC236}">
                <a16:creationId xmlns:a16="http://schemas.microsoft.com/office/drawing/2014/main" id="{88267733-4F23-354B-83C2-4DBC5B1AC320}"/>
              </a:ext>
            </a:extLst>
          </p:cNvPr>
          <p:cNvSpPr>
            <a:spLocks/>
          </p:cNvSpPr>
          <p:nvPr/>
        </p:nvSpPr>
        <p:spPr bwMode="auto">
          <a:xfrm>
            <a:off x="2195154" y="2398239"/>
            <a:ext cx="35606" cy="33910"/>
          </a:xfrm>
          <a:custGeom>
            <a:avLst/>
            <a:gdLst>
              <a:gd name="T0" fmla="*/ 5 w 7"/>
              <a:gd name="T1" fmla="*/ 2 h 6"/>
              <a:gd name="T2" fmla="*/ 1 w 7"/>
              <a:gd name="T3" fmla="*/ 2 h 6"/>
              <a:gd name="T4" fmla="*/ 5 w 7"/>
              <a:gd name="T5" fmla="*/ 2 h 6"/>
              <a:gd name="T6" fmla="*/ 5 w 7"/>
              <a:gd name="T7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6">
                <a:moveTo>
                  <a:pt x="5" y="2"/>
                </a:moveTo>
                <a:cubicBezTo>
                  <a:pt x="7" y="0"/>
                  <a:pt x="2" y="0"/>
                  <a:pt x="1" y="2"/>
                </a:cubicBezTo>
                <a:cubicBezTo>
                  <a:pt x="0" y="3"/>
                  <a:pt x="4" y="5"/>
                  <a:pt x="5" y="2"/>
                </a:cubicBezTo>
                <a:cubicBezTo>
                  <a:pt x="6" y="1"/>
                  <a:pt x="3" y="6"/>
                  <a:pt x="5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49" name="Freeform 614">
            <a:extLst>
              <a:ext uri="{FF2B5EF4-FFF2-40B4-BE49-F238E27FC236}">
                <a16:creationId xmlns:a16="http://schemas.microsoft.com/office/drawing/2014/main" id="{AD14243E-BFEC-0E40-9EB8-FABDFA744E87}"/>
              </a:ext>
            </a:extLst>
          </p:cNvPr>
          <p:cNvSpPr>
            <a:spLocks/>
          </p:cNvSpPr>
          <p:nvPr/>
        </p:nvSpPr>
        <p:spPr bwMode="auto">
          <a:xfrm>
            <a:off x="5178902" y="5171376"/>
            <a:ext cx="53408" cy="48984"/>
          </a:xfrm>
          <a:custGeom>
            <a:avLst/>
            <a:gdLst>
              <a:gd name="T0" fmla="*/ 4 w 10"/>
              <a:gd name="T1" fmla="*/ 4 h 9"/>
              <a:gd name="T2" fmla="*/ 0 w 10"/>
              <a:gd name="T3" fmla="*/ 8 h 9"/>
              <a:gd name="T4" fmla="*/ 2 w 10"/>
              <a:gd name="T5" fmla="*/ 8 h 9"/>
              <a:gd name="T6" fmla="*/ 5 w 10"/>
              <a:gd name="T7" fmla="*/ 5 h 9"/>
              <a:gd name="T8" fmla="*/ 8 w 10"/>
              <a:gd name="T9" fmla="*/ 0 h 9"/>
              <a:gd name="T10" fmla="*/ 4 w 10"/>
              <a:gd name="T11" fmla="*/ 4 h 9"/>
              <a:gd name="T12" fmla="*/ 4 w 10"/>
              <a:gd name="T13" fmla="*/ 4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9">
                <a:moveTo>
                  <a:pt x="4" y="4"/>
                </a:moveTo>
                <a:cubicBezTo>
                  <a:pt x="4" y="5"/>
                  <a:pt x="1" y="7"/>
                  <a:pt x="0" y="8"/>
                </a:cubicBezTo>
                <a:cubicBezTo>
                  <a:pt x="0" y="9"/>
                  <a:pt x="2" y="8"/>
                  <a:pt x="2" y="8"/>
                </a:cubicBezTo>
                <a:cubicBezTo>
                  <a:pt x="3" y="7"/>
                  <a:pt x="4" y="6"/>
                  <a:pt x="5" y="5"/>
                </a:cubicBezTo>
                <a:cubicBezTo>
                  <a:pt x="6" y="4"/>
                  <a:pt x="10" y="0"/>
                  <a:pt x="8" y="0"/>
                </a:cubicBezTo>
                <a:cubicBezTo>
                  <a:pt x="7" y="0"/>
                  <a:pt x="4" y="3"/>
                  <a:pt x="4" y="4"/>
                </a:cubicBezTo>
                <a:cubicBezTo>
                  <a:pt x="4" y="5"/>
                  <a:pt x="4" y="3"/>
                  <a:pt x="4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50" name="Freeform 615">
            <a:extLst>
              <a:ext uri="{FF2B5EF4-FFF2-40B4-BE49-F238E27FC236}">
                <a16:creationId xmlns:a16="http://schemas.microsoft.com/office/drawing/2014/main" id="{1331964A-7A46-EA4D-A9AA-65C3AD8CEF88}"/>
              </a:ext>
            </a:extLst>
          </p:cNvPr>
          <p:cNvSpPr>
            <a:spLocks/>
          </p:cNvSpPr>
          <p:nvPr/>
        </p:nvSpPr>
        <p:spPr bwMode="auto">
          <a:xfrm>
            <a:off x="4375997" y="2940809"/>
            <a:ext cx="37386" cy="16957"/>
          </a:xfrm>
          <a:custGeom>
            <a:avLst/>
            <a:gdLst>
              <a:gd name="T0" fmla="*/ 7 w 7"/>
              <a:gd name="T1" fmla="*/ 1 h 3"/>
              <a:gd name="T2" fmla="*/ 1 w 7"/>
              <a:gd name="T3" fmla="*/ 0 h 3"/>
              <a:gd name="T4" fmla="*/ 7 w 7"/>
              <a:gd name="T5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3">
                <a:moveTo>
                  <a:pt x="7" y="1"/>
                </a:moveTo>
                <a:cubicBezTo>
                  <a:pt x="7" y="0"/>
                  <a:pt x="0" y="0"/>
                  <a:pt x="1" y="0"/>
                </a:cubicBezTo>
                <a:cubicBezTo>
                  <a:pt x="2" y="0"/>
                  <a:pt x="6" y="3"/>
                  <a:pt x="7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51" name="Freeform 616">
            <a:extLst>
              <a:ext uri="{FF2B5EF4-FFF2-40B4-BE49-F238E27FC236}">
                <a16:creationId xmlns:a16="http://schemas.microsoft.com/office/drawing/2014/main" id="{33A8C377-385C-204A-BCE2-741898F44810}"/>
              </a:ext>
            </a:extLst>
          </p:cNvPr>
          <p:cNvSpPr>
            <a:spLocks/>
          </p:cNvSpPr>
          <p:nvPr/>
        </p:nvSpPr>
        <p:spPr bwMode="auto">
          <a:xfrm>
            <a:off x="4746293" y="5917408"/>
            <a:ext cx="94355" cy="88545"/>
          </a:xfrm>
          <a:custGeom>
            <a:avLst/>
            <a:gdLst>
              <a:gd name="T0" fmla="*/ 17 w 18"/>
              <a:gd name="T1" fmla="*/ 14 h 16"/>
              <a:gd name="T2" fmla="*/ 8 w 18"/>
              <a:gd name="T3" fmla="*/ 9 h 16"/>
              <a:gd name="T4" fmla="*/ 4 w 18"/>
              <a:gd name="T5" fmla="*/ 5 h 16"/>
              <a:gd name="T6" fmla="*/ 1 w 18"/>
              <a:gd name="T7" fmla="*/ 3 h 16"/>
              <a:gd name="T8" fmla="*/ 2 w 18"/>
              <a:gd name="T9" fmla="*/ 2 h 16"/>
              <a:gd name="T10" fmla="*/ 0 w 18"/>
              <a:gd name="T11" fmla="*/ 0 h 16"/>
              <a:gd name="T12" fmla="*/ 0 w 18"/>
              <a:gd name="T13" fmla="*/ 14 h 16"/>
              <a:gd name="T14" fmla="*/ 7 w 18"/>
              <a:gd name="T15" fmla="*/ 15 h 16"/>
              <a:gd name="T16" fmla="*/ 10 w 18"/>
              <a:gd name="T17" fmla="*/ 16 h 16"/>
              <a:gd name="T18" fmla="*/ 13 w 18"/>
              <a:gd name="T19" fmla="*/ 15 h 16"/>
              <a:gd name="T20" fmla="*/ 18 w 18"/>
              <a:gd name="T21" fmla="*/ 14 h 16"/>
              <a:gd name="T22" fmla="*/ 17 w 18"/>
              <a:gd name="T23" fmla="*/ 14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8" h="16">
                <a:moveTo>
                  <a:pt x="17" y="14"/>
                </a:moveTo>
                <a:cubicBezTo>
                  <a:pt x="13" y="14"/>
                  <a:pt x="11" y="11"/>
                  <a:pt x="8" y="9"/>
                </a:cubicBezTo>
                <a:cubicBezTo>
                  <a:pt x="7" y="7"/>
                  <a:pt x="5" y="6"/>
                  <a:pt x="4" y="5"/>
                </a:cubicBezTo>
                <a:cubicBezTo>
                  <a:pt x="3" y="5"/>
                  <a:pt x="1" y="4"/>
                  <a:pt x="1" y="3"/>
                </a:cubicBezTo>
                <a:cubicBezTo>
                  <a:pt x="1" y="3"/>
                  <a:pt x="2" y="3"/>
                  <a:pt x="2" y="2"/>
                </a:cubicBezTo>
                <a:cubicBezTo>
                  <a:pt x="3" y="2"/>
                  <a:pt x="1" y="0"/>
                  <a:pt x="0" y="0"/>
                </a:cubicBezTo>
                <a:cubicBezTo>
                  <a:pt x="0" y="5"/>
                  <a:pt x="0" y="10"/>
                  <a:pt x="0" y="14"/>
                </a:cubicBezTo>
                <a:cubicBezTo>
                  <a:pt x="0" y="15"/>
                  <a:pt x="6" y="15"/>
                  <a:pt x="7" y="15"/>
                </a:cubicBezTo>
                <a:cubicBezTo>
                  <a:pt x="8" y="15"/>
                  <a:pt x="9" y="15"/>
                  <a:pt x="10" y="16"/>
                </a:cubicBezTo>
                <a:cubicBezTo>
                  <a:pt x="12" y="16"/>
                  <a:pt x="12" y="16"/>
                  <a:pt x="13" y="15"/>
                </a:cubicBezTo>
                <a:cubicBezTo>
                  <a:pt x="14" y="15"/>
                  <a:pt x="18" y="15"/>
                  <a:pt x="18" y="14"/>
                </a:cubicBezTo>
                <a:cubicBezTo>
                  <a:pt x="18" y="14"/>
                  <a:pt x="18" y="13"/>
                  <a:pt x="17" y="1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52" name="Freeform 617">
            <a:extLst>
              <a:ext uri="{FF2B5EF4-FFF2-40B4-BE49-F238E27FC236}">
                <a16:creationId xmlns:a16="http://schemas.microsoft.com/office/drawing/2014/main" id="{FEB699B0-2AB5-8446-A6FB-08F8B399FB2C}"/>
              </a:ext>
            </a:extLst>
          </p:cNvPr>
          <p:cNvSpPr>
            <a:spLocks/>
          </p:cNvSpPr>
          <p:nvPr/>
        </p:nvSpPr>
        <p:spPr bwMode="auto">
          <a:xfrm>
            <a:off x="4646600" y="5906107"/>
            <a:ext cx="156665" cy="128106"/>
          </a:xfrm>
          <a:custGeom>
            <a:avLst/>
            <a:gdLst>
              <a:gd name="T0" fmla="*/ 19 w 30"/>
              <a:gd name="T1" fmla="*/ 17 h 23"/>
              <a:gd name="T2" fmla="*/ 19 w 30"/>
              <a:gd name="T3" fmla="*/ 7 h 23"/>
              <a:gd name="T4" fmla="*/ 19 w 30"/>
              <a:gd name="T5" fmla="*/ 3 h 23"/>
              <a:gd name="T6" fmla="*/ 15 w 30"/>
              <a:gd name="T7" fmla="*/ 1 h 23"/>
              <a:gd name="T8" fmla="*/ 12 w 30"/>
              <a:gd name="T9" fmla="*/ 3 h 23"/>
              <a:gd name="T10" fmla="*/ 13 w 30"/>
              <a:gd name="T11" fmla="*/ 6 h 23"/>
              <a:gd name="T12" fmla="*/ 15 w 30"/>
              <a:gd name="T13" fmla="*/ 6 h 23"/>
              <a:gd name="T14" fmla="*/ 14 w 30"/>
              <a:gd name="T15" fmla="*/ 8 h 23"/>
              <a:gd name="T16" fmla="*/ 13 w 30"/>
              <a:gd name="T17" fmla="*/ 11 h 23"/>
              <a:gd name="T18" fmla="*/ 16 w 30"/>
              <a:gd name="T19" fmla="*/ 13 h 23"/>
              <a:gd name="T20" fmla="*/ 12 w 30"/>
              <a:gd name="T21" fmla="*/ 13 h 23"/>
              <a:gd name="T22" fmla="*/ 9 w 30"/>
              <a:gd name="T23" fmla="*/ 12 h 23"/>
              <a:gd name="T24" fmla="*/ 10 w 30"/>
              <a:gd name="T25" fmla="*/ 12 h 23"/>
              <a:gd name="T26" fmla="*/ 10 w 30"/>
              <a:gd name="T27" fmla="*/ 9 h 23"/>
              <a:gd name="T28" fmla="*/ 8 w 30"/>
              <a:gd name="T29" fmla="*/ 11 h 23"/>
              <a:gd name="T30" fmla="*/ 5 w 30"/>
              <a:gd name="T31" fmla="*/ 11 h 23"/>
              <a:gd name="T32" fmla="*/ 0 w 30"/>
              <a:gd name="T33" fmla="*/ 12 h 23"/>
              <a:gd name="T34" fmla="*/ 2 w 30"/>
              <a:gd name="T35" fmla="*/ 12 h 23"/>
              <a:gd name="T36" fmla="*/ 3 w 30"/>
              <a:gd name="T37" fmla="*/ 12 h 23"/>
              <a:gd name="T38" fmla="*/ 5 w 30"/>
              <a:gd name="T39" fmla="*/ 12 h 23"/>
              <a:gd name="T40" fmla="*/ 6 w 30"/>
              <a:gd name="T41" fmla="*/ 13 h 23"/>
              <a:gd name="T42" fmla="*/ 4 w 30"/>
              <a:gd name="T43" fmla="*/ 15 h 23"/>
              <a:gd name="T44" fmla="*/ 6 w 30"/>
              <a:gd name="T45" fmla="*/ 15 h 23"/>
              <a:gd name="T46" fmla="*/ 8 w 30"/>
              <a:gd name="T47" fmla="*/ 16 h 23"/>
              <a:gd name="T48" fmla="*/ 7 w 30"/>
              <a:gd name="T49" fmla="*/ 16 h 23"/>
              <a:gd name="T50" fmla="*/ 10 w 30"/>
              <a:gd name="T51" fmla="*/ 17 h 23"/>
              <a:gd name="T52" fmla="*/ 12 w 30"/>
              <a:gd name="T53" fmla="*/ 17 h 23"/>
              <a:gd name="T54" fmla="*/ 17 w 30"/>
              <a:gd name="T55" fmla="*/ 21 h 23"/>
              <a:gd name="T56" fmla="*/ 16 w 30"/>
              <a:gd name="T57" fmla="*/ 20 h 23"/>
              <a:gd name="T58" fmla="*/ 23 w 30"/>
              <a:gd name="T59" fmla="*/ 23 h 23"/>
              <a:gd name="T60" fmla="*/ 19 w 30"/>
              <a:gd name="T61" fmla="*/ 18 h 23"/>
              <a:gd name="T62" fmla="*/ 24 w 30"/>
              <a:gd name="T63" fmla="*/ 19 h 23"/>
              <a:gd name="T64" fmla="*/ 30 w 30"/>
              <a:gd name="T65" fmla="*/ 18 h 23"/>
              <a:gd name="T66" fmla="*/ 19 w 30"/>
              <a:gd name="T67" fmla="*/ 17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0" h="23">
                <a:moveTo>
                  <a:pt x="19" y="17"/>
                </a:moveTo>
                <a:cubicBezTo>
                  <a:pt x="19" y="13"/>
                  <a:pt x="19" y="10"/>
                  <a:pt x="19" y="7"/>
                </a:cubicBezTo>
                <a:cubicBezTo>
                  <a:pt x="19" y="6"/>
                  <a:pt x="19" y="4"/>
                  <a:pt x="19" y="3"/>
                </a:cubicBezTo>
                <a:cubicBezTo>
                  <a:pt x="19" y="2"/>
                  <a:pt x="16" y="0"/>
                  <a:pt x="15" y="1"/>
                </a:cubicBezTo>
                <a:cubicBezTo>
                  <a:pt x="14" y="2"/>
                  <a:pt x="12" y="1"/>
                  <a:pt x="12" y="3"/>
                </a:cubicBezTo>
                <a:cubicBezTo>
                  <a:pt x="11" y="5"/>
                  <a:pt x="9" y="7"/>
                  <a:pt x="13" y="6"/>
                </a:cubicBezTo>
                <a:cubicBezTo>
                  <a:pt x="13" y="6"/>
                  <a:pt x="15" y="6"/>
                  <a:pt x="15" y="6"/>
                </a:cubicBezTo>
                <a:cubicBezTo>
                  <a:pt x="16" y="6"/>
                  <a:pt x="14" y="8"/>
                  <a:pt x="14" y="8"/>
                </a:cubicBezTo>
                <a:cubicBezTo>
                  <a:pt x="13" y="8"/>
                  <a:pt x="11" y="10"/>
                  <a:pt x="13" y="11"/>
                </a:cubicBezTo>
                <a:cubicBezTo>
                  <a:pt x="13" y="12"/>
                  <a:pt x="16" y="12"/>
                  <a:pt x="16" y="13"/>
                </a:cubicBezTo>
                <a:cubicBezTo>
                  <a:pt x="16" y="13"/>
                  <a:pt x="12" y="13"/>
                  <a:pt x="12" y="13"/>
                </a:cubicBezTo>
                <a:cubicBezTo>
                  <a:pt x="11" y="13"/>
                  <a:pt x="9" y="12"/>
                  <a:pt x="9" y="12"/>
                </a:cubicBezTo>
                <a:cubicBezTo>
                  <a:pt x="9" y="12"/>
                  <a:pt x="10" y="13"/>
                  <a:pt x="10" y="12"/>
                </a:cubicBezTo>
                <a:cubicBezTo>
                  <a:pt x="10" y="11"/>
                  <a:pt x="11" y="10"/>
                  <a:pt x="10" y="9"/>
                </a:cubicBezTo>
                <a:cubicBezTo>
                  <a:pt x="10" y="9"/>
                  <a:pt x="8" y="11"/>
                  <a:pt x="8" y="11"/>
                </a:cubicBezTo>
                <a:cubicBezTo>
                  <a:pt x="7" y="12"/>
                  <a:pt x="6" y="11"/>
                  <a:pt x="5" y="11"/>
                </a:cubicBezTo>
                <a:cubicBezTo>
                  <a:pt x="4" y="11"/>
                  <a:pt x="0" y="10"/>
                  <a:pt x="0" y="12"/>
                </a:cubicBezTo>
                <a:cubicBezTo>
                  <a:pt x="0" y="13"/>
                  <a:pt x="2" y="12"/>
                  <a:pt x="2" y="12"/>
                </a:cubicBezTo>
                <a:cubicBezTo>
                  <a:pt x="3" y="11"/>
                  <a:pt x="2" y="12"/>
                  <a:pt x="3" y="12"/>
                </a:cubicBezTo>
                <a:cubicBezTo>
                  <a:pt x="4" y="13"/>
                  <a:pt x="4" y="11"/>
                  <a:pt x="5" y="12"/>
                </a:cubicBezTo>
                <a:cubicBezTo>
                  <a:pt x="5" y="12"/>
                  <a:pt x="6" y="13"/>
                  <a:pt x="6" y="13"/>
                </a:cubicBezTo>
                <a:cubicBezTo>
                  <a:pt x="6" y="13"/>
                  <a:pt x="2" y="14"/>
                  <a:pt x="4" y="15"/>
                </a:cubicBezTo>
                <a:cubicBezTo>
                  <a:pt x="5" y="16"/>
                  <a:pt x="6" y="14"/>
                  <a:pt x="6" y="15"/>
                </a:cubicBezTo>
                <a:cubicBezTo>
                  <a:pt x="7" y="15"/>
                  <a:pt x="8" y="16"/>
                  <a:pt x="8" y="16"/>
                </a:cubicBezTo>
                <a:cubicBezTo>
                  <a:pt x="8" y="16"/>
                  <a:pt x="8" y="16"/>
                  <a:pt x="7" y="16"/>
                </a:cubicBezTo>
                <a:cubicBezTo>
                  <a:pt x="7" y="17"/>
                  <a:pt x="9" y="17"/>
                  <a:pt x="10" y="17"/>
                </a:cubicBezTo>
                <a:cubicBezTo>
                  <a:pt x="11" y="17"/>
                  <a:pt x="11" y="15"/>
                  <a:pt x="12" y="17"/>
                </a:cubicBezTo>
                <a:cubicBezTo>
                  <a:pt x="12" y="17"/>
                  <a:pt x="16" y="22"/>
                  <a:pt x="17" y="21"/>
                </a:cubicBezTo>
                <a:cubicBezTo>
                  <a:pt x="17" y="21"/>
                  <a:pt x="16" y="20"/>
                  <a:pt x="16" y="20"/>
                </a:cubicBezTo>
                <a:cubicBezTo>
                  <a:pt x="16" y="19"/>
                  <a:pt x="22" y="23"/>
                  <a:pt x="23" y="23"/>
                </a:cubicBezTo>
                <a:cubicBezTo>
                  <a:pt x="23" y="22"/>
                  <a:pt x="19" y="19"/>
                  <a:pt x="19" y="18"/>
                </a:cubicBezTo>
                <a:cubicBezTo>
                  <a:pt x="20" y="18"/>
                  <a:pt x="24" y="19"/>
                  <a:pt x="24" y="19"/>
                </a:cubicBezTo>
                <a:cubicBezTo>
                  <a:pt x="26" y="19"/>
                  <a:pt x="28" y="19"/>
                  <a:pt x="30" y="18"/>
                </a:cubicBezTo>
                <a:cubicBezTo>
                  <a:pt x="27" y="16"/>
                  <a:pt x="23" y="17"/>
                  <a:pt x="19" y="1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53" name="Freeform 618">
            <a:extLst>
              <a:ext uri="{FF2B5EF4-FFF2-40B4-BE49-F238E27FC236}">
                <a16:creationId xmlns:a16="http://schemas.microsoft.com/office/drawing/2014/main" id="{08B2D91B-1655-8747-AB9A-B276D4815997}"/>
              </a:ext>
            </a:extLst>
          </p:cNvPr>
          <p:cNvSpPr>
            <a:spLocks/>
          </p:cNvSpPr>
          <p:nvPr/>
        </p:nvSpPr>
        <p:spPr bwMode="auto">
          <a:xfrm>
            <a:off x="4621674" y="3986386"/>
            <a:ext cx="397003" cy="305195"/>
          </a:xfrm>
          <a:custGeom>
            <a:avLst/>
            <a:gdLst>
              <a:gd name="T0" fmla="*/ 63 w 76"/>
              <a:gd name="T1" fmla="*/ 28 h 55"/>
              <a:gd name="T2" fmla="*/ 66 w 76"/>
              <a:gd name="T3" fmla="*/ 24 h 55"/>
              <a:gd name="T4" fmla="*/ 67 w 76"/>
              <a:gd name="T5" fmla="*/ 22 h 55"/>
              <a:gd name="T6" fmla="*/ 67 w 76"/>
              <a:gd name="T7" fmla="*/ 18 h 55"/>
              <a:gd name="T8" fmla="*/ 61 w 76"/>
              <a:gd name="T9" fmla="*/ 15 h 55"/>
              <a:gd name="T10" fmla="*/ 63 w 76"/>
              <a:gd name="T11" fmla="*/ 14 h 55"/>
              <a:gd name="T12" fmla="*/ 64 w 76"/>
              <a:gd name="T13" fmla="*/ 11 h 55"/>
              <a:gd name="T14" fmla="*/ 60 w 76"/>
              <a:gd name="T15" fmla="*/ 9 h 55"/>
              <a:gd name="T16" fmla="*/ 59 w 76"/>
              <a:gd name="T17" fmla="*/ 8 h 55"/>
              <a:gd name="T18" fmla="*/ 57 w 76"/>
              <a:gd name="T19" fmla="*/ 9 h 55"/>
              <a:gd name="T20" fmla="*/ 57 w 76"/>
              <a:gd name="T21" fmla="*/ 7 h 55"/>
              <a:gd name="T22" fmla="*/ 54 w 76"/>
              <a:gd name="T23" fmla="*/ 8 h 55"/>
              <a:gd name="T24" fmla="*/ 54 w 76"/>
              <a:gd name="T25" fmla="*/ 6 h 55"/>
              <a:gd name="T26" fmla="*/ 58 w 76"/>
              <a:gd name="T27" fmla="*/ 5 h 55"/>
              <a:gd name="T28" fmla="*/ 55 w 76"/>
              <a:gd name="T29" fmla="*/ 4 h 55"/>
              <a:gd name="T30" fmla="*/ 49 w 76"/>
              <a:gd name="T31" fmla="*/ 4 h 55"/>
              <a:gd name="T32" fmla="*/ 44 w 76"/>
              <a:gd name="T33" fmla="*/ 7 h 55"/>
              <a:gd name="T34" fmla="*/ 38 w 76"/>
              <a:gd name="T35" fmla="*/ 5 h 55"/>
              <a:gd name="T36" fmla="*/ 29 w 76"/>
              <a:gd name="T37" fmla="*/ 5 h 55"/>
              <a:gd name="T38" fmla="*/ 26 w 76"/>
              <a:gd name="T39" fmla="*/ 2 h 55"/>
              <a:gd name="T40" fmla="*/ 20 w 76"/>
              <a:gd name="T41" fmla="*/ 0 h 55"/>
              <a:gd name="T42" fmla="*/ 11 w 76"/>
              <a:gd name="T43" fmla="*/ 4 h 55"/>
              <a:gd name="T44" fmla="*/ 13 w 76"/>
              <a:gd name="T45" fmla="*/ 12 h 55"/>
              <a:gd name="T46" fmla="*/ 8 w 76"/>
              <a:gd name="T47" fmla="*/ 8 h 55"/>
              <a:gd name="T48" fmla="*/ 10 w 76"/>
              <a:gd name="T49" fmla="*/ 5 h 55"/>
              <a:gd name="T50" fmla="*/ 8 w 76"/>
              <a:gd name="T51" fmla="*/ 1 h 55"/>
              <a:gd name="T52" fmla="*/ 4 w 76"/>
              <a:gd name="T53" fmla="*/ 7 h 55"/>
              <a:gd name="T54" fmla="*/ 3 w 76"/>
              <a:gd name="T55" fmla="*/ 12 h 55"/>
              <a:gd name="T56" fmla="*/ 5 w 76"/>
              <a:gd name="T57" fmla="*/ 13 h 55"/>
              <a:gd name="T58" fmla="*/ 7 w 76"/>
              <a:gd name="T59" fmla="*/ 16 h 55"/>
              <a:gd name="T60" fmla="*/ 10 w 76"/>
              <a:gd name="T61" fmla="*/ 23 h 55"/>
              <a:gd name="T62" fmla="*/ 13 w 76"/>
              <a:gd name="T63" fmla="*/ 23 h 55"/>
              <a:gd name="T64" fmla="*/ 15 w 76"/>
              <a:gd name="T65" fmla="*/ 22 h 55"/>
              <a:gd name="T66" fmla="*/ 21 w 76"/>
              <a:gd name="T67" fmla="*/ 27 h 55"/>
              <a:gd name="T68" fmla="*/ 23 w 76"/>
              <a:gd name="T69" fmla="*/ 27 h 55"/>
              <a:gd name="T70" fmla="*/ 26 w 76"/>
              <a:gd name="T71" fmla="*/ 27 h 55"/>
              <a:gd name="T72" fmla="*/ 31 w 76"/>
              <a:gd name="T73" fmla="*/ 29 h 55"/>
              <a:gd name="T74" fmla="*/ 31 w 76"/>
              <a:gd name="T75" fmla="*/ 38 h 55"/>
              <a:gd name="T76" fmla="*/ 32 w 76"/>
              <a:gd name="T77" fmla="*/ 41 h 55"/>
              <a:gd name="T78" fmla="*/ 30 w 76"/>
              <a:gd name="T79" fmla="*/ 44 h 55"/>
              <a:gd name="T80" fmla="*/ 40 w 76"/>
              <a:gd name="T81" fmla="*/ 53 h 55"/>
              <a:gd name="T82" fmla="*/ 42 w 76"/>
              <a:gd name="T83" fmla="*/ 54 h 55"/>
              <a:gd name="T84" fmla="*/ 45 w 76"/>
              <a:gd name="T85" fmla="*/ 52 h 55"/>
              <a:gd name="T86" fmla="*/ 51 w 76"/>
              <a:gd name="T87" fmla="*/ 47 h 55"/>
              <a:gd name="T88" fmla="*/ 49 w 76"/>
              <a:gd name="T89" fmla="*/ 44 h 55"/>
              <a:gd name="T90" fmla="*/ 48 w 76"/>
              <a:gd name="T91" fmla="*/ 41 h 55"/>
              <a:gd name="T92" fmla="*/ 45 w 76"/>
              <a:gd name="T93" fmla="*/ 38 h 55"/>
              <a:gd name="T94" fmla="*/ 52 w 76"/>
              <a:gd name="T95" fmla="*/ 38 h 55"/>
              <a:gd name="T96" fmla="*/ 54 w 76"/>
              <a:gd name="T97" fmla="*/ 40 h 55"/>
              <a:gd name="T98" fmla="*/ 56 w 76"/>
              <a:gd name="T99" fmla="*/ 38 h 55"/>
              <a:gd name="T100" fmla="*/ 62 w 76"/>
              <a:gd name="T101" fmla="*/ 36 h 55"/>
              <a:gd name="T102" fmla="*/ 67 w 76"/>
              <a:gd name="T103" fmla="*/ 33 h 55"/>
              <a:gd name="T104" fmla="*/ 63 w 76"/>
              <a:gd name="T105" fmla="*/ 28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6" h="55">
                <a:moveTo>
                  <a:pt x="63" y="28"/>
                </a:moveTo>
                <a:cubicBezTo>
                  <a:pt x="63" y="26"/>
                  <a:pt x="63" y="25"/>
                  <a:pt x="66" y="24"/>
                </a:cubicBezTo>
                <a:cubicBezTo>
                  <a:pt x="66" y="23"/>
                  <a:pt x="68" y="23"/>
                  <a:pt x="67" y="22"/>
                </a:cubicBezTo>
                <a:cubicBezTo>
                  <a:pt x="66" y="21"/>
                  <a:pt x="65" y="19"/>
                  <a:pt x="67" y="18"/>
                </a:cubicBezTo>
                <a:cubicBezTo>
                  <a:pt x="76" y="14"/>
                  <a:pt x="61" y="15"/>
                  <a:pt x="61" y="15"/>
                </a:cubicBezTo>
                <a:cubicBezTo>
                  <a:pt x="61" y="14"/>
                  <a:pt x="62" y="14"/>
                  <a:pt x="63" y="14"/>
                </a:cubicBezTo>
                <a:cubicBezTo>
                  <a:pt x="64" y="14"/>
                  <a:pt x="64" y="12"/>
                  <a:pt x="64" y="11"/>
                </a:cubicBezTo>
                <a:cubicBezTo>
                  <a:pt x="64" y="10"/>
                  <a:pt x="60" y="8"/>
                  <a:pt x="60" y="9"/>
                </a:cubicBezTo>
                <a:cubicBezTo>
                  <a:pt x="60" y="10"/>
                  <a:pt x="59" y="8"/>
                  <a:pt x="59" y="8"/>
                </a:cubicBezTo>
                <a:cubicBezTo>
                  <a:pt x="58" y="8"/>
                  <a:pt x="58" y="10"/>
                  <a:pt x="57" y="9"/>
                </a:cubicBezTo>
                <a:cubicBezTo>
                  <a:pt x="57" y="9"/>
                  <a:pt x="57" y="8"/>
                  <a:pt x="57" y="7"/>
                </a:cubicBezTo>
                <a:cubicBezTo>
                  <a:pt x="56" y="6"/>
                  <a:pt x="55" y="8"/>
                  <a:pt x="54" y="8"/>
                </a:cubicBezTo>
                <a:cubicBezTo>
                  <a:pt x="54" y="8"/>
                  <a:pt x="54" y="6"/>
                  <a:pt x="54" y="6"/>
                </a:cubicBezTo>
                <a:cubicBezTo>
                  <a:pt x="54" y="4"/>
                  <a:pt x="57" y="5"/>
                  <a:pt x="58" y="5"/>
                </a:cubicBezTo>
                <a:cubicBezTo>
                  <a:pt x="59" y="4"/>
                  <a:pt x="55" y="4"/>
                  <a:pt x="55" y="4"/>
                </a:cubicBezTo>
                <a:cubicBezTo>
                  <a:pt x="53" y="4"/>
                  <a:pt x="51" y="3"/>
                  <a:pt x="49" y="4"/>
                </a:cubicBezTo>
                <a:cubicBezTo>
                  <a:pt x="47" y="5"/>
                  <a:pt x="46" y="8"/>
                  <a:pt x="44" y="7"/>
                </a:cubicBezTo>
                <a:cubicBezTo>
                  <a:pt x="41" y="7"/>
                  <a:pt x="40" y="7"/>
                  <a:pt x="38" y="5"/>
                </a:cubicBezTo>
                <a:cubicBezTo>
                  <a:pt x="36" y="3"/>
                  <a:pt x="32" y="5"/>
                  <a:pt x="29" y="5"/>
                </a:cubicBezTo>
                <a:cubicBezTo>
                  <a:pt x="27" y="5"/>
                  <a:pt x="27" y="4"/>
                  <a:pt x="26" y="2"/>
                </a:cubicBezTo>
                <a:cubicBezTo>
                  <a:pt x="25" y="0"/>
                  <a:pt x="23" y="0"/>
                  <a:pt x="20" y="0"/>
                </a:cubicBezTo>
                <a:cubicBezTo>
                  <a:pt x="19" y="0"/>
                  <a:pt x="11" y="1"/>
                  <a:pt x="11" y="4"/>
                </a:cubicBezTo>
                <a:cubicBezTo>
                  <a:pt x="11" y="7"/>
                  <a:pt x="15" y="8"/>
                  <a:pt x="13" y="12"/>
                </a:cubicBezTo>
                <a:cubicBezTo>
                  <a:pt x="11" y="14"/>
                  <a:pt x="7" y="10"/>
                  <a:pt x="8" y="8"/>
                </a:cubicBezTo>
                <a:cubicBezTo>
                  <a:pt x="8" y="7"/>
                  <a:pt x="10" y="6"/>
                  <a:pt x="10" y="5"/>
                </a:cubicBezTo>
                <a:cubicBezTo>
                  <a:pt x="11" y="3"/>
                  <a:pt x="8" y="2"/>
                  <a:pt x="8" y="1"/>
                </a:cubicBezTo>
                <a:cubicBezTo>
                  <a:pt x="5" y="3"/>
                  <a:pt x="4" y="4"/>
                  <a:pt x="4" y="7"/>
                </a:cubicBezTo>
                <a:cubicBezTo>
                  <a:pt x="3" y="8"/>
                  <a:pt x="0" y="12"/>
                  <a:pt x="3" y="12"/>
                </a:cubicBezTo>
                <a:cubicBezTo>
                  <a:pt x="3" y="12"/>
                  <a:pt x="4" y="12"/>
                  <a:pt x="5" y="13"/>
                </a:cubicBezTo>
                <a:cubicBezTo>
                  <a:pt x="5" y="14"/>
                  <a:pt x="6" y="15"/>
                  <a:pt x="7" y="16"/>
                </a:cubicBezTo>
                <a:cubicBezTo>
                  <a:pt x="9" y="18"/>
                  <a:pt x="5" y="22"/>
                  <a:pt x="10" y="23"/>
                </a:cubicBezTo>
                <a:cubicBezTo>
                  <a:pt x="10" y="23"/>
                  <a:pt x="12" y="23"/>
                  <a:pt x="13" y="23"/>
                </a:cubicBezTo>
                <a:cubicBezTo>
                  <a:pt x="14" y="23"/>
                  <a:pt x="14" y="22"/>
                  <a:pt x="15" y="22"/>
                </a:cubicBezTo>
                <a:cubicBezTo>
                  <a:pt x="18" y="22"/>
                  <a:pt x="19" y="25"/>
                  <a:pt x="21" y="27"/>
                </a:cubicBezTo>
                <a:cubicBezTo>
                  <a:pt x="21" y="27"/>
                  <a:pt x="22" y="28"/>
                  <a:pt x="23" y="27"/>
                </a:cubicBezTo>
                <a:cubicBezTo>
                  <a:pt x="23" y="26"/>
                  <a:pt x="24" y="27"/>
                  <a:pt x="26" y="27"/>
                </a:cubicBezTo>
                <a:cubicBezTo>
                  <a:pt x="28" y="28"/>
                  <a:pt x="33" y="25"/>
                  <a:pt x="31" y="29"/>
                </a:cubicBezTo>
                <a:cubicBezTo>
                  <a:pt x="29" y="32"/>
                  <a:pt x="29" y="35"/>
                  <a:pt x="31" y="38"/>
                </a:cubicBezTo>
                <a:cubicBezTo>
                  <a:pt x="31" y="39"/>
                  <a:pt x="32" y="40"/>
                  <a:pt x="32" y="41"/>
                </a:cubicBezTo>
                <a:cubicBezTo>
                  <a:pt x="32" y="42"/>
                  <a:pt x="29" y="43"/>
                  <a:pt x="30" y="44"/>
                </a:cubicBezTo>
                <a:cubicBezTo>
                  <a:pt x="33" y="47"/>
                  <a:pt x="34" y="55"/>
                  <a:pt x="40" y="53"/>
                </a:cubicBezTo>
                <a:cubicBezTo>
                  <a:pt x="41" y="53"/>
                  <a:pt x="41" y="54"/>
                  <a:pt x="42" y="54"/>
                </a:cubicBezTo>
                <a:cubicBezTo>
                  <a:pt x="43" y="54"/>
                  <a:pt x="44" y="53"/>
                  <a:pt x="45" y="52"/>
                </a:cubicBezTo>
                <a:cubicBezTo>
                  <a:pt x="47" y="51"/>
                  <a:pt x="48" y="49"/>
                  <a:pt x="51" y="47"/>
                </a:cubicBezTo>
                <a:cubicBezTo>
                  <a:pt x="53" y="46"/>
                  <a:pt x="49" y="46"/>
                  <a:pt x="49" y="44"/>
                </a:cubicBezTo>
                <a:cubicBezTo>
                  <a:pt x="49" y="43"/>
                  <a:pt x="48" y="42"/>
                  <a:pt x="48" y="41"/>
                </a:cubicBezTo>
                <a:cubicBezTo>
                  <a:pt x="48" y="40"/>
                  <a:pt x="45" y="39"/>
                  <a:pt x="45" y="38"/>
                </a:cubicBezTo>
                <a:cubicBezTo>
                  <a:pt x="45" y="37"/>
                  <a:pt x="51" y="38"/>
                  <a:pt x="52" y="38"/>
                </a:cubicBezTo>
                <a:cubicBezTo>
                  <a:pt x="54" y="38"/>
                  <a:pt x="53" y="39"/>
                  <a:pt x="54" y="40"/>
                </a:cubicBezTo>
                <a:cubicBezTo>
                  <a:pt x="55" y="40"/>
                  <a:pt x="55" y="38"/>
                  <a:pt x="56" y="38"/>
                </a:cubicBezTo>
                <a:cubicBezTo>
                  <a:pt x="57" y="37"/>
                  <a:pt x="60" y="37"/>
                  <a:pt x="62" y="36"/>
                </a:cubicBezTo>
                <a:cubicBezTo>
                  <a:pt x="63" y="35"/>
                  <a:pt x="65" y="34"/>
                  <a:pt x="67" y="33"/>
                </a:cubicBezTo>
                <a:cubicBezTo>
                  <a:pt x="66" y="31"/>
                  <a:pt x="63" y="30"/>
                  <a:pt x="63" y="28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54" name="Freeform 619">
            <a:extLst>
              <a:ext uri="{FF2B5EF4-FFF2-40B4-BE49-F238E27FC236}">
                <a16:creationId xmlns:a16="http://schemas.microsoft.com/office/drawing/2014/main" id="{8174059C-5CAF-E342-B5C2-02752AD0212E}"/>
              </a:ext>
            </a:extLst>
          </p:cNvPr>
          <p:cNvSpPr>
            <a:spLocks/>
          </p:cNvSpPr>
          <p:nvPr/>
        </p:nvSpPr>
        <p:spPr bwMode="auto">
          <a:xfrm>
            <a:off x="4940344" y="4069279"/>
            <a:ext cx="135300" cy="211000"/>
          </a:xfrm>
          <a:custGeom>
            <a:avLst/>
            <a:gdLst>
              <a:gd name="T0" fmla="*/ 22 w 26"/>
              <a:gd name="T1" fmla="*/ 29 h 38"/>
              <a:gd name="T2" fmla="*/ 18 w 26"/>
              <a:gd name="T3" fmla="*/ 21 h 38"/>
              <a:gd name="T4" fmla="*/ 20 w 26"/>
              <a:gd name="T5" fmla="*/ 18 h 38"/>
              <a:gd name="T6" fmla="*/ 22 w 26"/>
              <a:gd name="T7" fmla="*/ 15 h 38"/>
              <a:gd name="T8" fmla="*/ 22 w 26"/>
              <a:gd name="T9" fmla="*/ 13 h 38"/>
              <a:gd name="T10" fmla="*/ 20 w 26"/>
              <a:gd name="T11" fmla="*/ 11 h 38"/>
              <a:gd name="T12" fmla="*/ 16 w 26"/>
              <a:gd name="T13" fmla="*/ 7 h 38"/>
              <a:gd name="T14" fmla="*/ 9 w 26"/>
              <a:gd name="T15" fmla="*/ 0 h 38"/>
              <a:gd name="T16" fmla="*/ 5 w 26"/>
              <a:gd name="T17" fmla="*/ 5 h 38"/>
              <a:gd name="T18" fmla="*/ 6 w 26"/>
              <a:gd name="T19" fmla="*/ 8 h 38"/>
              <a:gd name="T20" fmla="*/ 3 w 26"/>
              <a:gd name="T21" fmla="*/ 10 h 38"/>
              <a:gd name="T22" fmla="*/ 4 w 26"/>
              <a:gd name="T23" fmla="*/ 16 h 38"/>
              <a:gd name="T24" fmla="*/ 7 w 26"/>
              <a:gd name="T25" fmla="*/ 18 h 38"/>
              <a:gd name="T26" fmla="*/ 8 w 26"/>
              <a:gd name="T27" fmla="*/ 20 h 38"/>
              <a:gd name="T28" fmla="*/ 8 w 26"/>
              <a:gd name="T29" fmla="*/ 27 h 38"/>
              <a:gd name="T30" fmla="*/ 11 w 26"/>
              <a:gd name="T31" fmla="*/ 35 h 38"/>
              <a:gd name="T32" fmla="*/ 17 w 26"/>
              <a:gd name="T33" fmla="*/ 35 h 38"/>
              <a:gd name="T34" fmla="*/ 21 w 26"/>
              <a:gd name="T35" fmla="*/ 34 h 38"/>
              <a:gd name="T36" fmla="*/ 26 w 26"/>
              <a:gd name="T37" fmla="*/ 34 h 38"/>
              <a:gd name="T38" fmla="*/ 22 w 26"/>
              <a:gd name="T39" fmla="*/ 29 h 38"/>
              <a:gd name="T40" fmla="*/ 22 w 26"/>
              <a:gd name="T41" fmla="*/ 2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6" h="38">
                <a:moveTo>
                  <a:pt x="22" y="29"/>
                </a:moveTo>
                <a:cubicBezTo>
                  <a:pt x="22" y="28"/>
                  <a:pt x="17" y="22"/>
                  <a:pt x="18" y="21"/>
                </a:cubicBezTo>
                <a:cubicBezTo>
                  <a:pt x="19" y="20"/>
                  <a:pt x="18" y="19"/>
                  <a:pt x="20" y="18"/>
                </a:cubicBezTo>
                <a:cubicBezTo>
                  <a:pt x="23" y="18"/>
                  <a:pt x="22" y="16"/>
                  <a:pt x="22" y="15"/>
                </a:cubicBezTo>
                <a:cubicBezTo>
                  <a:pt x="22" y="14"/>
                  <a:pt x="22" y="13"/>
                  <a:pt x="22" y="13"/>
                </a:cubicBezTo>
                <a:cubicBezTo>
                  <a:pt x="22" y="12"/>
                  <a:pt x="21" y="12"/>
                  <a:pt x="20" y="11"/>
                </a:cubicBezTo>
                <a:cubicBezTo>
                  <a:pt x="19" y="9"/>
                  <a:pt x="16" y="9"/>
                  <a:pt x="16" y="7"/>
                </a:cubicBezTo>
                <a:cubicBezTo>
                  <a:pt x="15" y="4"/>
                  <a:pt x="11" y="1"/>
                  <a:pt x="9" y="0"/>
                </a:cubicBezTo>
                <a:cubicBezTo>
                  <a:pt x="9" y="3"/>
                  <a:pt x="4" y="3"/>
                  <a:pt x="5" y="5"/>
                </a:cubicBezTo>
                <a:cubicBezTo>
                  <a:pt x="5" y="6"/>
                  <a:pt x="7" y="7"/>
                  <a:pt x="6" y="8"/>
                </a:cubicBezTo>
                <a:cubicBezTo>
                  <a:pt x="5" y="8"/>
                  <a:pt x="3" y="9"/>
                  <a:pt x="3" y="10"/>
                </a:cubicBezTo>
                <a:cubicBezTo>
                  <a:pt x="0" y="11"/>
                  <a:pt x="2" y="14"/>
                  <a:pt x="4" y="16"/>
                </a:cubicBezTo>
                <a:cubicBezTo>
                  <a:pt x="5" y="17"/>
                  <a:pt x="5" y="18"/>
                  <a:pt x="7" y="18"/>
                </a:cubicBezTo>
                <a:cubicBezTo>
                  <a:pt x="8" y="18"/>
                  <a:pt x="7" y="19"/>
                  <a:pt x="8" y="20"/>
                </a:cubicBezTo>
                <a:cubicBezTo>
                  <a:pt x="10" y="23"/>
                  <a:pt x="9" y="24"/>
                  <a:pt x="8" y="27"/>
                </a:cubicBezTo>
                <a:cubicBezTo>
                  <a:pt x="8" y="30"/>
                  <a:pt x="10" y="33"/>
                  <a:pt x="11" y="35"/>
                </a:cubicBezTo>
                <a:cubicBezTo>
                  <a:pt x="14" y="38"/>
                  <a:pt x="15" y="35"/>
                  <a:pt x="17" y="35"/>
                </a:cubicBezTo>
                <a:cubicBezTo>
                  <a:pt x="19" y="35"/>
                  <a:pt x="20" y="34"/>
                  <a:pt x="21" y="34"/>
                </a:cubicBezTo>
                <a:cubicBezTo>
                  <a:pt x="23" y="33"/>
                  <a:pt x="24" y="33"/>
                  <a:pt x="26" y="34"/>
                </a:cubicBezTo>
                <a:cubicBezTo>
                  <a:pt x="25" y="32"/>
                  <a:pt x="24" y="30"/>
                  <a:pt x="22" y="29"/>
                </a:cubicBezTo>
                <a:cubicBezTo>
                  <a:pt x="21" y="27"/>
                  <a:pt x="23" y="29"/>
                  <a:pt x="22" y="29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55" name="Freeform 620">
            <a:extLst>
              <a:ext uri="{FF2B5EF4-FFF2-40B4-BE49-F238E27FC236}">
                <a16:creationId xmlns:a16="http://schemas.microsoft.com/office/drawing/2014/main" id="{1CEF0A6F-9506-284D-96F3-171BA6F98534}"/>
              </a:ext>
            </a:extLst>
          </p:cNvPr>
          <p:cNvSpPr>
            <a:spLocks/>
          </p:cNvSpPr>
          <p:nvPr/>
        </p:nvSpPr>
        <p:spPr bwMode="auto">
          <a:xfrm>
            <a:off x="5027578" y="4135216"/>
            <a:ext cx="115718" cy="128106"/>
          </a:xfrm>
          <a:custGeom>
            <a:avLst/>
            <a:gdLst>
              <a:gd name="T0" fmla="*/ 19 w 22"/>
              <a:gd name="T1" fmla="*/ 7 h 23"/>
              <a:gd name="T2" fmla="*/ 22 w 22"/>
              <a:gd name="T3" fmla="*/ 2 h 23"/>
              <a:gd name="T4" fmla="*/ 12 w 22"/>
              <a:gd name="T5" fmla="*/ 2 h 23"/>
              <a:gd name="T6" fmla="*/ 9 w 22"/>
              <a:gd name="T7" fmla="*/ 0 h 23"/>
              <a:gd name="T8" fmla="*/ 5 w 22"/>
              <a:gd name="T9" fmla="*/ 1 h 23"/>
              <a:gd name="T10" fmla="*/ 4 w 22"/>
              <a:gd name="T11" fmla="*/ 6 h 23"/>
              <a:gd name="T12" fmla="*/ 1 w 22"/>
              <a:gd name="T13" fmla="*/ 10 h 23"/>
              <a:gd name="T14" fmla="*/ 4 w 22"/>
              <a:gd name="T15" fmla="*/ 15 h 23"/>
              <a:gd name="T16" fmla="*/ 9 w 22"/>
              <a:gd name="T17" fmla="*/ 22 h 23"/>
              <a:gd name="T18" fmla="*/ 12 w 22"/>
              <a:gd name="T19" fmla="*/ 19 h 23"/>
              <a:gd name="T20" fmla="*/ 16 w 22"/>
              <a:gd name="T21" fmla="*/ 18 h 23"/>
              <a:gd name="T22" fmla="*/ 19 w 22"/>
              <a:gd name="T23" fmla="*/ 19 h 23"/>
              <a:gd name="T24" fmla="*/ 20 w 22"/>
              <a:gd name="T25" fmla="*/ 14 h 23"/>
              <a:gd name="T26" fmla="*/ 19 w 22"/>
              <a:gd name="T27" fmla="*/ 7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" h="23">
                <a:moveTo>
                  <a:pt x="19" y="7"/>
                </a:moveTo>
                <a:cubicBezTo>
                  <a:pt x="19" y="5"/>
                  <a:pt x="21" y="3"/>
                  <a:pt x="22" y="2"/>
                </a:cubicBezTo>
                <a:cubicBezTo>
                  <a:pt x="19" y="1"/>
                  <a:pt x="14" y="0"/>
                  <a:pt x="12" y="2"/>
                </a:cubicBezTo>
                <a:cubicBezTo>
                  <a:pt x="10" y="3"/>
                  <a:pt x="9" y="1"/>
                  <a:pt x="9" y="0"/>
                </a:cubicBezTo>
                <a:cubicBezTo>
                  <a:pt x="8" y="0"/>
                  <a:pt x="7" y="2"/>
                  <a:pt x="5" y="1"/>
                </a:cubicBezTo>
                <a:cubicBezTo>
                  <a:pt x="5" y="2"/>
                  <a:pt x="7" y="6"/>
                  <a:pt x="4" y="6"/>
                </a:cubicBezTo>
                <a:cubicBezTo>
                  <a:pt x="2" y="7"/>
                  <a:pt x="0" y="8"/>
                  <a:pt x="1" y="10"/>
                </a:cubicBezTo>
                <a:cubicBezTo>
                  <a:pt x="2" y="12"/>
                  <a:pt x="3" y="13"/>
                  <a:pt x="4" y="15"/>
                </a:cubicBezTo>
                <a:cubicBezTo>
                  <a:pt x="5" y="17"/>
                  <a:pt x="7" y="19"/>
                  <a:pt x="9" y="22"/>
                </a:cubicBezTo>
                <a:cubicBezTo>
                  <a:pt x="12" y="23"/>
                  <a:pt x="10" y="19"/>
                  <a:pt x="12" y="19"/>
                </a:cubicBezTo>
                <a:cubicBezTo>
                  <a:pt x="14" y="19"/>
                  <a:pt x="15" y="19"/>
                  <a:pt x="16" y="18"/>
                </a:cubicBezTo>
                <a:cubicBezTo>
                  <a:pt x="17" y="18"/>
                  <a:pt x="17" y="20"/>
                  <a:pt x="19" y="19"/>
                </a:cubicBezTo>
                <a:cubicBezTo>
                  <a:pt x="20" y="17"/>
                  <a:pt x="21" y="16"/>
                  <a:pt x="20" y="14"/>
                </a:cubicBezTo>
                <a:cubicBezTo>
                  <a:pt x="20" y="12"/>
                  <a:pt x="19" y="9"/>
                  <a:pt x="19" y="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56" name="Freeform 621">
            <a:extLst>
              <a:ext uri="{FF2B5EF4-FFF2-40B4-BE49-F238E27FC236}">
                <a16:creationId xmlns:a16="http://schemas.microsoft.com/office/drawing/2014/main" id="{8BE58C10-DE94-F246-AA1E-C28DF9C9354F}"/>
              </a:ext>
            </a:extLst>
          </p:cNvPr>
          <p:cNvSpPr>
            <a:spLocks/>
          </p:cNvSpPr>
          <p:nvPr/>
        </p:nvSpPr>
        <p:spPr bwMode="auto">
          <a:xfrm>
            <a:off x="5121933" y="4146522"/>
            <a:ext cx="83673" cy="99850"/>
          </a:xfrm>
          <a:custGeom>
            <a:avLst/>
            <a:gdLst>
              <a:gd name="T0" fmla="*/ 12 w 16"/>
              <a:gd name="T1" fmla="*/ 5 h 18"/>
              <a:gd name="T2" fmla="*/ 5 w 16"/>
              <a:gd name="T3" fmla="*/ 1 h 18"/>
              <a:gd name="T4" fmla="*/ 1 w 16"/>
              <a:gd name="T5" fmla="*/ 6 h 18"/>
              <a:gd name="T6" fmla="*/ 2 w 16"/>
              <a:gd name="T7" fmla="*/ 12 h 18"/>
              <a:gd name="T8" fmla="*/ 0 w 16"/>
              <a:gd name="T9" fmla="*/ 17 h 18"/>
              <a:gd name="T10" fmla="*/ 4 w 16"/>
              <a:gd name="T11" fmla="*/ 17 h 18"/>
              <a:gd name="T12" fmla="*/ 9 w 16"/>
              <a:gd name="T13" fmla="*/ 17 h 18"/>
              <a:gd name="T14" fmla="*/ 16 w 16"/>
              <a:gd name="T15" fmla="*/ 8 h 18"/>
              <a:gd name="T16" fmla="*/ 12 w 16"/>
              <a:gd name="T17" fmla="*/ 5 h 18"/>
              <a:gd name="T18" fmla="*/ 12 w 16"/>
              <a:gd name="T19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" h="18">
                <a:moveTo>
                  <a:pt x="12" y="5"/>
                </a:moveTo>
                <a:cubicBezTo>
                  <a:pt x="10" y="3"/>
                  <a:pt x="8" y="1"/>
                  <a:pt x="5" y="1"/>
                </a:cubicBezTo>
                <a:cubicBezTo>
                  <a:pt x="3" y="0"/>
                  <a:pt x="0" y="4"/>
                  <a:pt x="1" y="6"/>
                </a:cubicBezTo>
                <a:cubicBezTo>
                  <a:pt x="1" y="8"/>
                  <a:pt x="2" y="10"/>
                  <a:pt x="2" y="12"/>
                </a:cubicBezTo>
                <a:cubicBezTo>
                  <a:pt x="3" y="14"/>
                  <a:pt x="1" y="16"/>
                  <a:pt x="0" y="17"/>
                </a:cubicBezTo>
                <a:cubicBezTo>
                  <a:pt x="1" y="18"/>
                  <a:pt x="3" y="17"/>
                  <a:pt x="4" y="17"/>
                </a:cubicBezTo>
                <a:cubicBezTo>
                  <a:pt x="6" y="17"/>
                  <a:pt x="7" y="18"/>
                  <a:pt x="9" y="17"/>
                </a:cubicBezTo>
                <a:cubicBezTo>
                  <a:pt x="12" y="16"/>
                  <a:pt x="13" y="10"/>
                  <a:pt x="16" y="8"/>
                </a:cubicBezTo>
                <a:cubicBezTo>
                  <a:pt x="14" y="7"/>
                  <a:pt x="13" y="6"/>
                  <a:pt x="12" y="5"/>
                </a:cubicBezTo>
                <a:cubicBezTo>
                  <a:pt x="10" y="4"/>
                  <a:pt x="13" y="6"/>
                  <a:pt x="12" y="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57" name="Freeform 622">
            <a:extLst>
              <a:ext uri="{FF2B5EF4-FFF2-40B4-BE49-F238E27FC236}">
                <a16:creationId xmlns:a16="http://schemas.microsoft.com/office/drawing/2014/main" id="{EEE50581-48A9-5344-B8C1-1AA25188D904}"/>
              </a:ext>
            </a:extLst>
          </p:cNvPr>
          <p:cNvSpPr>
            <a:spLocks/>
          </p:cNvSpPr>
          <p:nvPr/>
        </p:nvSpPr>
        <p:spPr bwMode="auto">
          <a:xfrm>
            <a:off x="4375997" y="3958128"/>
            <a:ext cx="421927" cy="465330"/>
          </a:xfrm>
          <a:custGeom>
            <a:avLst/>
            <a:gdLst>
              <a:gd name="T0" fmla="*/ 76 w 81"/>
              <a:gd name="T1" fmla="*/ 39 h 84"/>
              <a:gd name="T2" fmla="*/ 74 w 81"/>
              <a:gd name="T3" fmla="*/ 32 h 84"/>
              <a:gd name="T4" fmla="*/ 69 w 81"/>
              <a:gd name="T5" fmla="*/ 33 h 84"/>
              <a:gd name="T6" fmla="*/ 58 w 81"/>
              <a:gd name="T7" fmla="*/ 28 h 84"/>
              <a:gd name="T8" fmla="*/ 53 w 81"/>
              <a:gd name="T9" fmla="*/ 20 h 84"/>
              <a:gd name="T10" fmla="*/ 50 w 81"/>
              <a:gd name="T11" fmla="*/ 15 h 84"/>
              <a:gd name="T12" fmla="*/ 56 w 81"/>
              <a:gd name="T13" fmla="*/ 5 h 84"/>
              <a:gd name="T14" fmla="*/ 56 w 81"/>
              <a:gd name="T15" fmla="*/ 1 h 84"/>
              <a:gd name="T16" fmla="*/ 44 w 81"/>
              <a:gd name="T17" fmla="*/ 8 h 84"/>
              <a:gd name="T18" fmla="*/ 36 w 81"/>
              <a:gd name="T19" fmla="*/ 16 h 84"/>
              <a:gd name="T20" fmla="*/ 31 w 81"/>
              <a:gd name="T21" fmla="*/ 23 h 84"/>
              <a:gd name="T22" fmla="*/ 25 w 81"/>
              <a:gd name="T23" fmla="*/ 17 h 84"/>
              <a:gd name="T24" fmla="*/ 7 w 81"/>
              <a:gd name="T25" fmla="*/ 18 h 84"/>
              <a:gd name="T26" fmla="*/ 1 w 81"/>
              <a:gd name="T27" fmla="*/ 16 h 84"/>
              <a:gd name="T28" fmla="*/ 1 w 81"/>
              <a:gd name="T29" fmla="*/ 21 h 84"/>
              <a:gd name="T30" fmla="*/ 8 w 81"/>
              <a:gd name="T31" fmla="*/ 24 h 84"/>
              <a:gd name="T32" fmla="*/ 11 w 81"/>
              <a:gd name="T33" fmla="*/ 26 h 84"/>
              <a:gd name="T34" fmla="*/ 13 w 81"/>
              <a:gd name="T35" fmla="*/ 23 h 84"/>
              <a:gd name="T36" fmla="*/ 20 w 81"/>
              <a:gd name="T37" fmla="*/ 18 h 84"/>
              <a:gd name="T38" fmla="*/ 24 w 81"/>
              <a:gd name="T39" fmla="*/ 20 h 84"/>
              <a:gd name="T40" fmla="*/ 25 w 81"/>
              <a:gd name="T41" fmla="*/ 26 h 84"/>
              <a:gd name="T42" fmla="*/ 28 w 81"/>
              <a:gd name="T43" fmla="*/ 42 h 84"/>
              <a:gd name="T44" fmla="*/ 28 w 81"/>
              <a:gd name="T45" fmla="*/ 47 h 84"/>
              <a:gd name="T46" fmla="*/ 22 w 81"/>
              <a:gd name="T47" fmla="*/ 53 h 84"/>
              <a:gd name="T48" fmla="*/ 26 w 81"/>
              <a:gd name="T49" fmla="*/ 58 h 84"/>
              <a:gd name="T50" fmla="*/ 34 w 81"/>
              <a:gd name="T51" fmla="*/ 61 h 84"/>
              <a:gd name="T52" fmla="*/ 41 w 81"/>
              <a:gd name="T53" fmla="*/ 64 h 84"/>
              <a:gd name="T54" fmla="*/ 54 w 81"/>
              <a:gd name="T55" fmla="*/ 76 h 84"/>
              <a:gd name="T56" fmla="*/ 60 w 81"/>
              <a:gd name="T57" fmla="*/ 75 h 84"/>
              <a:gd name="T58" fmla="*/ 64 w 81"/>
              <a:gd name="T59" fmla="*/ 80 h 84"/>
              <a:gd name="T60" fmla="*/ 65 w 81"/>
              <a:gd name="T61" fmla="*/ 84 h 84"/>
              <a:gd name="T62" fmla="*/ 65 w 81"/>
              <a:gd name="T63" fmla="*/ 63 h 84"/>
              <a:gd name="T64" fmla="*/ 70 w 81"/>
              <a:gd name="T65" fmla="*/ 58 h 84"/>
              <a:gd name="T66" fmla="*/ 66 w 81"/>
              <a:gd name="T67" fmla="*/ 55 h 84"/>
              <a:gd name="T68" fmla="*/ 79 w 81"/>
              <a:gd name="T69" fmla="*/ 53 h 84"/>
              <a:gd name="T70" fmla="*/ 77 w 81"/>
              <a:gd name="T71" fmla="*/ 48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1" h="84">
                <a:moveTo>
                  <a:pt x="77" y="48"/>
                </a:moveTo>
                <a:cubicBezTo>
                  <a:pt x="81" y="45"/>
                  <a:pt x="76" y="42"/>
                  <a:pt x="76" y="39"/>
                </a:cubicBezTo>
                <a:cubicBezTo>
                  <a:pt x="76" y="37"/>
                  <a:pt x="78" y="35"/>
                  <a:pt x="78" y="33"/>
                </a:cubicBezTo>
                <a:cubicBezTo>
                  <a:pt x="79" y="30"/>
                  <a:pt x="75" y="32"/>
                  <a:pt x="74" y="32"/>
                </a:cubicBezTo>
                <a:cubicBezTo>
                  <a:pt x="73" y="32"/>
                  <a:pt x="72" y="32"/>
                  <a:pt x="71" y="32"/>
                </a:cubicBezTo>
                <a:cubicBezTo>
                  <a:pt x="70" y="32"/>
                  <a:pt x="70" y="33"/>
                  <a:pt x="69" y="33"/>
                </a:cubicBezTo>
                <a:cubicBezTo>
                  <a:pt x="68" y="33"/>
                  <a:pt x="67" y="30"/>
                  <a:pt x="66" y="30"/>
                </a:cubicBezTo>
                <a:cubicBezTo>
                  <a:pt x="64" y="26"/>
                  <a:pt x="62" y="28"/>
                  <a:pt x="58" y="28"/>
                </a:cubicBezTo>
                <a:cubicBezTo>
                  <a:pt x="56" y="28"/>
                  <a:pt x="55" y="28"/>
                  <a:pt x="54" y="26"/>
                </a:cubicBezTo>
                <a:cubicBezTo>
                  <a:pt x="53" y="24"/>
                  <a:pt x="56" y="22"/>
                  <a:pt x="53" y="20"/>
                </a:cubicBezTo>
                <a:cubicBezTo>
                  <a:pt x="52" y="19"/>
                  <a:pt x="52" y="17"/>
                  <a:pt x="50" y="17"/>
                </a:cubicBezTo>
                <a:cubicBezTo>
                  <a:pt x="48" y="17"/>
                  <a:pt x="49" y="17"/>
                  <a:pt x="50" y="15"/>
                </a:cubicBezTo>
                <a:cubicBezTo>
                  <a:pt x="51" y="13"/>
                  <a:pt x="50" y="11"/>
                  <a:pt x="51" y="9"/>
                </a:cubicBezTo>
                <a:cubicBezTo>
                  <a:pt x="52" y="7"/>
                  <a:pt x="54" y="6"/>
                  <a:pt x="56" y="5"/>
                </a:cubicBezTo>
                <a:cubicBezTo>
                  <a:pt x="57" y="4"/>
                  <a:pt x="59" y="4"/>
                  <a:pt x="60" y="2"/>
                </a:cubicBezTo>
                <a:cubicBezTo>
                  <a:pt x="60" y="0"/>
                  <a:pt x="56" y="0"/>
                  <a:pt x="56" y="1"/>
                </a:cubicBezTo>
                <a:cubicBezTo>
                  <a:pt x="54" y="3"/>
                  <a:pt x="51" y="6"/>
                  <a:pt x="48" y="6"/>
                </a:cubicBezTo>
                <a:cubicBezTo>
                  <a:pt x="45" y="6"/>
                  <a:pt x="45" y="6"/>
                  <a:pt x="44" y="8"/>
                </a:cubicBezTo>
                <a:cubicBezTo>
                  <a:pt x="43" y="10"/>
                  <a:pt x="43" y="7"/>
                  <a:pt x="41" y="7"/>
                </a:cubicBezTo>
                <a:cubicBezTo>
                  <a:pt x="37" y="8"/>
                  <a:pt x="39" y="14"/>
                  <a:pt x="36" y="16"/>
                </a:cubicBezTo>
                <a:cubicBezTo>
                  <a:pt x="35" y="17"/>
                  <a:pt x="33" y="18"/>
                  <a:pt x="32" y="20"/>
                </a:cubicBezTo>
                <a:cubicBezTo>
                  <a:pt x="32" y="20"/>
                  <a:pt x="32" y="23"/>
                  <a:pt x="31" y="23"/>
                </a:cubicBezTo>
                <a:cubicBezTo>
                  <a:pt x="30" y="21"/>
                  <a:pt x="29" y="20"/>
                  <a:pt x="28" y="19"/>
                </a:cubicBezTo>
                <a:cubicBezTo>
                  <a:pt x="27" y="17"/>
                  <a:pt x="26" y="17"/>
                  <a:pt x="25" y="17"/>
                </a:cubicBezTo>
                <a:cubicBezTo>
                  <a:pt x="21" y="16"/>
                  <a:pt x="19" y="13"/>
                  <a:pt x="15" y="16"/>
                </a:cubicBezTo>
                <a:cubicBezTo>
                  <a:pt x="13" y="17"/>
                  <a:pt x="9" y="20"/>
                  <a:pt x="7" y="18"/>
                </a:cubicBezTo>
                <a:cubicBezTo>
                  <a:pt x="6" y="17"/>
                  <a:pt x="5" y="17"/>
                  <a:pt x="4" y="16"/>
                </a:cubicBezTo>
                <a:cubicBezTo>
                  <a:pt x="2" y="16"/>
                  <a:pt x="3" y="14"/>
                  <a:pt x="1" y="16"/>
                </a:cubicBezTo>
                <a:cubicBezTo>
                  <a:pt x="0" y="17"/>
                  <a:pt x="1" y="17"/>
                  <a:pt x="2" y="18"/>
                </a:cubicBezTo>
                <a:cubicBezTo>
                  <a:pt x="2" y="19"/>
                  <a:pt x="1" y="20"/>
                  <a:pt x="1" y="21"/>
                </a:cubicBezTo>
                <a:cubicBezTo>
                  <a:pt x="3" y="21"/>
                  <a:pt x="5" y="22"/>
                  <a:pt x="6" y="22"/>
                </a:cubicBezTo>
                <a:cubicBezTo>
                  <a:pt x="7" y="23"/>
                  <a:pt x="8" y="23"/>
                  <a:pt x="8" y="24"/>
                </a:cubicBezTo>
                <a:cubicBezTo>
                  <a:pt x="9" y="25"/>
                  <a:pt x="9" y="24"/>
                  <a:pt x="10" y="24"/>
                </a:cubicBezTo>
                <a:cubicBezTo>
                  <a:pt x="10" y="23"/>
                  <a:pt x="10" y="26"/>
                  <a:pt x="11" y="26"/>
                </a:cubicBezTo>
                <a:cubicBezTo>
                  <a:pt x="12" y="27"/>
                  <a:pt x="13" y="26"/>
                  <a:pt x="15" y="25"/>
                </a:cubicBezTo>
                <a:cubicBezTo>
                  <a:pt x="16" y="25"/>
                  <a:pt x="13" y="23"/>
                  <a:pt x="13" y="23"/>
                </a:cubicBezTo>
                <a:cubicBezTo>
                  <a:pt x="13" y="22"/>
                  <a:pt x="16" y="20"/>
                  <a:pt x="16" y="19"/>
                </a:cubicBezTo>
                <a:cubicBezTo>
                  <a:pt x="17" y="18"/>
                  <a:pt x="19" y="17"/>
                  <a:pt x="20" y="18"/>
                </a:cubicBezTo>
                <a:cubicBezTo>
                  <a:pt x="21" y="18"/>
                  <a:pt x="23" y="19"/>
                  <a:pt x="23" y="19"/>
                </a:cubicBezTo>
                <a:cubicBezTo>
                  <a:pt x="23" y="20"/>
                  <a:pt x="23" y="20"/>
                  <a:pt x="24" y="20"/>
                </a:cubicBezTo>
                <a:cubicBezTo>
                  <a:pt x="24" y="21"/>
                  <a:pt x="23" y="22"/>
                  <a:pt x="23" y="22"/>
                </a:cubicBezTo>
                <a:cubicBezTo>
                  <a:pt x="23" y="23"/>
                  <a:pt x="25" y="25"/>
                  <a:pt x="25" y="26"/>
                </a:cubicBezTo>
                <a:cubicBezTo>
                  <a:pt x="27" y="29"/>
                  <a:pt x="29" y="29"/>
                  <a:pt x="29" y="33"/>
                </a:cubicBezTo>
                <a:cubicBezTo>
                  <a:pt x="29" y="36"/>
                  <a:pt x="29" y="39"/>
                  <a:pt x="28" y="42"/>
                </a:cubicBezTo>
                <a:cubicBezTo>
                  <a:pt x="28" y="43"/>
                  <a:pt x="30" y="43"/>
                  <a:pt x="30" y="44"/>
                </a:cubicBezTo>
                <a:cubicBezTo>
                  <a:pt x="29" y="45"/>
                  <a:pt x="28" y="46"/>
                  <a:pt x="28" y="47"/>
                </a:cubicBezTo>
                <a:cubicBezTo>
                  <a:pt x="27" y="48"/>
                  <a:pt x="27" y="50"/>
                  <a:pt x="26" y="50"/>
                </a:cubicBezTo>
                <a:cubicBezTo>
                  <a:pt x="24" y="51"/>
                  <a:pt x="22" y="50"/>
                  <a:pt x="22" y="53"/>
                </a:cubicBezTo>
                <a:cubicBezTo>
                  <a:pt x="22" y="55"/>
                  <a:pt x="19" y="55"/>
                  <a:pt x="22" y="56"/>
                </a:cubicBezTo>
                <a:cubicBezTo>
                  <a:pt x="23" y="57"/>
                  <a:pt x="24" y="57"/>
                  <a:pt x="26" y="58"/>
                </a:cubicBezTo>
                <a:cubicBezTo>
                  <a:pt x="27" y="59"/>
                  <a:pt x="28" y="60"/>
                  <a:pt x="29" y="61"/>
                </a:cubicBezTo>
                <a:cubicBezTo>
                  <a:pt x="31" y="62"/>
                  <a:pt x="32" y="61"/>
                  <a:pt x="34" y="61"/>
                </a:cubicBezTo>
                <a:cubicBezTo>
                  <a:pt x="35" y="61"/>
                  <a:pt x="36" y="62"/>
                  <a:pt x="38" y="63"/>
                </a:cubicBezTo>
                <a:cubicBezTo>
                  <a:pt x="39" y="63"/>
                  <a:pt x="40" y="63"/>
                  <a:pt x="41" y="64"/>
                </a:cubicBezTo>
                <a:cubicBezTo>
                  <a:pt x="44" y="66"/>
                  <a:pt x="46" y="68"/>
                  <a:pt x="48" y="71"/>
                </a:cubicBezTo>
                <a:cubicBezTo>
                  <a:pt x="49" y="74"/>
                  <a:pt x="50" y="75"/>
                  <a:pt x="54" y="76"/>
                </a:cubicBezTo>
                <a:cubicBezTo>
                  <a:pt x="55" y="76"/>
                  <a:pt x="56" y="75"/>
                  <a:pt x="57" y="74"/>
                </a:cubicBezTo>
                <a:cubicBezTo>
                  <a:pt x="58" y="74"/>
                  <a:pt x="59" y="76"/>
                  <a:pt x="60" y="75"/>
                </a:cubicBezTo>
                <a:cubicBezTo>
                  <a:pt x="62" y="74"/>
                  <a:pt x="64" y="75"/>
                  <a:pt x="65" y="76"/>
                </a:cubicBezTo>
                <a:cubicBezTo>
                  <a:pt x="65" y="77"/>
                  <a:pt x="64" y="79"/>
                  <a:pt x="64" y="80"/>
                </a:cubicBezTo>
                <a:cubicBezTo>
                  <a:pt x="63" y="81"/>
                  <a:pt x="62" y="81"/>
                  <a:pt x="64" y="82"/>
                </a:cubicBezTo>
                <a:cubicBezTo>
                  <a:pt x="64" y="82"/>
                  <a:pt x="66" y="84"/>
                  <a:pt x="65" y="84"/>
                </a:cubicBezTo>
                <a:cubicBezTo>
                  <a:pt x="67" y="84"/>
                  <a:pt x="68" y="73"/>
                  <a:pt x="69" y="71"/>
                </a:cubicBezTo>
                <a:cubicBezTo>
                  <a:pt x="69" y="67"/>
                  <a:pt x="66" y="66"/>
                  <a:pt x="65" y="63"/>
                </a:cubicBezTo>
                <a:cubicBezTo>
                  <a:pt x="65" y="61"/>
                  <a:pt x="65" y="60"/>
                  <a:pt x="66" y="60"/>
                </a:cubicBezTo>
                <a:cubicBezTo>
                  <a:pt x="67" y="60"/>
                  <a:pt x="70" y="59"/>
                  <a:pt x="70" y="58"/>
                </a:cubicBezTo>
                <a:cubicBezTo>
                  <a:pt x="69" y="58"/>
                  <a:pt x="67" y="58"/>
                  <a:pt x="67" y="57"/>
                </a:cubicBezTo>
                <a:cubicBezTo>
                  <a:pt x="66" y="57"/>
                  <a:pt x="66" y="55"/>
                  <a:pt x="66" y="55"/>
                </a:cubicBezTo>
                <a:cubicBezTo>
                  <a:pt x="68" y="55"/>
                  <a:pt x="70" y="55"/>
                  <a:pt x="72" y="55"/>
                </a:cubicBezTo>
                <a:cubicBezTo>
                  <a:pt x="73" y="55"/>
                  <a:pt x="79" y="52"/>
                  <a:pt x="79" y="53"/>
                </a:cubicBezTo>
                <a:cubicBezTo>
                  <a:pt x="79" y="51"/>
                  <a:pt x="76" y="48"/>
                  <a:pt x="77" y="48"/>
                </a:cubicBezTo>
                <a:cubicBezTo>
                  <a:pt x="78" y="47"/>
                  <a:pt x="76" y="48"/>
                  <a:pt x="77" y="48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58" name="Freeform 623">
            <a:extLst>
              <a:ext uri="{FF2B5EF4-FFF2-40B4-BE49-F238E27FC236}">
                <a16:creationId xmlns:a16="http://schemas.microsoft.com/office/drawing/2014/main" id="{20FEA934-4005-CE41-9B44-1B736801894F}"/>
              </a:ext>
            </a:extLst>
          </p:cNvPr>
          <p:cNvSpPr>
            <a:spLocks/>
          </p:cNvSpPr>
          <p:nvPr/>
        </p:nvSpPr>
        <p:spPr bwMode="auto">
          <a:xfrm>
            <a:off x="4432965" y="4268975"/>
            <a:ext cx="145982" cy="182742"/>
          </a:xfrm>
          <a:custGeom>
            <a:avLst/>
            <a:gdLst>
              <a:gd name="T0" fmla="*/ 20 w 28"/>
              <a:gd name="T1" fmla="*/ 6 h 33"/>
              <a:gd name="T2" fmla="*/ 15 w 28"/>
              <a:gd name="T3" fmla="*/ 3 h 33"/>
              <a:gd name="T4" fmla="*/ 10 w 28"/>
              <a:gd name="T5" fmla="*/ 0 h 33"/>
              <a:gd name="T6" fmla="*/ 4 w 28"/>
              <a:gd name="T7" fmla="*/ 4 h 33"/>
              <a:gd name="T8" fmla="*/ 3 w 28"/>
              <a:gd name="T9" fmla="*/ 7 h 33"/>
              <a:gd name="T10" fmla="*/ 2 w 28"/>
              <a:gd name="T11" fmla="*/ 10 h 33"/>
              <a:gd name="T12" fmla="*/ 0 w 28"/>
              <a:gd name="T13" fmla="*/ 13 h 33"/>
              <a:gd name="T14" fmla="*/ 0 w 28"/>
              <a:gd name="T15" fmla="*/ 15 h 33"/>
              <a:gd name="T16" fmla="*/ 0 w 28"/>
              <a:gd name="T17" fmla="*/ 18 h 33"/>
              <a:gd name="T18" fmla="*/ 2 w 28"/>
              <a:gd name="T19" fmla="*/ 20 h 33"/>
              <a:gd name="T20" fmla="*/ 5 w 28"/>
              <a:gd name="T21" fmla="*/ 18 h 33"/>
              <a:gd name="T22" fmla="*/ 5 w 28"/>
              <a:gd name="T23" fmla="*/ 20 h 33"/>
              <a:gd name="T24" fmla="*/ 3 w 28"/>
              <a:gd name="T25" fmla="*/ 24 h 33"/>
              <a:gd name="T26" fmla="*/ 3 w 28"/>
              <a:gd name="T27" fmla="*/ 26 h 33"/>
              <a:gd name="T28" fmla="*/ 3 w 28"/>
              <a:gd name="T29" fmla="*/ 28 h 33"/>
              <a:gd name="T30" fmla="*/ 8 w 28"/>
              <a:gd name="T31" fmla="*/ 32 h 33"/>
              <a:gd name="T32" fmla="*/ 11 w 28"/>
              <a:gd name="T33" fmla="*/ 29 h 33"/>
              <a:gd name="T34" fmla="*/ 16 w 28"/>
              <a:gd name="T35" fmla="*/ 22 h 33"/>
              <a:gd name="T36" fmla="*/ 22 w 28"/>
              <a:gd name="T37" fmla="*/ 19 h 33"/>
              <a:gd name="T38" fmla="*/ 27 w 28"/>
              <a:gd name="T39" fmla="*/ 13 h 33"/>
              <a:gd name="T40" fmla="*/ 27 w 28"/>
              <a:gd name="T41" fmla="*/ 8 h 33"/>
              <a:gd name="T42" fmla="*/ 24 w 28"/>
              <a:gd name="T43" fmla="*/ 5 h 33"/>
              <a:gd name="T44" fmla="*/ 20 w 28"/>
              <a:gd name="T45" fmla="*/ 6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" h="33">
                <a:moveTo>
                  <a:pt x="20" y="6"/>
                </a:moveTo>
                <a:cubicBezTo>
                  <a:pt x="18" y="6"/>
                  <a:pt x="17" y="4"/>
                  <a:pt x="15" y="3"/>
                </a:cubicBezTo>
                <a:cubicBezTo>
                  <a:pt x="14" y="2"/>
                  <a:pt x="12" y="0"/>
                  <a:pt x="10" y="0"/>
                </a:cubicBezTo>
                <a:cubicBezTo>
                  <a:pt x="10" y="3"/>
                  <a:pt x="4" y="1"/>
                  <a:pt x="4" y="4"/>
                </a:cubicBezTo>
                <a:cubicBezTo>
                  <a:pt x="4" y="6"/>
                  <a:pt x="4" y="6"/>
                  <a:pt x="3" y="7"/>
                </a:cubicBezTo>
                <a:cubicBezTo>
                  <a:pt x="1" y="8"/>
                  <a:pt x="2" y="9"/>
                  <a:pt x="2" y="10"/>
                </a:cubicBezTo>
                <a:cubicBezTo>
                  <a:pt x="2" y="11"/>
                  <a:pt x="1" y="12"/>
                  <a:pt x="0" y="13"/>
                </a:cubicBezTo>
                <a:cubicBezTo>
                  <a:pt x="0" y="13"/>
                  <a:pt x="0" y="14"/>
                  <a:pt x="0" y="15"/>
                </a:cubicBezTo>
                <a:cubicBezTo>
                  <a:pt x="1" y="16"/>
                  <a:pt x="0" y="17"/>
                  <a:pt x="0" y="18"/>
                </a:cubicBezTo>
                <a:cubicBezTo>
                  <a:pt x="0" y="18"/>
                  <a:pt x="1" y="21"/>
                  <a:pt x="2" y="20"/>
                </a:cubicBezTo>
                <a:cubicBezTo>
                  <a:pt x="4" y="20"/>
                  <a:pt x="4" y="18"/>
                  <a:pt x="5" y="18"/>
                </a:cubicBezTo>
                <a:cubicBezTo>
                  <a:pt x="4" y="18"/>
                  <a:pt x="6" y="20"/>
                  <a:pt x="5" y="20"/>
                </a:cubicBezTo>
                <a:cubicBezTo>
                  <a:pt x="5" y="22"/>
                  <a:pt x="5" y="23"/>
                  <a:pt x="3" y="24"/>
                </a:cubicBezTo>
                <a:cubicBezTo>
                  <a:pt x="3" y="24"/>
                  <a:pt x="4" y="26"/>
                  <a:pt x="3" y="26"/>
                </a:cubicBezTo>
                <a:cubicBezTo>
                  <a:pt x="3" y="27"/>
                  <a:pt x="2" y="27"/>
                  <a:pt x="3" y="28"/>
                </a:cubicBezTo>
                <a:cubicBezTo>
                  <a:pt x="5" y="29"/>
                  <a:pt x="6" y="29"/>
                  <a:pt x="8" y="32"/>
                </a:cubicBezTo>
                <a:cubicBezTo>
                  <a:pt x="9" y="33"/>
                  <a:pt x="10" y="29"/>
                  <a:pt x="11" y="29"/>
                </a:cubicBezTo>
                <a:cubicBezTo>
                  <a:pt x="12" y="26"/>
                  <a:pt x="13" y="23"/>
                  <a:pt x="16" y="22"/>
                </a:cubicBezTo>
                <a:cubicBezTo>
                  <a:pt x="18" y="21"/>
                  <a:pt x="20" y="21"/>
                  <a:pt x="22" y="19"/>
                </a:cubicBezTo>
                <a:cubicBezTo>
                  <a:pt x="24" y="18"/>
                  <a:pt x="26" y="16"/>
                  <a:pt x="27" y="13"/>
                </a:cubicBezTo>
                <a:cubicBezTo>
                  <a:pt x="27" y="11"/>
                  <a:pt x="28" y="10"/>
                  <a:pt x="27" y="8"/>
                </a:cubicBezTo>
                <a:cubicBezTo>
                  <a:pt x="26" y="7"/>
                  <a:pt x="25" y="6"/>
                  <a:pt x="24" y="5"/>
                </a:cubicBezTo>
                <a:cubicBezTo>
                  <a:pt x="23" y="5"/>
                  <a:pt x="21" y="6"/>
                  <a:pt x="20" y="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59" name="Freeform 624">
            <a:extLst>
              <a:ext uri="{FF2B5EF4-FFF2-40B4-BE49-F238E27FC236}">
                <a16:creationId xmlns:a16="http://schemas.microsoft.com/office/drawing/2014/main" id="{CA9E89A4-7755-6F4A-B6ED-1685AC4634AE}"/>
              </a:ext>
            </a:extLst>
          </p:cNvPr>
          <p:cNvSpPr>
            <a:spLocks/>
          </p:cNvSpPr>
          <p:nvPr/>
        </p:nvSpPr>
        <p:spPr bwMode="auto">
          <a:xfrm>
            <a:off x="4416943" y="4302886"/>
            <a:ext cx="334693" cy="525616"/>
          </a:xfrm>
          <a:custGeom>
            <a:avLst/>
            <a:gdLst>
              <a:gd name="T0" fmla="*/ 57 w 64"/>
              <a:gd name="T1" fmla="*/ 21 h 95"/>
              <a:gd name="T2" fmla="*/ 56 w 64"/>
              <a:gd name="T3" fmla="*/ 14 h 95"/>
              <a:gd name="T4" fmla="*/ 50 w 64"/>
              <a:gd name="T5" fmla="*/ 13 h 95"/>
              <a:gd name="T6" fmla="*/ 46 w 64"/>
              <a:gd name="T7" fmla="*/ 14 h 95"/>
              <a:gd name="T8" fmla="*/ 41 w 64"/>
              <a:gd name="T9" fmla="*/ 11 h 95"/>
              <a:gd name="T10" fmla="*/ 38 w 64"/>
              <a:gd name="T11" fmla="*/ 6 h 95"/>
              <a:gd name="T12" fmla="*/ 33 w 64"/>
              <a:gd name="T13" fmla="*/ 2 h 95"/>
              <a:gd name="T14" fmla="*/ 28 w 64"/>
              <a:gd name="T15" fmla="*/ 0 h 95"/>
              <a:gd name="T16" fmla="*/ 31 w 64"/>
              <a:gd name="T17" fmla="*/ 5 h 95"/>
              <a:gd name="T18" fmla="*/ 28 w 64"/>
              <a:gd name="T19" fmla="*/ 10 h 95"/>
              <a:gd name="T20" fmla="*/ 23 w 64"/>
              <a:gd name="T21" fmla="*/ 14 h 95"/>
              <a:gd name="T22" fmla="*/ 17 w 64"/>
              <a:gd name="T23" fmla="*/ 17 h 95"/>
              <a:gd name="T24" fmla="*/ 11 w 64"/>
              <a:gd name="T25" fmla="*/ 26 h 95"/>
              <a:gd name="T26" fmla="*/ 6 w 64"/>
              <a:gd name="T27" fmla="*/ 22 h 95"/>
              <a:gd name="T28" fmla="*/ 6 w 64"/>
              <a:gd name="T29" fmla="*/ 21 h 95"/>
              <a:gd name="T30" fmla="*/ 6 w 64"/>
              <a:gd name="T31" fmla="*/ 18 h 95"/>
              <a:gd name="T32" fmla="*/ 2 w 64"/>
              <a:gd name="T33" fmla="*/ 26 h 95"/>
              <a:gd name="T34" fmla="*/ 3 w 64"/>
              <a:gd name="T35" fmla="*/ 30 h 95"/>
              <a:gd name="T36" fmla="*/ 3 w 64"/>
              <a:gd name="T37" fmla="*/ 32 h 95"/>
              <a:gd name="T38" fmla="*/ 14 w 64"/>
              <a:gd name="T39" fmla="*/ 47 h 95"/>
              <a:gd name="T40" fmla="*/ 23 w 64"/>
              <a:gd name="T41" fmla="*/ 63 h 95"/>
              <a:gd name="T42" fmla="*/ 26 w 64"/>
              <a:gd name="T43" fmla="*/ 70 h 95"/>
              <a:gd name="T44" fmla="*/ 25 w 64"/>
              <a:gd name="T45" fmla="*/ 71 h 95"/>
              <a:gd name="T46" fmla="*/ 28 w 64"/>
              <a:gd name="T47" fmla="*/ 74 h 95"/>
              <a:gd name="T48" fmla="*/ 32 w 64"/>
              <a:gd name="T49" fmla="*/ 79 h 95"/>
              <a:gd name="T50" fmla="*/ 41 w 64"/>
              <a:gd name="T51" fmla="*/ 83 h 95"/>
              <a:gd name="T52" fmla="*/ 48 w 64"/>
              <a:gd name="T53" fmla="*/ 87 h 95"/>
              <a:gd name="T54" fmla="*/ 54 w 64"/>
              <a:gd name="T55" fmla="*/ 93 h 95"/>
              <a:gd name="T56" fmla="*/ 59 w 64"/>
              <a:gd name="T57" fmla="*/ 90 h 95"/>
              <a:gd name="T58" fmla="*/ 61 w 64"/>
              <a:gd name="T59" fmla="*/ 86 h 95"/>
              <a:gd name="T60" fmla="*/ 63 w 64"/>
              <a:gd name="T61" fmla="*/ 82 h 95"/>
              <a:gd name="T62" fmla="*/ 61 w 64"/>
              <a:gd name="T63" fmla="*/ 78 h 95"/>
              <a:gd name="T64" fmla="*/ 61 w 64"/>
              <a:gd name="T65" fmla="*/ 76 h 95"/>
              <a:gd name="T66" fmla="*/ 63 w 64"/>
              <a:gd name="T67" fmla="*/ 74 h 95"/>
              <a:gd name="T68" fmla="*/ 64 w 64"/>
              <a:gd name="T69" fmla="*/ 64 h 95"/>
              <a:gd name="T70" fmla="*/ 62 w 64"/>
              <a:gd name="T71" fmla="*/ 59 h 95"/>
              <a:gd name="T72" fmla="*/ 57 w 64"/>
              <a:gd name="T73" fmla="*/ 57 h 95"/>
              <a:gd name="T74" fmla="*/ 55 w 64"/>
              <a:gd name="T75" fmla="*/ 48 h 95"/>
              <a:gd name="T76" fmla="*/ 50 w 64"/>
              <a:gd name="T77" fmla="*/ 51 h 95"/>
              <a:gd name="T78" fmla="*/ 46 w 64"/>
              <a:gd name="T79" fmla="*/ 51 h 95"/>
              <a:gd name="T80" fmla="*/ 44 w 64"/>
              <a:gd name="T81" fmla="*/ 48 h 95"/>
              <a:gd name="T82" fmla="*/ 40 w 64"/>
              <a:gd name="T83" fmla="*/ 42 h 95"/>
              <a:gd name="T84" fmla="*/ 39 w 64"/>
              <a:gd name="T85" fmla="*/ 35 h 95"/>
              <a:gd name="T86" fmla="*/ 42 w 64"/>
              <a:gd name="T87" fmla="*/ 33 h 95"/>
              <a:gd name="T88" fmla="*/ 42 w 64"/>
              <a:gd name="T89" fmla="*/ 30 h 95"/>
              <a:gd name="T90" fmla="*/ 45 w 64"/>
              <a:gd name="T91" fmla="*/ 25 h 95"/>
              <a:gd name="T92" fmla="*/ 50 w 64"/>
              <a:gd name="T93" fmla="*/ 24 h 95"/>
              <a:gd name="T94" fmla="*/ 53 w 64"/>
              <a:gd name="T95" fmla="*/ 22 h 95"/>
              <a:gd name="T96" fmla="*/ 57 w 64"/>
              <a:gd name="T97" fmla="*/ 21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4" h="95">
                <a:moveTo>
                  <a:pt x="57" y="21"/>
                </a:moveTo>
                <a:cubicBezTo>
                  <a:pt x="53" y="19"/>
                  <a:pt x="59" y="15"/>
                  <a:pt x="56" y="14"/>
                </a:cubicBezTo>
                <a:cubicBezTo>
                  <a:pt x="54" y="12"/>
                  <a:pt x="52" y="13"/>
                  <a:pt x="50" y="13"/>
                </a:cubicBezTo>
                <a:cubicBezTo>
                  <a:pt x="48" y="12"/>
                  <a:pt x="48" y="14"/>
                  <a:pt x="46" y="14"/>
                </a:cubicBezTo>
                <a:cubicBezTo>
                  <a:pt x="44" y="13"/>
                  <a:pt x="42" y="13"/>
                  <a:pt x="41" y="11"/>
                </a:cubicBezTo>
                <a:cubicBezTo>
                  <a:pt x="40" y="10"/>
                  <a:pt x="39" y="7"/>
                  <a:pt x="38" y="6"/>
                </a:cubicBezTo>
                <a:cubicBezTo>
                  <a:pt x="36" y="5"/>
                  <a:pt x="35" y="3"/>
                  <a:pt x="33" y="2"/>
                </a:cubicBezTo>
                <a:cubicBezTo>
                  <a:pt x="32" y="0"/>
                  <a:pt x="30" y="1"/>
                  <a:pt x="28" y="0"/>
                </a:cubicBezTo>
                <a:cubicBezTo>
                  <a:pt x="30" y="2"/>
                  <a:pt x="31" y="3"/>
                  <a:pt x="31" y="5"/>
                </a:cubicBezTo>
                <a:cubicBezTo>
                  <a:pt x="30" y="7"/>
                  <a:pt x="30" y="9"/>
                  <a:pt x="28" y="10"/>
                </a:cubicBezTo>
                <a:cubicBezTo>
                  <a:pt x="26" y="12"/>
                  <a:pt x="25" y="14"/>
                  <a:pt x="23" y="14"/>
                </a:cubicBezTo>
                <a:cubicBezTo>
                  <a:pt x="21" y="15"/>
                  <a:pt x="19" y="15"/>
                  <a:pt x="17" y="17"/>
                </a:cubicBezTo>
                <a:cubicBezTo>
                  <a:pt x="16" y="18"/>
                  <a:pt x="12" y="27"/>
                  <a:pt x="11" y="26"/>
                </a:cubicBezTo>
                <a:cubicBezTo>
                  <a:pt x="9" y="23"/>
                  <a:pt x="8" y="23"/>
                  <a:pt x="6" y="22"/>
                </a:cubicBezTo>
                <a:cubicBezTo>
                  <a:pt x="5" y="22"/>
                  <a:pt x="5" y="22"/>
                  <a:pt x="6" y="21"/>
                </a:cubicBezTo>
                <a:cubicBezTo>
                  <a:pt x="7" y="20"/>
                  <a:pt x="7" y="19"/>
                  <a:pt x="6" y="18"/>
                </a:cubicBezTo>
                <a:cubicBezTo>
                  <a:pt x="4" y="19"/>
                  <a:pt x="0" y="23"/>
                  <a:pt x="2" y="26"/>
                </a:cubicBezTo>
                <a:cubicBezTo>
                  <a:pt x="2" y="26"/>
                  <a:pt x="4" y="29"/>
                  <a:pt x="3" y="30"/>
                </a:cubicBezTo>
                <a:cubicBezTo>
                  <a:pt x="2" y="30"/>
                  <a:pt x="1" y="31"/>
                  <a:pt x="3" y="32"/>
                </a:cubicBezTo>
                <a:cubicBezTo>
                  <a:pt x="8" y="35"/>
                  <a:pt x="12" y="41"/>
                  <a:pt x="14" y="47"/>
                </a:cubicBezTo>
                <a:cubicBezTo>
                  <a:pt x="17" y="52"/>
                  <a:pt x="19" y="58"/>
                  <a:pt x="23" y="63"/>
                </a:cubicBezTo>
                <a:cubicBezTo>
                  <a:pt x="24" y="65"/>
                  <a:pt x="26" y="67"/>
                  <a:pt x="26" y="70"/>
                </a:cubicBezTo>
                <a:cubicBezTo>
                  <a:pt x="26" y="71"/>
                  <a:pt x="25" y="70"/>
                  <a:pt x="25" y="71"/>
                </a:cubicBezTo>
                <a:cubicBezTo>
                  <a:pt x="26" y="72"/>
                  <a:pt x="27" y="73"/>
                  <a:pt x="28" y="74"/>
                </a:cubicBezTo>
                <a:cubicBezTo>
                  <a:pt x="29" y="76"/>
                  <a:pt x="30" y="78"/>
                  <a:pt x="32" y="79"/>
                </a:cubicBezTo>
                <a:cubicBezTo>
                  <a:pt x="35" y="80"/>
                  <a:pt x="38" y="82"/>
                  <a:pt x="41" y="83"/>
                </a:cubicBezTo>
                <a:cubicBezTo>
                  <a:pt x="43" y="84"/>
                  <a:pt x="45" y="86"/>
                  <a:pt x="48" y="87"/>
                </a:cubicBezTo>
                <a:cubicBezTo>
                  <a:pt x="50" y="89"/>
                  <a:pt x="52" y="91"/>
                  <a:pt x="54" y="93"/>
                </a:cubicBezTo>
                <a:cubicBezTo>
                  <a:pt x="58" y="95"/>
                  <a:pt x="57" y="91"/>
                  <a:pt x="59" y="90"/>
                </a:cubicBezTo>
                <a:cubicBezTo>
                  <a:pt x="60" y="89"/>
                  <a:pt x="60" y="87"/>
                  <a:pt x="61" y="86"/>
                </a:cubicBezTo>
                <a:cubicBezTo>
                  <a:pt x="61" y="85"/>
                  <a:pt x="64" y="83"/>
                  <a:pt x="63" y="82"/>
                </a:cubicBezTo>
                <a:cubicBezTo>
                  <a:pt x="61" y="81"/>
                  <a:pt x="60" y="81"/>
                  <a:pt x="61" y="78"/>
                </a:cubicBezTo>
                <a:cubicBezTo>
                  <a:pt x="61" y="77"/>
                  <a:pt x="61" y="76"/>
                  <a:pt x="61" y="76"/>
                </a:cubicBezTo>
                <a:cubicBezTo>
                  <a:pt x="62" y="75"/>
                  <a:pt x="63" y="74"/>
                  <a:pt x="63" y="74"/>
                </a:cubicBezTo>
                <a:cubicBezTo>
                  <a:pt x="64" y="71"/>
                  <a:pt x="62" y="66"/>
                  <a:pt x="64" y="64"/>
                </a:cubicBezTo>
                <a:cubicBezTo>
                  <a:pt x="64" y="63"/>
                  <a:pt x="63" y="61"/>
                  <a:pt x="62" y="59"/>
                </a:cubicBezTo>
                <a:cubicBezTo>
                  <a:pt x="61" y="56"/>
                  <a:pt x="60" y="56"/>
                  <a:pt x="57" y="57"/>
                </a:cubicBezTo>
                <a:cubicBezTo>
                  <a:pt x="53" y="57"/>
                  <a:pt x="55" y="50"/>
                  <a:pt x="55" y="48"/>
                </a:cubicBezTo>
                <a:cubicBezTo>
                  <a:pt x="53" y="49"/>
                  <a:pt x="52" y="51"/>
                  <a:pt x="50" y="51"/>
                </a:cubicBezTo>
                <a:cubicBezTo>
                  <a:pt x="49" y="51"/>
                  <a:pt x="47" y="51"/>
                  <a:pt x="46" y="51"/>
                </a:cubicBezTo>
                <a:cubicBezTo>
                  <a:pt x="45" y="50"/>
                  <a:pt x="45" y="48"/>
                  <a:pt x="44" y="48"/>
                </a:cubicBezTo>
                <a:cubicBezTo>
                  <a:pt x="41" y="48"/>
                  <a:pt x="41" y="44"/>
                  <a:pt x="40" y="42"/>
                </a:cubicBezTo>
                <a:cubicBezTo>
                  <a:pt x="38" y="40"/>
                  <a:pt x="37" y="37"/>
                  <a:pt x="39" y="35"/>
                </a:cubicBezTo>
                <a:cubicBezTo>
                  <a:pt x="40" y="34"/>
                  <a:pt x="42" y="34"/>
                  <a:pt x="42" y="33"/>
                </a:cubicBezTo>
                <a:cubicBezTo>
                  <a:pt x="42" y="32"/>
                  <a:pt x="42" y="31"/>
                  <a:pt x="42" y="30"/>
                </a:cubicBezTo>
                <a:cubicBezTo>
                  <a:pt x="42" y="27"/>
                  <a:pt x="42" y="26"/>
                  <a:pt x="45" y="25"/>
                </a:cubicBezTo>
                <a:cubicBezTo>
                  <a:pt x="47" y="24"/>
                  <a:pt x="48" y="24"/>
                  <a:pt x="50" y="24"/>
                </a:cubicBezTo>
                <a:cubicBezTo>
                  <a:pt x="51" y="24"/>
                  <a:pt x="52" y="23"/>
                  <a:pt x="53" y="22"/>
                </a:cubicBezTo>
                <a:cubicBezTo>
                  <a:pt x="54" y="22"/>
                  <a:pt x="59" y="23"/>
                  <a:pt x="57" y="2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60" name="Freeform 625">
            <a:extLst>
              <a:ext uri="{FF2B5EF4-FFF2-40B4-BE49-F238E27FC236}">
                <a16:creationId xmlns:a16="http://schemas.microsoft.com/office/drawing/2014/main" id="{CB779C4C-0F0D-AE48-BA18-D27E83EA49B1}"/>
              </a:ext>
            </a:extLst>
          </p:cNvPr>
          <p:cNvSpPr>
            <a:spLocks/>
          </p:cNvSpPr>
          <p:nvPr/>
        </p:nvSpPr>
        <p:spPr bwMode="auto">
          <a:xfrm>
            <a:off x="4564706" y="4794590"/>
            <a:ext cx="227875" cy="1173686"/>
          </a:xfrm>
          <a:custGeom>
            <a:avLst/>
            <a:gdLst>
              <a:gd name="T0" fmla="*/ 38 w 44"/>
              <a:gd name="T1" fmla="*/ 20 h 212"/>
              <a:gd name="T2" fmla="*/ 36 w 44"/>
              <a:gd name="T3" fmla="*/ 12 h 212"/>
              <a:gd name="T4" fmla="*/ 34 w 44"/>
              <a:gd name="T5" fmla="*/ 5 h 212"/>
              <a:gd name="T6" fmla="*/ 30 w 44"/>
              <a:gd name="T7" fmla="*/ 3 h 212"/>
              <a:gd name="T8" fmla="*/ 28 w 44"/>
              <a:gd name="T9" fmla="*/ 15 h 212"/>
              <a:gd name="T10" fmla="*/ 26 w 44"/>
              <a:gd name="T11" fmla="*/ 31 h 212"/>
              <a:gd name="T12" fmla="*/ 23 w 44"/>
              <a:gd name="T13" fmla="*/ 56 h 212"/>
              <a:gd name="T14" fmla="*/ 21 w 44"/>
              <a:gd name="T15" fmla="*/ 68 h 212"/>
              <a:gd name="T16" fmla="*/ 21 w 44"/>
              <a:gd name="T17" fmla="*/ 80 h 212"/>
              <a:gd name="T18" fmla="*/ 20 w 44"/>
              <a:gd name="T19" fmla="*/ 88 h 212"/>
              <a:gd name="T20" fmla="*/ 11 w 44"/>
              <a:gd name="T21" fmla="*/ 110 h 212"/>
              <a:gd name="T22" fmla="*/ 10 w 44"/>
              <a:gd name="T23" fmla="*/ 132 h 212"/>
              <a:gd name="T24" fmla="*/ 17 w 44"/>
              <a:gd name="T25" fmla="*/ 133 h 212"/>
              <a:gd name="T26" fmla="*/ 16 w 44"/>
              <a:gd name="T27" fmla="*/ 136 h 212"/>
              <a:gd name="T28" fmla="*/ 14 w 44"/>
              <a:gd name="T29" fmla="*/ 145 h 212"/>
              <a:gd name="T30" fmla="*/ 15 w 44"/>
              <a:gd name="T31" fmla="*/ 150 h 212"/>
              <a:gd name="T32" fmla="*/ 13 w 44"/>
              <a:gd name="T33" fmla="*/ 152 h 212"/>
              <a:gd name="T34" fmla="*/ 11 w 44"/>
              <a:gd name="T35" fmla="*/ 158 h 212"/>
              <a:gd name="T36" fmla="*/ 8 w 44"/>
              <a:gd name="T37" fmla="*/ 159 h 212"/>
              <a:gd name="T38" fmla="*/ 4 w 44"/>
              <a:gd name="T39" fmla="*/ 159 h 212"/>
              <a:gd name="T40" fmla="*/ 0 w 44"/>
              <a:gd name="T41" fmla="*/ 164 h 212"/>
              <a:gd name="T42" fmla="*/ 2 w 44"/>
              <a:gd name="T43" fmla="*/ 163 h 212"/>
              <a:gd name="T44" fmla="*/ 7 w 44"/>
              <a:gd name="T45" fmla="*/ 171 h 212"/>
              <a:gd name="T46" fmla="*/ 11 w 44"/>
              <a:gd name="T47" fmla="*/ 173 h 212"/>
              <a:gd name="T48" fmla="*/ 7 w 44"/>
              <a:gd name="T49" fmla="*/ 174 h 212"/>
              <a:gd name="T50" fmla="*/ 7 w 44"/>
              <a:gd name="T51" fmla="*/ 179 h 212"/>
              <a:gd name="T52" fmla="*/ 9 w 44"/>
              <a:gd name="T53" fmla="*/ 182 h 212"/>
              <a:gd name="T54" fmla="*/ 9 w 44"/>
              <a:gd name="T55" fmla="*/ 185 h 212"/>
              <a:gd name="T56" fmla="*/ 7 w 44"/>
              <a:gd name="T57" fmla="*/ 187 h 212"/>
              <a:gd name="T58" fmla="*/ 10 w 44"/>
              <a:gd name="T59" fmla="*/ 190 h 212"/>
              <a:gd name="T60" fmla="*/ 8 w 44"/>
              <a:gd name="T61" fmla="*/ 193 h 212"/>
              <a:gd name="T62" fmla="*/ 11 w 44"/>
              <a:gd name="T63" fmla="*/ 194 h 212"/>
              <a:gd name="T64" fmla="*/ 11 w 44"/>
              <a:gd name="T65" fmla="*/ 198 h 212"/>
              <a:gd name="T66" fmla="*/ 15 w 44"/>
              <a:gd name="T67" fmla="*/ 197 h 212"/>
              <a:gd name="T68" fmla="*/ 15 w 44"/>
              <a:gd name="T69" fmla="*/ 197 h 212"/>
              <a:gd name="T70" fmla="*/ 16 w 44"/>
              <a:gd name="T71" fmla="*/ 198 h 212"/>
              <a:gd name="T72" fmla="*/ 18 w 44"/>
              <a:gd name="T73" fmla="*/ 202 h 212"/>
              <a:gd name="T74" fmla="*/ 16 w 44"/>
              <a:gd name="T75" fmla="*/ 207 h 212"/>
              <a:gd name="T76" fmla="*/ 18 w 44"/>
              <a:gd name="T77" fmla="*/ 209 h 212"/>
              <a:gd name="T78" fmla="*/ 25 w 44"/>
              <a:gd name="T79" fmla="*/ 204 h 212"/>
              <a:gd name="T80" fmla="*/ 26 w 44"/>
              <a:gd name="T81" fmla="*/ 199 h 212"/>
              <a:gd name="T82" fmla="*/ 17 w 44"/>
              <a:gd name="T83" fmla="*/ 192 h 212"/>
              <a:gd name="T84" fmla="*/ 12 w 44"/>
              <a:gd name="T85" fmla="*/ 185 h 212"/>
              <a:gd name="T86" fmla="*/ 15 w 44"/>
              <a:gd name="T87" fmla="*/ 177 h 212"/>
              <a:gd name="T88" fmla="*/ 17 w 44"/>
              <a:gd name="T89" fmla="*/ 169 h 212"/>
              <a:gd name="T90" fmla="*/ 21 w 44"/>
              <a:gd name="T91" fmla="*/ 158 h 212"/>
              <a:gd name="T92" fmla="*/ 21 w 44"/>
              <a:gd name="T93" fmla="*/ 152 h 212"/>
              <a:gd name="T94" fmla="*/ 19 w 44"/>
              <a:gd name="T95" fmla="*/ 140 h 212"/>
              <a:gd name="T96" fmla="*/ 23 w 44"/>
              <a:gd name="T97" fmla="*/ 117 h 212"/>
              <a:gd name="T98" fmla="*/ 26 w 44"/>
              <a:gd name="T99" fmla="*/ 102 h 212"/>
              <a:gd name="T100" fmla="*/ 29 w 44"/>
              <a:gd name="T101" fmla="*/ 85 h 212"/>
              <a:gd name="T102" fmla="*/ 27 w 44"/>
              <a:gd name="T103" fmla="*/ 73 h 212"/>
              <a:gd name="T104" fmla="*/ 30 w 44"/>
              <a:gd name="T105" fmla="*/ 62 h 212"/>
              <a:gd name="T106" fmla="*/ 34 w 44"/>
              <a:gd name="T107" fmla="*/ 54 h 212"/>
              <a:gd name="T108" fmla="*/ 36 w 44"/>
              <a:gd name="T109" fmla="*/ 44 h 212"/>
              <a:gd name="T110" fmla="*/ 40 w 44"/>
              <a:gd name="T111" fmla="*/ 35 h 212"/>
              <a:gd name="T112" fmla="*/ 40 w 44"/>
              <a:gd name="T113" fmla="*/ 28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" h="212">
                <a:moveTo>
                  <a:pt x="40" y="28"/>
                </a:moveTo>
                <a:cubicBezTo>
                  <a:pt x="38" y="27"/>
                  <a:pt x="40" y="22"/>
                  <a:pt x="38" y="20"/>
                </a:cubicBezTo>
                <a:cubicBezTo>
                  <a:pt x="37" y="19"/>
                  <a:pt x="35" y="16"/>
                  <a:pt x="36" y="14"/>
                </a:cubicBezTo>
                <a:cubicBezTo>
                  <a:pt x="38" y="13"/>
                  <a:pt x="35" y="13"/>
                  <a:pt x="36" y="12"/>
                </a:cubicBezTo>
                <a:cubicBezTo>
                  <a:pt x="37" y="11"/>
                  <a:pt x="36" y="10"/>
                  <a:pt x="35" y="9"/>
                </a:cubicBezTo>
                <a:cubicBezTo>
                  <a:pt x="34" y="8"/>
                  <a:pt x="34" y="7"/>
                  <a:pt x="34" y="5"/>
                </a:cubicBezTo>
                <a:cubicBezTo>
                  <a:pt x="34" y="3"/>
                  <a:pt x="33" y="2"/>
                  <a:pt x="32" y="0"/>
                </a:cubicBezTo>
                <a:cubicBezTo>
                  <a:pt x="31" y="1"/>
                  <a:pt x="30" y="2"/>
                  <a:pt x="30" y="3"/>
                </a:cubicBezTo>
                <a:cubicBezTo>
                  <a:pt x="29" y="5"/>
                  <a:pt x="27" y="4"/>
                  <a:pt x="28" y="6"/>
                </a:cubicBezTo>
                <a:cubicBezTo>
                  <a:pt x="28" y="9"/>
                  <a:pt x="28" y="12"/>
                  <a:pt x="28" y="15"/>
                </a:cubicBezTo>
                <a:cubicBezTo>
                  <a:pt x="28" y="19"/>
                  <a:pt x="29" y="24"/>
                  <a:pt x="28" y="28"/>
                </a:cubicBezTo>
                <a:cubicBezTo>
                  <a:pt x="27" y="29"/>
                  <a:pt x="26" y="30"/>
                  <a:pt x="26" y="31"/>
                </a:cubicBezTo>
                <a:cubicBezTo>
                  <a:pt x="26" y="33"/>
                  <a:pt x="27" y="35"/>
                  <a:pt x="27" y="37"/>
                </a:cubicBezTo>
                <a:cubicBezTo>
                  <a:pt x="27" y="43"/>
                  <a:pt x="25" y="50"/>
                  <a:pt x="23" y="56"/>
                </a:cubicBezTo>
                <a:cubicBezTo>
                  <a:pt x="22" y="59"/>
                  <a:pt x="22" y="61"/>
                  <a:pt x="23" y="64"/>
                </a:cubicBezTo>
                <a:cubicBezTo>
                  <a:pt x="23" y="66"/>
                  <a:pt x="23" y="67"/>
                  <a:pt x="21" y="68"/>
                </a:cubicBezTo>
                <a:cubicBezTo>
                  <a:pt x="20" y="69"/>
                  <a:pt x="21" y="70"/>
                  <a:pt x="21" y="71"/>
                </a:cubicBezTo>
                <a:cubicBezTo>
                  <a:pt x="21" y="74"/>
                  <a:pt x="21" y="77"/>
                  <a:pt x="21" y="80"/>
                </a:cubicBezTo>
                <a:cubicBezTo>
                  <a:pt x="21" y="81"/>
                  <a:pt x="21" y="83"/>
                  <a:pt x="21" y="84"/>
                </a:cubicBezTo>
                <a:cubicBezTo>
                  <a:pt x="20" y="85"/>
                  <a:pt x="21" y="87"/>
                  <a:pt x="20" y="88"/>
                </a:cubicBezTo>
                <a:cubicBezTo>
                  <a:pt x="18" y="93"/>
                  <a:pt x="16" y="98"/>
                  <a:pt x="14" y="103"/>
                </a:cubicBezTo>
                <a:cubicBezTo>
                  <a:pt x="13" y="106"/>
                  <a:pt x="10" y="107"/>
                  <a:pt x="11" y="110"/>
                </a:cubicBezTo>
                <a:cubicBezTo>
                  <a:pt x="12" y="113"/>
                  <a:pt x="14" y="118"/>
                  <a:pt x="12" y="122"/>
                </a:cubicBezTo>
                <a:cubicBezTo>
                  <a:pt x="10" y="124"/>
                  <a:pt x="8" y="129"/>
                  <a:pt x="10" y="132"/>
                </a:cubicBezTo>
                <a:cubicBezTo>
                  <a:pt x="11" y="134"/>
                  <a:pt x="12" y="134"/>
                  <a:pt x="13" y="133"/>
                </a:cubicBezTo>
                <a:cubicBezTo>
                  <a:pt x="14" y="132"/>
                  <a:pt x="18" y="132"/>
                  <a:pt x="17" y="133"/>
                </a:cubicBezTo>
                <a:cubicBezTo>
                  <a:pt x="17" y="133"/>
                  <a:pt x="16" y="133"/>
                  <a:pt x="15" y="134"/>
                </a:cubicBezTo>
                <a:cubicBezTo>
                  <a:pt x="15" y="135"/>
                  <a:pt x="15" y="135"/>
                  <a:pt x="16" y="136"/>
                </a:cubicBezTo>
                <a:cubicBezTo>
                  <a:pt x="16" y="136"/>
                  <a:pt x="15" y="137"/>
                  <a:pt x="15" y="137"/>
                </a:cubicBezTo>
                <a:cubicBezTo>
                  <a:pt x="14" y="139"/>
                  <a:pt x="13" y="143"/>
                  <a:pt x="14" y="145"/>
                </a:cubicBezTo>
                <a:cubicBezTo>
                  <a:pt x="14" y="146"/>
                  <a:pt x="14" y="146"/>
                  <a:pt x="13" y="148"/>
                </a:cubicBezTo>
                <a:cubicBezTo>
                  <a:pt x="12" y="149"/>
                  <a:pt x="14" y="149"/>
                  <a:pt x="15" y="150"/>
                </a:cubicBezTo>
                <a:cubicBezTo>
                  <a:pt x="15" y="150"/>
                  <a:pt x="15" y="150"/>
                  <a:pt x="14" y="151"/>
                </a:cubicBezTo>
                <a:cubicBezTo>
                  <a:pt x="13" y="151"/>
                  <a:pt x="11" y="152"/>
                  <a:pt x="13" y="152"/>
                </a:cubicBezTo>
                <a:cubicBezTo>
                  <a:pt x="12" y="153"/>
                  <a:pt x="13" y="156"/>
                  <a:pt x="14" y="156"/>
                </a:cubicBezTo>
                <a:cubicBezTo>
                  <a:pt x="13" y="156"/>
                  <a:pt x="10" y="155"/>
                  <a:pt x="11" y="158"/>
                </a:cubicBezTo>
                <a:cubicBezTo>
                  <a:pt x="11" y="158"/>
                  <a:pt x="12" y="163"/>
                  <a:pt x="10" y="162"/>
                </a:cubicBezTo>
                <a:cubicBezTo>
                  <a:pt x="10" y="162"/>
                  <a:pt x="8" y="160"/>
                  <a:pt x="8" y="159"/>
                </a:cubicBezTo>
                <a:cubicBezTo>
                  <a:pt x="6" y="158"/>
                  <a:pt x="7" y="157"/>
                  <a:pt x="5" y="158"/>
                </a:cubicBezTo>
                <a:cubicBezTo>
                  <a:pt x="5" y="158"/>
                  <a:pt x="4" y="159"/>
                  <a:pt x="4" y="159"/>
                </a:cubicBezTo>
                <a:cubicBezTo>
                  <a:pt x="4" y="160"/>
                  <a:pt x="5" y="160"/>
                  <a:pt x="4" y="161"/>
                </a:cubicBezTo>
                <a:cubicBezTo>
                  <a:pt x="4" y="162"/>
                  <a:pt x="0" y="162"/>
                  <a:pt x="0" y="164"/>
                </a:cubicBezTo>
                <a:cubicBezTo>
                  <a:pt x="0" y="164"/>
                  <a:pt x="1" y="165"/>
                  <a:pt x="2" y="165"/>
                </a:cubicBezTo>
                <a:cubicBezTo>
                  <a:pt x="2" y="165"/>
                  <a:pt x="1" y="164"/>
                  <a:pt x="2" y="163"/>
                </a:cubicBezTo>
                <a:cubicBezTo>
                  <a:pt x="2" y="163"/>
                  <a:pt x="5" y="165"/>
                  <a:pt x="7" y="164"/>
                </a:cubicBezTo>
                <a:cubicBezTo>
                  <a:pt x="11" y="163"/>
                  <a:pt x="5" y="170"/>
                  <a:pt x="7" y="171"/>
                </a:cubicBezTo>
                <a:cubicBezTo>
                  <a:pt x="8" y="171"/>
                  <a:pt x="10" y="170"/>
                  <a:pt x="11" y="171"/>
                </a:cubicBezTo>
                <a:cubicBezTo>
                  <a:pt x="12" y="171"/>
                  <a:pt x="12" y="174"/>
                  <a:pt x="11" y="173"/>
                </a:cubicBezTo>
                <a:cubicBezTo>
                  <a:pt x="11" y="173"/>
                  <a:pt x="8" y="171"/>
                  <a:pt x="8" y="172"/>
                </a:cubicBezTo>
                <a:cubicBezTo>
                  <a:pt x="7" y="173"/>
                  <a:pt x="6" y="173"/>
                  <a:pt x="7" y="174"/>
                </a:cubicBezTo>
                <a:cubicBezTo>
                  <a:pt x="7" y="174"/>
                  <a:pt x="9" y="176"/>
                  <a:pt x="8" y="176"/>
                </a:cubicBezTo>
                <a:cubicBezTo>
                  <a:pt x="7" y="176"/>
                  <a:pt x="7" y="179"/>
                  <a:pt x="7" y="179"/>
                </a:cubicBezTo>
                <a:cubicBezTo>
                  <a:pt x="6" y="182"/>
                  <a:pt x="9" y="178"/>
                  <a:pt x="9" y="178"/>
                </a:cubicBezTo>
                <a:cubicBezTo>
                  <a:pt x="9" y="178"/>
                  <a:pt x="8" y="183"/>
                  <a:pt x="9" y="182"/>
                </a:cubicBezTo>
                <a:cubicBezTo>
                  <a:pt x="9" y="182"/>
                  <a:pt x="8" y="182"/>
                  <a:pt x="8" y="183"/>
                </a:cubicBezTo>
                <a:cubicBezTo>
                  <a:pt x="7" y="184"/>
                  <a:pt x="8" y="184"/>
                  <a:pt x="9" y="185"/>
                </a:cubicBezTo>
                <a:cubicBezTo>
                  <a:pt x="9" y="185"/>
                  <a:pt x="7" y="186"/>
                  <a:pt x="7" y="186"/>
                </a:cubicBezTo>
                <a:cubicBezTo>
                  <a:pt x="6" y="186"/>
                  <a:pt x="7" y="186"/>
                  <a:pt x="7" y="187"/>
                </a:cubicBezTo>
                <a:cubicBezTo>
                  <a:pt x="6" y="189"/>
                  <a:pt x="10" y="189"/>
                  <a:pt x="10" y="188"/>
                </a:cubicBezTo>
                <a:cubicBezTo>
                  <a:pt x="10" y="189"/>
                  <a:pt x="9" y="189"/>
                  <a:pt x="10" y="190"/>
                </a:cubicBezTo>
                <a:cubicBezTo>
                  <a:pt x="10" y="190"/>
                  <a:pt x="10" y="190"/>
                  <a:pt x="10" y="190"/>
                </a:cubicBezTo>
                <a:cubicBezTo>
                  <a:pt x="10" y="191"/>
                  <a:pt x="8" y="192"/>
                  <a:pt x="8" y="193"/>
                </a:cubicBezTo>
                <a:cubicBezTo>
                  <a:pt x="7" y="195"/>
                  <a:pt x="10" y="192"/>
                  <a:pt x="11" y="192"/>
                </a:cubicBezTo>
                <a:cubicBezTo>
                  <a:pt x="10" y="193"/>
                  <a:pt x="11" y="194"/>
                  <a:pt x="11" y="194"/>
                </a:cubicBezTo>
                <a:cubicBezTo>
                  <a:pt x="11" y="195"/>
                  <a:pt x="8" y="196"/>
                  <a:pt x="8" y="196"/>
                </a:cubicBezTo>
                <a:cubicBezTo>
                  <a:pt x="10" y="197"/>
                  <a:pt x="10" y="196"/>
                  <a:pt x="11" y="198"/>
                </a:cubicBezTo>
                <a:cubicBezTo>
                  <a:pt x="12" y="200"/>
                  <a:pt x="14" y="195"/>
                  <a:pt x="13" y="195"/>
                </a:cubicBezTo>
                <a:cubicBezTo>
                  <a:pt x="14" y="195"/>
                  <a:pt x="14" y="196"/>
                  <a:pt x="15" y="197"/>
                </a:cubicBezTo>
                <a:cubicBezTo>
                  <a:pt x="15" y="197"/>
                  <a:pt x="15" y="195"/>
                  <a:pt x="15" y="195"/>
                </a:cubicBezTo>
                <a:cubicBezTo>
                  <a:pt x="15" y="195"/>
                  <a:pt x="15" y="197"/>
                  <a:pt x="15" y="197"/>
                </a:cubicBezTo>
                <a:cubicBezTo>
                  <a:pt x="16" y="196"/>
                  <a:pt x="16" y="195"/>
                  <a:pt x="16" y="196"/>
                </a:cubicBezTo>
                <a:cubicBezTo>
                  <a:pt x="17" y="196"/>
                  <a:pt x="16" y="198"/>
                  <a:pt x="16" y="198"/>
                </a:cubicBezTo>
                <a:cubicBezTo>
                  <a:pt x="15" y="199"/>
                  <a:pt x="17" y="199"/>
                  <a:pt x="16" y="200"/>
                </a:cubicBezTo>
                <a:cubicBezTo>
                  <a:pt x="15" y="202"/>
                  <a:pt x="17" y="201"/>
                  <a:pt x="18" y="202"/>
                </a:cubicBezTo>
                <a:cubicBezTo>
                  <a:pt x="21" y="202"/>
                  <a:pt x="24" y="204"/>
                  <a:pt x="21" y="206"/>
                </a:cubicBezTo>
                <a:cubicBezTo>
                  <a:pt x="20" y="207"/>
                  <a:pt x="17" y="206"/>
                  <a:pt x="16" y="207"/>
                </a:cubicBezTo>
                <a:cubicBezTo>
                  <a:pt x="15" y="209"/>
                  <a:pt x="18" y="208"/>
                  <a:pt x="19" y="209"/>
                </a:cubicBezTo>
                <a:cubicBezTo>
                  <a:pt x="18" y="209"/>
                  <a:pt x="18" y="209"/>
                  <a:pt x="18" y="209"/>
                </a:cubicBezTo>
                <a:cubicBezTo>
                  <a:pt x="18" y="209"/>
                  <a:pt x="22" y="212"/>
                  <a:pt x="24" y="210"/>
                </a:cubicBezTo>
                <a:cubicBezTo>
                  <a:pt x="25" y="208"/>
                  <a:pt x="23" y="206"/>
                  <a:pt x="25" y="204"/>
                </a:cubicBezTo>
                <a:cubicBezTo>
                  <a:pt x="26" y="202"/>
                  <a:pt x="29" y="202"/>
                  <a:pt x="30" y="202"/>
                </a:cubicBezTo>
                <a:cubicBezTo>
                  <a:pt x="35" y="199"/>
                  <a:pt x="28" y="199"/>
                  <a:pt x="26" y="199"/>
                </a:cubicBezTo>
                <a:cubicBezTo>
                  <a:pt x="24" y="199"/>
                  <a:pt x="21" y="199"/>
                  <a:pt x="19" y="198"/>
                </a:cubicBezTo>
                <a:cubicBezTo>
                  <a:pt x="17" y="196"/>
                  <a:pt x="17" y="196"/>
                  <a:pt x="17" y="192"/>
                </a:cubicBezTo>
                <a:cubicBezTo>
                  <a:pt x="17" y="188"/>
                  <a:pt x="16" y="191"/>
                  <a:pt x="13" y="189"/>
                </a:cubicBezTo>
                <a:cubicBezTo>
                  <a:pt x="12" y="189"/>
                  <a:pt x="12" y="186"/>
                  <a:pt x="12" y="185"/>
                </a:cubicBezTo>
                <a:cubicBezTo>
                  <a:pt x="11" y="183"/>
                  <a:pt x="11" y="180"/>
                  <a:pt x="13" y="179"/>
                </a:cubicBezTo>
                <a:cubicBezTo>
                  <a:pt x="14" y="178"/>
                  <a:pt x="14" y="178"/>
                  <a:pt x="15" y="177"/>
                </a:cubicBezTo>
                <a:cubicBezTo>
                  <a:pt x="15" y="176"/>
                  <a:pt x="16" y="175"/>
                  <a:pt x="17" y="175"/>
                </a:cubicBezTo>
                <a:cubicBezTo>
                  <a:pt x="18" y="174"/>
                  <a:pt x="16" y="171"/>
                  <a:pt x="17" y="169"/>
                </a:cubicBezTo>
                <a:cubicBezTo>
                  <a:pt x="17" y="168"/>
                  <a:pt x="19" y="167"/>
                  <a:pt x="20" y="165"/>
                </a:cubicBezTo>
                <a:cubicBezTo>
                  <a:pt x="20" y="163"/>
                  <a:pt x="20" y="160"/>
                  <a:pt x="21" y="158"/>
                </a:cubicBezTo>
                <a:cubicBezTo>
                  <a:pt x="21" y="156"/>
                  <a:pt x="23" y="156"/>
                  <a:pt x="21" y="154"/>
                </a:cubicBezTo>
                <a:cubicBezTo>
                  <a:pt x="20" y="153"/>
                  <a:pt x="17" y="153"/>
                  <a:pt x="21" y="152"/>
                </a:cubicBezTo>
                <a:cubicBezTo>
                  <a:pt x="26" y="151"/>
                  <a:pt x="20" y="151"/>
                  <a:pt x="19" y="149"/>
                </a:cubicBezTo>
                <a:cubicBezTo>
                  <a:pt x="19" y="146"/>
                  <a:pt x="19" y="142"/>
                  <a:pt x="19" y="140"/>
                </a:cubicBezTo>
                <a:cubicBezTo>
                  <a:pt x="19" y="136"/>
                  <a:pt x="19" y="131"/>
                  <a:pt x="19" y="127"/>
                </a:cubicBezTo>
                <a:cubicBezTo>
                  <a:pt x="20" y="124"/>
                  <a:pt x="21" y="119"/>
                  <a:pt x="23" y="117"/>
                </a:cubicBezTo>
                <a:cubicBezTo>
                  <a:pt x="26" y="114"/>
                  <a:pt x="23" y="109"/>
                  <a:pt x="23" y="106"/>
                </a:cubicBezTo>
                <a:cubicBezTo>
                  <a:pt x="23" y="104"/>
                  <a:pt x="24" y="103"/>
                  <a:pt x="26" y="102"/>
                </a:cubicBezTo>
                <a:cubicBezTo>
                  <a:pt x="28" y="100"/>
                  <a:pt x="27" y="99"/>
                  <a:pt x="27" y="96"/>
                </a:cubicBezTo>
                <a:cubicBezTo>
                  <a:pt x="27" y="92"/>
                  <a:pt x="30" y="89"/>
                  <a:pt x="29" y="85"/>
                </a:cubicBezTo>
                <a:cubicBezTo>
                  <a:pt x="29" y="82"/>
                  <a:pt x="28" y="79"/>
                  <a:pt x="27" y="76"/>
                </a:cubicBezTo>
                <a:cubicBezTo>
                  <a:pt x="27" y="75"/>
                  <a:pt x="26" y="74"/>
                  <a:pt x="27" y="73"/>
                </a:cubicBezTo>
                <a:cubicBezTo>
                  <a:pt x="28" y="72"/>
                  <a:pt x="29" y="68"/>
                  <a:pt x="29" y="67"/>
                </a:cubicBezTo>
                <a:cubicBezTo>
                  <a:pt x="29" y="66"/>
                  <a:pt x="28" y="64"/>
                  <a:pt x="30" y="62"/>
                </a:cubicBezTo>
                <a:cubicBezTo>
                  <a:pt x="31" y="61"/>
                  <a:pt x="30" y="59"/>
                  <a:pt x="31" y="58"/>
                </a:cubicBezTo>
                <a:cubicBezTo>
                  <a:pt x="31" y="56"/>
                  <a:pt x="33" y="55"/>
                  <a:pt x="34" y="54"/>
                </a:cubicBezTo>
                <a:cubicBezTo>
                  <a:pt x="34" y="53"/>
                  <a:pt x="37" y="50"/>
                  <a:pt x="37" y="49"/>
                </a:cubicBezTo>
                <a:cubicBezTo>
                  <a:pt x="37" y="48"/>
                  <a:pt x="36" y="46"/>
                  <a:pt x="36" y="44"/>
                </a:cubicBezTo>
                <a:cubicBezTo>
                  <a:pt x="36" y="42"/>
                  <a:pt x="36" y="41"/>
                  <a:pt x="36" y="39"/>
                </a:cubicBezTo>
                <a:cubicBezTo>
                  <a:pt x="36" y="36"/>
                  <a:pt x="37" y="36"/>
                  <a:pt x="40" y="35"/>
                </a:cubicBezTo>
                <a:cubicBezTo>
                  <a:pt x="44" y="34"/>
                  <a:pt x="44" y="32"/>
                  <a:pt x="44" y="28"/>
                </a:cubicBezTo>
                <a:cubicBezTo>
                  <a:pt x="43" y="29"/>
                  <a:pt x="41" y="29"/>
                  <a:pt x="40" y="28"/>
                </a:cubicBezTo>
                <a:cubicBezTo>
                  <a:pt x="40" y="28"/>
                  <a:pt x="40" y="29"/>
                  <a:pt x="40" y="28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61" name="Freeform 626">
            <a:extLst>
              <a:ext uri="{FF2B5EF4-FFF2-40B4-BE49-F238E27FC236}">
                <a16:creationId xmlns:a16="http://schemas.microsoft.com/office/drawing/2014/main" id="{274FC7E4-0B10-1745-9A40-6FD88410AED2}"/>
              </a:ext>
            </a:extLst>
          </p:cNvPr>
          <p:cNvSpPr>
            <a:spLocks/>
          </p:cNvSpPr>
          <p:nvPr/>
        </p:nvSpPr>
        <p:spPr bwMode="auto">
          <a:xfrm>
            <a:off x="4719590" y="4568519"/>
            <a:ext cx="334693" cy="386205"/>
          </a:xfrm>
          <a:custGeom>
            <a:avLst/>
            <a:gdLst>
              <a:gd name="T0" fmla="*/ 61 w 64"/>
              <a:gd name="T1" fmla="*/ 42 h 70"/>
              <a:gd name="T2" fmla="*/ 58 w 64"/>
              <a:gd name="T3" fmla="*/ 35 h 70"/>
              <a:gd name="T4" fmla="*/ 50 w 64"/>
              <a:gd name="T5" fmla="*/ 35 h 70"/>
              <a:gd name="T6" fmla="*/ 49 w 64"/>
              <a:gd name="T7" fmla="*/ 33 h 70"/>
              <a:gd name="T8" fmla="*/ 47 w 64"/>
              <a:gd name="T9" fmla="*/ 30 h 70"/>
              <a:gd name="T10" fmla="*/ 48 w 64"/>
              <a:gd name="T11" fmla="*/ 28 h 70"/>
              <a:gd name="T12" fmla="*/ 47 w 64"/>
              <a:gd name="T13" fmla="*/ 26 h 70"/>
              <a:gd name="T14" fmla="*/ 47 w 64"/>
              <a:gd name="T15" fmla="*/ 23 h 70"/>
              <a:gd name="T16" fmla="*/ 41 w 64"/>
              <a:gd name="T17" fmla="*/ 21 h 70"/>
              <a:gd name="T18" fmla="*/ 37 w 64"/>
              <a:gd name="T19" fmla="*/ 18 h 70"/>
              <a:gd name="T20" fmla="*/ 33 w 64"/>
              <a:gd name="T21" fmla="*/ 16 h 70"/>
              <a:gd name="T22" fmla="*/ 29 w 64"/>
              <a:gd name="T23" fmla="*/ 16 h 70"/>
              <a:gd name="T24" fmla="*/ 23 w 64"/>
              <a:gd name="T25" fmla="*/ 9 h 70"/>
              <a:gd name="T26" fmla="*/ 23 w 64"/>
              <a:gd name="T27" fmla="*/ 6 h 70"/>
              <a:gd name="T28" fmla="*/ 23 w 64"/>
              <a:gd name="T29" fmla="*/ 4 h 70"/>
              <a:gd name="T30" fmla="*/ 18 w 64"/>
              <a:gd name="T31" fmla="*/ 3 h 70"/>
              <a:gd name="T32" fmla="*/ 10 w 64"/>
              <a:gd name="T33" fmla="*/ 6 h 70"/>
              <a:gd name="T34" fmla="*/ 7 w 64"/>
              <a:gd name="T35" fmla="*/ 9 h 70"/>
              <a:gd name="T36" fmla="*/ 2 w 64"/>
              <a:gd name="T37" fmla="*/ 8 h 70"/>
              <a:gd name="T38" fmla="*/ 6 w 64"/>
              <a:gd name="T39" fmla="*/ 16 h 70"/>
              <a:gd name="T40" fmla="*/ 5 w 64"/>
              <a:gd name="T41" fmla="*/ 23 h 70"/>
              <a:gd name="T42" fmla="*/ 4 w 64"/>
              <a:gd name="T43" fmla="*/ 27 h 70"/>
              <a:gd name="T44" fmla="*/ 3 w 64"/>
              <a:gd name="T45" fmla="*/ 31 h 70"/>
              <a:gd name="T46" fmla="*/ 5 w 64"/>
              <a:gd name="T47" fmla="*/ 35 h 70"/>
              <a:gd name="T48" fmla="*/ 3 w 64"/>
              <a:gd name="T49" fmla="*/ 38 h 70"/>
              <a:gd name="T50" fmla="*/ 4 w 64"/>
              <a:gd name="T51" fmla="*/ 46 h 70"/>
              <a:gd name="T52" fmla="*/ 4 w 64"/>
              <a:gd name="T53" fmla="*/ 49 h 70"/>
              <a:gd name="T54" fmla="*/ 7 w 64"/>
              <a:gd name="T55" fmla="*/ 52 h 70"/>
              <a:gd name="T56" fmla="*/ 7 w 64"/>
              <a:gd name="T57" fmla="*/ 54 h 70"/>
              <a:gd name="T58" fmla="*/ 6 w 64"/>
              <a:gd name="T59" fmla="*/ 56 h 70"/>
              <a:gd name="T60" fmla="*/ 9 w 64"/>
              <a:gd name="T61" fmla="*/ 63 h 70"/>
              <a:gd name="T62" fmla="*/ 13 w 64"/>
              <a:gd name="T63" fmla="*/ 69 h 70"/>
              <a:gd name="T64" fmla="*/ 14 w 64"/>
              <a:gd name="T65" fmla="*/ 67 h 70"/>
              <a:gd name="T66" fmla="*/ 17 w 64"/>
              <a:gd name="T67" fmla="*/ 65 h 70"/>
              <a:gd name="T68" fmla="*/ 20 w 64"/>
              <a:gd name="T69" fmla="*/ 65 h 70"/>
              <a:gd name="T70" fmla="*/ 25 w 64"/>
              <a:gd name="T71" fmla="*/ 65 h 70"/>
              <a:gd name="T72" fmla="*/ 28 w 64"/>
              <a:gd name="T73" fmla="*/ 68 h 70"/>
              <a:gd name="T74" fmla="*/ 31 w 64"/>
              <a:gd name="T75" fmla="*/ 65 h 70"/>
              <a:gd name="T76" fmla="*/ 37 w 64"/>
              <a:gd name="T77" fmla="*/ 64 h 70"/>
              <a:gd name="T78" fmla="*/ 44 w 64"/>
              <a:gd name="T79" fmla="*/ 52 h 70"/>
              <a:gd name="T80" fmla="*/ 52 w 64"/>
              <a:gd name="T81" fmla="*/ 51 h 70"/>
              <a:gd name="T82" fmla="*/ 59 w 64"/>
              <a:gd name="T83" fmla="*/ 54 h 70"/>
              <a:gd name="T84" fmla="*/ 61 w 64"/>
              <a:gd name="T85" fmla="*/ 42 h 70"/>
              <a:gd name="T86" fmla="*/ 61 w 64"/>
              <a:gd name="T87" fmla="*/ 4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4" h="70">
                <a:moveTo>
                  <a:pt x="61" y="42"/>
                </a:moveTo>
                <a:cubicBezTo>
                  <a:pt x="57" y="40"/>
                  <a:pt x="58" y="39"/>
                  <a:pt x="58" y="35"/>
                </a:cubicBezTo>
                <a:cubicBezTo>
                  <a:pt x="55" y="35"/>
                  <a:pt x="52" y="35"/>
                  <a:pt x="50" y="35"/>
                </a:cubicBezTo>
                <a:cubicBezTo>
                  <a:pt x="48" y="35"/>
                  <a:pt x="49" y="34"/>
                  <a:pt x="49" y="33"/>
                </a:cubicBezTo>
                <a:cubicBezTo>
                  <a:pt x="49" y="32"/>
                  <a:pt x="48" y="30"/>
                  <a:pt x="47" y="30"/>
                </a:cubicBezTo>
                <a:cubicBezTo>
                  <a:pt x="47" y="29"/>
                  <a:pt x="48" y="29"/>
                  <a:pt x="48" y="28"/>
                </a:cubicBezTo>
                <a:cubicBezTo>
                  <a:pt x="49" y="27"/>
                  <a:pt x="48" y="26"/>
                  <a:pt x="47" y="26"/>
                </a:cubicBezTo>
                <a:cubicBezTo>
                  <a:pt x="47" y="25"/>
                  <a:pt x="48" y="24"/>
                  <a:pt x="47" y="23"/>
                </a:cubicBezTo>
                <a:cubicBezTo>
                  <a:pt x="45" y="21"/>
                  <a:pt x="43" y="21"/>
                  <a:pt x="41" y="21"/>
                </a:cubicBezTo>
                <a:cubicBezTo>
                  <a:pt x="40" y="21"/>
                  <a:pt x="38" y="19"/>
                  <a:pt x="37" y="18"/>
                </a:cubicBezTo>
                <a:cubicBezTo>
                  <a:pt x="35" y="18"/>
                  <a:pt x="34" y="16"/>
                  <a:pt x="33" y="16"/>
                </a:cubicBezTo>
                <a:cubicBezTo>
                  <a:pt x="31" y="16"/>
                  <a:pt x="30" y="16"/>
                  <a:pt x="29" y="16"/>
                </a:cubicBezTo>
                <a:cubicBezTo>
                  <a:pt x="27" y="16"/>
                  <a:pt x="23" y="11"/>
                  <a:pt x="23" y="9"/>
                </a:cubicBezTo>
                <a:cubicBezTo>
                  <a:pt x="23" y="8"/>
                  <a:pt x="23" y="7"/>
                  <a:pt x="23" y="6"/>
                </a:cubicBezTo>
                <a:cubicBezTo>
                  <a:pt x="23" y="5"/>
                  <a:pt x="23" y="5"/>
                  <a:pt x="23" y="4"/>
                </a:cubicBezTo>
                <a:cubicBezTo>
                  <a:pt x="23" y="0"/>
                  <a:pt x="21" y="2"/>
                  <a:pt x="18" y="3"/>
                </a:cubicBezTo>
                <a:cubicBezTo>
                  <a:pt x="15" y="3"/>
                  <a:pt x="13" y="6"/>
                  <a:pt x="10" y="6"/>
                </a:cubicBezTo>
                <a:cubicBezTo>
                  <a:pt x="8" y="6"/>
                  <a:pt x="8" y="8"/>
                  <a:pt x="7" y="9"/>
                </a:cubicBezTo>
                <a:cubicBezTo>
                  <a:pt x="6" y="9"/>
                  <a:pt x="3" y="8"/>
                  <a:pt x="2" y="8"/>
                </a:cubicBezTo>
                <a:cubicBezTo>
                  <a:pt x="4" y="9"/>
                  <a:pt x="5" y="14"/>
                  <a:pt x="6" y="16"/>
                </a:cubicBezTo>
                <a:cubicBezTo>
                  <a:pt x="4" y="17"/>
                  <a:pt x="5" y="21"/>
                  <a:pt x="5" y="23"/>
                </a:cubicBezTo>
                <a:cubicBezTo>
                  <a:pt x="5" y="25"/>
                  <a:pt x="5" y="26"/>
                  <a:pt x="4" y="27"/>
                </a:cubicBezTo>
                <a:cubicBezTo>
                  <a:pt x="3" y="28"/>
                  <a:pt x="3" y="30"/>
                  <a:pt x="3" y="31"/>
                </a:cubicBezTo>
                <a:cubicBezTo>
                  <a:pt x="2" y="33"/>
                  <a:pt x="5" y="33"/>
                  <a:pt x="5" y="35"/>
                </a:cubicBezTo>
                <a:cubicBezTo>
                  <a:pt x="5" y="36"/>
                  <a:pt x="3" y="37"/>
                  <a:pt x="3" y="38"/>
                </a:cubicBezTo>
                <a:cubicBezTo>
                  <a:pt x="0" y="41"/>
                  <a:pt x="4" y="42"/>
                  <a:pt x="4" y="46"/>
                </a:cubicBezTo>
                <a:cubicBezTo>
                  <a:pt x="4" y="47"/>
                  <a:pt x="4" y="48"/>
                  <a:pt x="4" y="49"/>
                </a:cubicBezTo>
                <a:cubicBezTo>
                  <a:pt x="5" y="50"/>
                  <a:pt x="6" y="51"/>
                  <a:pt x="7" y="52"/>
                </a:cubicBezTo>
                <a:cubicBezTo>
                  <a:pt x="7" y="53"/>
                  <a:pt x="5" y="53"/>
                  <a:pt x="7" y="54"/>
                </a:cubicBezTo>
                <a:cubicBezTo>
                  <a:pt x="7" y="54"/>
                  <a:pt x="6" y="56"/>
                  <a:pt x="6" y="56"/>
                </a:cubicBezTo>
                <a:cubicBezTo>
                  <a:pt x="6" y="59"/>
                  <a:pt x="9" y="61"/>
                  <a:pt x="9" y="63"/>
                </a:cubicBezTo>
                <a:cubicBezTo>
                  <a:pt x="10" y="66"/>
                  <a:pt x="8" y="69"/>
                  <a:pt x="13" y="69"/>
                </a:cubicBezTo>
                <a:cubicBezTo>
                  <a:pt x="14" y="70"/>
                  <a:pt x="14" y="68"/>
                  <a:pt x="14" y="67"/>
                </a:cubicBezTo>
                <a:cubicBezTo>
                  <a:pt x="14" y="66"/>
                  <a:pt x="16" y="65"/>
                  <a:pt x="17" y="65"/>
                </a:cubicBezTo>
                <a:cubicBezTo>
                  <a:pt x="18" y="64"/>
                  <a:pt x="19" y="63"/>
                  <a:pt x="20" y="65"/>
                </a:cubicBezTo>
                <a:cubicBezTo>
                  <a:pt x="22" y="66"/>
                  <a:pt x="24" y="65"/>
                  <a:pt x="25" y="65"/>
                </a:cubicBezTo>
                <a:cubicBezTo>
                  <a:pt x="27" y="65"/>
                  <a:pt x="27" y="68"/>
                  <a:pt x="28" y="68"/>
                </a:cubicBezTo>
                <a:cubicBezTo>
                  <a:pt x="29" y="68"/>
                  <a:pt x="30" y="66"/>
                  <a:pt x="31" y="65"/>
                </a:cubicBezTo>
                <a:cubicBezTo>
                  <a:pt x="32" y="63"/>
                  <a:pt x="36" y="66"/>
                  <a:pt x="37" y="64"/>
                </a:cubicBezTo>
                <a:cubicBezTo>
                  <a:pt x="39" y="59"/>
                  <a:pt x="38" y="54"/>
                  <a:pt x="44" y="52"/>
                </a:cubicBezTo>
                <a:cubicBezTo>
                  <a:pt x="46" y="51"/>
                  <a:pt x="49" y="51"/>
                  <a:pt x="52" y="51"/>
                </a:cubicBezTo>
                <a:cubicBezTo>
                  <a:pt x="55" y="51"/>
                  <a:pt x="57" y="52"/>
                  <a:pt x="59" y="54"/>
                </a:cubicBezTo>
                <a:cubicBezTo>
                  <a:pt x="60" y="51"/>
                  <a:pt x="64" y="43"/>
                  <a:pt x="61" y="42"/>
                </a:cubicBezTo>
                <a:cubicBezTo>
                  <a:pt x="60" y="41"/>
                  <a:pt x="62" y="42"/>
                  <a:pt x="61" y="4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62" name="Freeform 627">
            <a:extLst>
              <a:ext uri="{FF2B5EF4-FFF2-40B4-BE49-F238E27FC236}">
                <a16:creationId xmlns:a16="http://schemas.microsoft.com/office/drawing/2014/main" id="{89510735-5CF7-C844-9F65-B322A4D39968}"/>
              </a:ext>
            </a:extLst>
          </p:cNvPr>
          <p:cNvSpPr>
            <a:spLocks/>
          </p:cNvSpPr>
          <p:nvPr/>
        </p:nvSpPr>
        <p:spPr bwMode="auto">
          <a:xfrm>
            <a:off x="4908301" y="4843572"/>
            <a:ext cx="234997" cy="244910"/>
          </a:xfrm>
          <a:custGeom>
            <a:avLst/>
            <a:gdLst>
              <a:gd name="T0" fmla="*/ 40 w 45"/>
              <a:gd name="T1" fmla="*/ 24 h 44"/>
              <a:gd name="T2" fmla="*/ 36 w 45"/>
              <a:gd name="T3" fmla="*/ 24 h 44"/>
              <a:gd name="T4" fmla="*/ 36 w 45"/>
              <a:gd name="T5" fmla="*/ 20 h 44"/>
              <a:gd name="T6" fmla="*/ 34 w 45"/>
              <a:gd name="T7" fmla="*/ 17 h 44"/>
              <a:gd name="T8" fmla="*/ 29 w 45"/>
              <a:gd name="T9" fmla="*/ 16 h 44"/>
              <a:gd name="T10" fmla="*/ 25 w 45"/>
              <a:gd name="T11" fmla="*/ 15 h 44"/>
              <a:gd name="T12" fmla="*/ 25 w 45"/>
              <a:gd name="T13" fmla="*/ 12 h 44"/>
              <a:gd name="T14" fmla="*/ 24 w 45"/>
              <a:gd name="T15" fmla="*/ 7 h 44"/>
              <a:gd name="T16" fmla="*/ 21 w 45"/>
              <a:gd name="T17" fmla="*/ 3 h 44"/>
              <a:gd name="T18" fmla="*/ 14 w 45"/>
              <a:gd name="T19" fmla="*/ 1 h 44"/>
              <a:gd name="T20" fmla="*/ 5 w 45"/>
              <a:gd name="T21" fmla="*/ 3 h 44"/>
              <a:gd name="T22" fmla="*/ 2 w 45"/>
              <a:gd name="T23" fmla="*/ 11 h 44"/>
              <a:gd name="T24" fmla="*/ 1 w 45"/>
              <a:gd name="T25" fmla="*/ 14 h 44"/>
              <a:gd name="T26" fmla="*/ 2 w 45"/>
              <a:gd name="T27" fmla="*/ 17 h 44"/>
              <a:gd name="T28" fmla="*/ 9 w 45"/>
              <a:gd name="T29" fmla="*/ 24 h 44"/>
              <a:gd name="T30" fmla="*/ 13 w 45"/>
              <a:gd name="T31" fmla="*/ 25 h 44"/>
              <a:gd name="T32" fmla="*/ 17 w 45"/>
              <a:gd name="T33" fmla="*/ 27 h 44"/>
              <a:gd name="T34" fmla="*/ 25 w 45"/>
              <a:gd name="T35" fmla="*/ 35 h 44"/>
              <a:gd name="T36" fmla="*/ 22 w 45"/>
              <a:gd name="T37" fmla="*/ 39 h 44"/>
              <a:gd name="T38" fmla="*/ 20 w 45"/>
              <a:gd name="T39" fmla="*/ 42 h 44"/>
              <a:gd name="T40" fmla="*/ 28 w 45"/>
              <a:gd name="T41" fmla="*/ 44 h 44"/>
              <a:gd name="T42" fmla="*/ 32 w 45"/>
              <a:gd name="T43" fmla="*/ 43 h 44"/>
              <a:gd name="T44" fmla="*/ 37 w 45"/>
              <a:gd name="T45" fmla="*/ 42 h 44"/>
              <a:gd name="T46" fmla="*/ 40 w 45"/>
              <a:gd name="T47" fmla="*/ 39 h 44"/>
              <a:gd name="T48" fmla="*/ 41 w 45"/>
              <a:gd name="T49" fmla="*/ 34 h 44"/>
              <a:gd name="T50" fmla="*/ 40 w 45"/>
              <a:gd name="T51" fmla="*/ 24 h 44"/>
              <a:gd name="T52" fmla="*/ 40 w 45"/>
              <a:gd name="T53" fmla="*/ 2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5" h="44">
                <a:moveTo>
                  <a:pt x="40" y="24"/>
                </a:moveTo>
                <a:cubicBezTo>
                  <a:pt x="39" y="25"/>
                  <a:pt x="37" y="26"/>
                  <a:pt x="36" y="24"/>
                </a:cubicBezTo>
                <a:cubicBezTo>
                  <a:pt x="35" y="23"/>
                  <a:pt x="37" y="22"/>
                  <a:pt x="36" y="20"/>
                </a:cubicBezTo>
                <a:cubicBezTo>
                  <a:pt x="35" y="19"/>
                  <a:pt x="35" y="18"/>
                  <a:pt x="34" y="17"/>
                </a:cubicBezTo>
                <a:cubicBezTo>
                  <a:pt x="31" y="15"/>
                  <a:pt x="31" y="17"/>
                  <a:pt x="29" y="16"/>
                </a:cubicBezTo>
                <a:cubicBezTo>
                  <a:pt x="28" y="16"/>
                  <a:pt x="27" y="16"/>
                  <a:pt x="25" y="15"/>
                </a:cubicBezTo>
                <a:cubicBezTo>
                  <a:pt x="23" y="15"/>
                  <a:pt x="24" y="13"/>
                  <a:pt x="25" y="12"/>
                </a:cubicBezTo>
                <a:cubicBezTo>
                  <a:pt x="25" y="10"/>
                  <a:pt x="24" y="8"/>
                  <a:pt x="24" y="7"/>
                </a:cubicBezTo>
                <a:cubicBezTo>
                  <a:pt x="23" y="4"/>
                  <a:pt x="24" y="4"/>
                  <a:pt x="21" y="3"/>
                </a:cubicBezTo>
                <a:cubicBezTo>
                  <a:pt x="19" y="1"/>
                  <a:pt x="18" y="0"/>
                  <a:pt x="14" y="1"/>
                </a:cubicBezTo>
                <a:cubicBezTo>
                  <a:pt x="11" y="1"/>
                  <a:pt x="7" y="2"/>
                  <a:pt x="5" y="3"/>
                </a:cubicBezTo>
                <a:cubicBezTo>
                  <a:pt x="2" y="6"/>
                  <a:pt x="3" y="8"/>
                  <a:pt x="2" y="11"/>
                </a:cubicBezTo>
                <a:cubicBezTo>
                  <a:pt x="2" y="12"/>
                  <a:pt x="1" y="13"/>
                  <a:pt x="1" y="14"/>
                </a:cubicBezTo>
                <a:cubicBezTo>
                  <a:pt x="0" y="15"/>
                  <a:pt x="1" y="15"/>
                  <a:pt x="2" y="17"/>
                </a:cubicBezTo>
                <a:cubicBezTo>
                  <a:pt x="4" y="20"/>
                  <a:pt x="6" y="21"/>
                  <a:pt x="9" y="24"/>
                </a:cubicBezTo>
                <a:cubicBezTo>
                  <a:pt x="10" y="25"/>
                  <a:pt x="12" y="25"/>
                  <a:pt x="13" y="25"/>
                </a:cubicBezTo>
                <a:cubicBezTo>
                  <a:pt x="15" y="25"/>
                  <a:pt x="16" y="26"/>
                  <a:pt x="17" y="27"/>
                </a:cubicBezTo>
                <a:cubicBezTo>
                  <a:pt x="19" y="28"/>
                  <a:pt x="27" y="31"/>
                  <a:pt x="25" y="35"/>
                </a:cubicBezTo>
                <a:cubicBezTo>
                  <a:pt x="24" y="36"/>
                  <a:pt x="22" y="37"/>
                  <a:pt x="22" y="39"/>
                </a:cubicBezTo>
                <a:cubicBezTo>
                  <a:pt x="22" y="41"/>
                  <a:pt x="22" y="41"/>
                  <a:pt x="20" y="42"/>
                </a:cubicBezTo>
                <a:cubicBezTo>
                  <a:pt x="19" y="44"/>
                  <a:pt x="27" y="43"/>
                  <a:pt x="28" y="44"/>
                </a:cubicBezTo>
                <a:cubicBezTo>
                  <a:pt x="30" y="44"/>
                  <a:pt x="30" y="44"/>
                  <a:pt x="32" y="43"/>
                </a:cubicBezTo>
                <a:cubicBezTo>
                  <a:pt x="33" y="41"/>
                  <a:pt x="36" y="43"/>
                  <a:pt x="37" y="42"/>
                </a:cubicBezTo>
                <a:cubicBezTo>
                  <a:pt x="38" y="41"/>
                  <a:pt x="39" y="40"/>
                  <a:pt x="40" y="39"/>
                </a:cubicBezTo>
                <a:cubicBezTo>
                  <a:pt x="41" y="37"/>
                  <a:pt x="40" y="35"/>
                  <a:pt x="41" y="34"/>
                </a:cubicBezTo>
                <a:cubicBezTo>
                  <a:pt x="41" y="32"/>
                  <a:pt x="45" y="24"/>
                  <a:pt x="40" y="24"/>
                </a:cubicBezTo>
                <a:cubicBezTo>
                  <a:pt x="40" y="25"/>
                  <a:pt x="41" y="24"/>
                  <a:pt x="40" y="2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63" name="Freeform 628">
            <a:extLst>
              <a:ext uri="{FF2B5EF4-FFF2-40B4-BE49-F238E27FC236}">
                <a16:creationId xmlns:a16="http://schemas.microsoft.com/office/drawing/2014/main" id="{7072951E-3FED-D64F-B237-E3B92F03EE54}"/>
              </a:ext>
            </a:extLst>
          </p:cNvPr>
          <p:cNvSpPr>
            <a:spLocks noEditPoints="1"/>
          </p:cNvSpPr>
          <p:nvPr/>
        </p:nvSpPr>
        <p:spPr bwMode="auto">
          <a:xfrm>
            <a:off x="4610994" y="4163475"/>
            <a:ext cx="1037902" cy="1113400"/>
          </a:xfrm>
          <a:custGeom>
            <a:avLst/>
            <a:gdLst>
              <a:gd name="T0" fmla="*/ 188 w 199"/>
              <a:gd name="T1" fmla="*/ 51 h 201"/>
              <a:gd name="T2" fmla="*/ 165 w 199"/>
              <a:gd name="T3" fmla="*/ 41 h 201"/>
              <a:gd name="T4" fmla="*/ 135 w 199"/>
              <a:gd name="T5" fmla="*/ 30 h 201"/>
              <a:gd name="T6" fmla="*/ 122 w 199"/>
              <a:gd name="T7" fmla="*/ 36 h 201"/>
              <a:gd name="T8" fmla="*/ 116 w 199"/>
              <a:gd name="T9" fmla="*/ 29 h 201"/>
              <a:gd name="T10" fmla="*/ 111 w 199"/>
              <a:gd name="T11" fmla="*/ 33 h 201"/>
              <a:gd name="T12" fmla="*/ 120 w 199"/>
              <a:gd name="T13" fmla="*/ 23 h 201"/>
              <a:gd name="T14" fmla="*/ 116 w 199"/>
              <a:gd name="T15" fmla="*/ 8 h 201"/>
              <a:gd name="T16" fmla="*/ 105 w 199"/>
              <a:gd name="T17" fmla="*/ 15 h 201"/>
              <a:gd name="T18" fmla="*/ 93 w 199"/>
              <a:gd name="T19" fmla="*/ 14 h 201"/>
              <a:gd name="T20" fmla="*/ 77 w 199"/>
              <a:gd name="T21" fmla="*/ 19 h 201"/>
              <a:gd name="T22" fmla="*/ 69 w 199"/>
              <a:gd name="T23" fmla="*/ 1 h 201"/>
              <a:gd name="T24" fmla="*/ 56 w 199"/>
              <a:gd name="T25" fmla="*/ 7 h 201"/>
              <a:gd name="T26" fmla="*/ 50 w 199"/>
              <a:gd name="T27" fmla="*/ 11 h 201"/>
              <a:gd name="T28" fmla="*/ 51 w 199"/>
              <a:gd name="T29" fmla="*/ 16 h 201"/>
              <a:gd name="T30" fmla="*/ 41 w 199"/>
              <a:gd name="T31" fmla="*/ 22 h 201"/>
              <a:gd name="T32" fmla="*/ 27 w 199"/>
              <a:gd name="T33" fmla="*/ 18 h 201"/>
              <a:gd name="T34" fmla="*/ 25 w 199"/>
              <a:gd name="T35" fmla="*/ 21 h 201"/>
              <a:gd name="T36" fmla="*/ 22 w 199"/>
              <a:gd name="T37" fmla="*/ 39 h 201"/>
              <a:gd name="T38" fmla="*/ 10 w 199"/>
              <a:gd name="T39" fmla="*/ 49 h 201"/>
              <a:gd name="T40" fmla="*/ 2 w 199"/>
              <a:gd name="T41" fmla="*/ 66 h 201"/>
              <a:gd name="T42" fmla="*/ 9 w 199"/>
              <a:gd name="T43" fmla="*/ 75 h 201"/>
              <a:gd name="T44" fmla="*/ 24 w 199"/>
              <a:gd name="T45" fmla="*/ 81 h 201"/>
              <a:gd name="T46" fmla="*/ 39 w 199"/>
              <a:gd name="T47" fmla="*/ 76 h 201"/>
              <a:gd name="T48" fmla="*/ 49 w 199"/>
              <a:gd name="T49" fmla="*/ 88 h 201"/>
              <a:gd name="T50" fmla="*/ 61 w 199"/>
              <a:gd name="T51" fmla="*/ 94 h 201"/>
              <a:gd name="T52" fmla="*/ 68 w 199"/>
              <a:gd name="T53" fmla="*/ 102 h 201"/>
              <a:gd name="T54" fmla="*/ 80 w 199"/>
              <a:gd name="T55" fmla="*/ 114 h 201"/>
              <a:gd name="T56" fmla="*/ 82 w 199"/>
              <a:gd name="T57" fmla="*/ 135 h 201"/>
              <a:gd name="T58" fmla="*/ 93 w 199"/>
              <a:gd name="T59" fmla="*/ 145 h 201"/>
              <a:gd name="T60" fmla="*/ 98 w 199"/>
              <a:gd name="T61" fmla="*/ 157 h 201"/>
              <a:gd name="T62" fmla="*/ 90 w 199"/>
              <a:gd name="T63" fmla="*/ 173 h 201"/>
              <a:gd name="T64" fmla="*/ 86 w 199"/>
              <a:gd name="T65" fmla="*/ 181 h 201"/>
              <a:gd name="T66" fmla="*/ 94 w 199"/>
              <a:gd name="T67" fmla="*/ 187 h 201"/>
              <a:gd name="T68" fmla="*/ 107 w 199"/>
              <a:gd name="T69" fmla="*/ 197 h 201"/>
              <a:gd name="T70" fmla="*/ 119 w 199"/>
              <a:gd name="T71" fmla="*/ 180 h 201"/>
              <a:gd name="T72" fmla="*/ 128 w 199"/>
              <a:gd name="T73" fmla="*/ 157 h 201"/>
              <a:gd name="T74" fmla="*/ 137 w 199"/>
              <a:gd name="T75" fmla="*/ 149 h 201"/>
              <a:gd name="T76" fmla="*/ 144 w 199"/>
              <a:gd name="T77" fmla="*/ 147 h 201"/>
              <a:gd name="T78" fmla="*/ 155 w 199"/>
              <a:gd name="T79" fmla="*/ 142 h 201"/>
              <a:gd name="T80" fmla="*/ 163 w 199"/>
              <a:gd name="T81" fmla="*/ 139 h 201"/>
              <a:gd name="T82" fmla="*/ 169 w 199"/>
              <a:gd name="T83" fmla="*/ 130 h 201"/>
              <a:gd name="T84" fmla="*/ 175 w 199"/>
              <a:gd name="T85" fmla="*/ 116 h 201"/>
              <a:gd name="T86" fmla="*/ 176 w 199"/>
              <a:gd name="T87" fmla="*/ 98 h 201"/>
              <a:gd name="T88" fmla="*/ 178 w 199"/>
              <a:gd name="T89" fmla="*/ 91 h 201"/>
              <a:gd name="T90" fmla="*/ 182 w 199"/>
              <a:gd name="T91" fmla="*/ 86 h 201"/>
              <a:gd name="T92" fmla="*/ 196 w 199"/>
              <a:gd name="T93" fmla="*/ 57 h 201"/>
              <a:gd name="T94" fmla="*/ 110 w 199"/>
              <a:gd name="T95" fmla="*/ 190 h 201"/>
              <a:gd name="T96" fmla="*/ 115 w 199"/>
              <a:gd name="T97" fmla="*/ 186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9" h="201">
                <a:moveTo>
                  <a:pt x="196" y="57"/>
                </a:moveTo>
                <a:cubicBezTo>
                  <a:pt x="195" y="55"/>
                  <a:pt x="195" y="53"/>
                  <a:pt x="194" y="52"/>
                </a:cubicBezTo>
                <a:cubicBezTo>
                  <a:pt x="192" y="51"/>
                  <a:pt x="189" y="52"/>
                  <a:pt x="188" y="51"/>
                </a:cubicBezTo>
                <a:cubicBezTo>
                  <a:pt x="183" y="50"/>
                  <a:pt x="180" y="46"/>
                  <a:pt x="177" y="44"/>
                </a:cubicBezTo>
                <a:cubicBezTo>
                  <a:pt x="175" y="43"/>
                  <a:pt x="173" y="42"/>
                  <a:pt x="172" y="41"/>
                </a:cubicBezTo>
                <a:cubicBezTo>
                  <a:pt x="169" y="40"/>
                  <a:pt x="168" y="41"/>
                  <a:pt x="165" y="41"/>
                </a:cubicBezTo>
                <a:cubicBezTo>
                  <a:pt x="161" y="42"/>
                  <a:pt x="157" y="37"/>
                  <a:pt x="153" y="39"/>
                </a:cubicBezTo>
                <a:cubicBezTo>
                  <a:pt x="150" y="40"/>
                  <a:pt x="147" y="35"/>
                  <a:pt x="145" y="34"/>
                </a:cubicBezTo>
                <a:cubicBezTo>
                  <a:pt x="142" y="32"/>
                  <a:pt x="138" y="30"/>
                  <a:pt x="135" y="30"/>
                </a:cubicBezTo>
                <a:cubicBezTo>
                  <a:pt x="133" y="29"/>
                  <a:pt x="131" y="29"/>
                  <a:pt x="130" y="30"/>
                </a:cubicBezTo>
                <a:cubicBezTo>
                  <a:pt x="129" y="33"/>
                  <a:pt x="126" y="34"/>
                  <a:pt x="125" y="36"/>
                </a:cubicBezTo>
                <a:cubicBezTo>
                  <a:pt x="123" y="39"/>
                  <a:pt x="124" y="38"/>
                  <a:pt x="122" y="36"/>
                </a:cubicBezTo>
                <a:cubicBezTo>
                  <a:pt x="122" y="36"/>
                  <a:pt x="121" y="35"/>
                  <a:pt x="121" y="35"/>
                </a:cubicBezTo>
                <a:cubicBezTo>
                  <a:pt x="119" y="34"/>
                  <a:pt x="120" y="36"/>
                  <a:pt x="119" y="37"/>
                </a:cubicBezTo>
                <a:cubicBezTo>
                  <a:pt x="118" y="38"/>
                  <a:pt x="115" y="29"/>
                  <a:pt x="116" y="29"/>
                </a:cubicBezTo>
                <a:cubicBezTo>
                  <a:pt x="116" y="29"/>
                  <a:pt x="113" y="33"/>
                  <a:pt x="112" y="33"/>
                </a:cubicBezTo>
                <a:cubicBezTo>
                  <a:pt x="112" y="33"/>
                  <a:pt x="116" y="30"/>
                  <a:pt x="115" y="29"/>
                </a:cubicBezTo>
                <a:cubicBezTo>
                  <a:pt x="113" y="28"/>
                  <a:pt x="113" y="33"/>
                  <a:pt x="111" y="33"/>
                </a:cubicBezTo>
                <a:cubicBezTo>
                  <a:pt x="111" y="33"/>
                  <a:pt x="115" y="27"/>
                  <a:pt x="115" y="26"/>
                </a:cubicBezTo>
                <a:cubicBezTo>
                  <a:pt x="115" y="25"/>
                  <a:pt x="117" y="25"/>
                  <a:pt x="117" y="24"/>
                </a:cubicBezTo>
                <a:cubicBezTo>
                  <a:pt x="118" y="23"/>
                  <a:pt x="119" y="25"/>
                  <a:pt x="120" y="23"/>
                </a:cubicBezTo>
                <a:cubicBezTo>
                  <a:pt x="121" y="22"/>
                  <a:pt x="120" y="22"/>
                  <a:pt x="120" y="20"/>
                </a:cubicBezTo>
                <a:cubicBezTo>
                  <a:pt x="121" y="19"/>
                  <a:pt x="121" y="17"/>
                  <a:pt x="119" y="16"/>
                </a:cubicBezTo>
                <a:cubicBezTo>
                  <a:pt x="116" y="15"/>
                  <a:pt x="116" y="11"/>
                  <a:pt x="116" y="8"/>
                </a:cubicBezTo>
                <a:cubicBezTo>
                  <a:pt x="116" y="7"/>
                  <a:pt x="115" y="6"/>
                  <a:pt x="114" y="5"/>
                </a:cubicBezTo>
                <a:cubicBezTo>
                  <a:pt x="113" y="4"/>
                  <a:pt x="112" y="7"/>
                  <a:pt x="111" y="8"/>
                </a:cubicBezTo>
                <a:cubicBezTo>
                  <a:pt x="110" y="11"/>
                  <a:pt x="108" y="15"/>
                  <a:pt x="105" y="15"/>
                </a:cubicBezTo>
                <a:cubicBezTo>
                  <a:pt x="104" y="15"/>
                  <a:pt x="103" y="14"/>
                  <a:pt x="101" y="14"/>
                </a:cubicBezTo>
                <a:cubicBezTo>
                  <a:pt x="100" y="14"/>
                  <a:pt x="99" y="15"/>
                  <a:pt x="98" y="14"/>
                </a:cubicBezTo>
                <a:cubicBezTo>
                  <a:pt x="96" y="13"/>
                  <a:pt x="95" y="14"/>
                  <a:pt x="93" y="14"/>
                </a:cubicBezTo>
                <a:cubicBezTo>
                  <a:pt x="91" y="14"/>
                  <a:pt x="92" y="14"/>
                  <a:pt x="91" y="16"/>
                </a:cubicBezTo>
                <a:cubicBezTo>
                  <a:pt x="90" y="17"/>
                  <a:pt x="85" y="16"/>
                  <a:pt x="84" y="17"/>
                </a:cubicBezTo>
                <a:cubicBezTo>
                  <a:pt x="82" y="17"/>
                  <a:pt x="79" y="19"/>
                  <a:pt x="77" y="19"/>
                </a:cubicBezTo>
                <a:cubicBezTo>
                  <a:pt x="74" y="19"/>
                  <a:pt x="72" y="15"/>
                  <a:pt x="72" y="13"/>
                </a:cubicBezTo>
                <a:cubicBezTo>
                  <a:pt x="70" y="10"/>
                  <a:pt x="74" y="8"/>
                  <a:pt x="73" y="5"/>
                </a:cubicBezTo>
                <a:cubicBezTo>
                  <a:pt x="72" y="3"/>
                  <a:pt x="71" y="0"/>
                  <a:pt x="69" y="1"/>
                </a:cubicBezTo>
                <a:cubicBezTo>
                  <a:pt x="69" y="2"/>
                  <a:pt x="62" y="5"/>
                  <a:pt x="61" y="5"/>
                </a:cubicBezTo>
                <a:cubicBezTo>
                  <a:pt x="60" y="5"/>
                  <a:pt x="58" y="5"/>
                  <a:pt x="58" y="6"/>
                </a:cubicBezTo>
                <a:cubicBezTo>
                  <a:pt x="57" y="6"/>
                  <a:pt x="57" y="9"/>
                  <a:pt x="56" y="7"/>
                </a:cubicBezTo>
                <a:cubicBezTo>
                  <a:pt x="55" y="6"/>
                  <a:pt x="47" y="5"/>
                  <a:pt x="47" y="6"/>
                </a:cubicBezTo>
                <a:cubicBezTo>
                  <a:pt x="47" y="6"/>
                  <a:pt x="49" y="7"/>
                  <a:pt x="49" y="7"/>
                </a:cubicBezTo>
                <a:cubicBezTo>
                  <a:pt x="50" y="8"/>
                  <a:pt x="50" y="9"/>
                  <a:pt x="50" y="11"/>
                </a:cubicBezTo>
                <a:cubicBezTo>
                  <a:pt x="51" y="11"/>
                  <a:pt x="51" y="13"/>
                  <a:pt x="52" y="14"/>
                </a:cubicBezTo>
                <a:cubicBezTo>
                  <a:pt x="52" y="14"/>
                  <a:pt x="54" y="14"/>
                  <a:pt x="54" y="14"/>
                </a:cubicBezTo>
                <a:cubicBezTo>
                  <a:pt x="54" y="15"/>
                  <a:pt x="52" y="16"/>
                  <a:pt x="51" y="16"/>
                </a:cubicBezTo>
                <a:cubicBezTo>
                  <a:pt x="50" y="17"/>
                  <a:pt x="50" y="18"/>
                  <a:pt x="49" y="19"/>
                </a:cubicBezTo>
                <a:cubicBezTo>
                  <a:pt x="49" y="19"/>
                  <a:pt x="44" y="23"/>
                  <a:pt x="43" y="22"/>
                </a:cubicBezTo>
                <a:cubicBezTo>
                  <a:pt x="43" y="21"/>
                  <a:pt x="42" y="21"/>
                  <a:pt x="41" y="22"/>
                </a:cubicBezTo>
                <a:cubicBezTo>
                  <a:pt x="40" y="23"/>
                  <a:pt x="38" y="21"/>
                  <a:pt x="38" y="21"/>
                </a:cubicBezTo>
                <a:cubicBezTo>
                  <a:pt x="36" y="20"/>
                  <a:pt x="35" y="16"/>
                  <a:pt x="34" y="16"/>
                </a:cubicBezTo>
                <a:cubicBezTo>
                  <a:pt x="32" y="15"/>
                  <a:pt x="29" y="18"/>
                  <a:pt x="27" y="18"/>
                </a:cubicBezTo>
                <a:cubicBezTo>
                  <a:pt x="25" y="18"/>
                  <a:pt x="23" y="18"/>
                  <a:pt x="21" y="18"/>
                </a:cubicBezTo>
                <a:cubicBezTo>
                  <a:pt x="21" y="18"/>
                  <a:pt x="21" y="20"/>
                  <a:pt x="22" y="20"/>
                </a:cubicBezTo>
                <a:cubicBezTo>
                  <a:pt x="22" y="21"/>
                  <a:pt x="24" y="21"/>
                  <a:pt x="25" y="21"/>
                </a:cubicBezTo>
                <a:cubicBezTo>
                  <a:pt x="25" y="22"/>
                  <a:pt x="21" y="23"/>
                  <a:pt x="20" y="23"/>
                </a:cubicBezTo>
                <a:cubicBezTo>
                  <a:pt x="19" y="24"/>
                  <a:pt x="21" y="27"/>
                  <a:pt x="22" y="28"/>
                </a:cubicBezTo>
                <a:cubicBezTo>
                  <a:pt x="24" y="32"/>
                  <a:pt x="24" y="35"/>
                  <a:pt x="22" y="39"/>
                </a:cubicBezTo>
                <a:cubicBezTo>
                  <a:pt x="22" y="41"/>
                  <a:pt x="22" y="47"/>
                  <a:pt x="20" y="47"/>
                </a:cubicBezTo>
                <a:cubicBezTo>
                  <a:pt x="19" y="48"/>
                  <a:pt x="17" y="47"/>
                  <a:pt x="15" y="48"/>
                </a:cubicBezTo>
                <a:cubicBezTo>
                  <a:pt x="14" y="49"/>
                  <a:pt x="11" y="49"/>
                  <a:pt x="10" y="49"/>
                </a:cubicBezTo>
                <a:cubicBezTo>
                  <a:pt x="5" y="51"/>
                  <a:pt x="5" y="53"/>
                  <a:pt x="5" y="57"/>
                </a:cubicBezTo>
                <a:cubicBezTo>
                  <a:pt x="5" y="59"/>
                  <a:pt x="2" y="59"/>
                  <a:pt x="2" y="60"/>
                </a:cubicBezTo>
                <a:cubicBezTo>
                  <a:pt x="2" y="63"/>
                  <a:pt x="0" y="64"/>
                  <a:pt x="2" y="66"/>
                </a:cubicBezTo>
                <a:cubicBezTo>
                  <a:pt x="4" y="68"/>
                  <a:pt x="4" y="70"/>
                  <a:pt x="5" y="72"/>
                </a:cubicBezTo>
                <a:cubicBezTo>
                  <a:pt x="5" y="73"/>
                  <a:pt x="6" y="73"/>
                  <a:pt x="7" y="73"/>
                </a:cubicBezTo>
                <a:cubicBezTo>
                  <a:pt x="8" y="73"/>
                  <a:pt x="8" y="74"/>
                  <a:pt x="9" y="75"/>
                </a:cubicBezTo>
                <a:cubicBezTo>
                  <a:pt x="11" y="78"/>
                  <a:pt x="16" y="75"/>
                  <a:pt x="18" y="73"/>
                </a:cubicBezTo>
                <a:cubicBezTo>
                  <a:pt x="18" y="76"/>
                  <a:pt x="16" y="81"/>
                  <a:pt x="19" y="82"/>
                </a:cubicBezTo>
                <a:cubicBezTo>
                  <a:pt x="20" y="82"/>
                  <a:pt x="23" y="81"/>
                  <a:pt x="24" y="81"/>
                </a:cubicBezTo>
                <a:cubicBezTo>
                  <a:pt x="27" y="82"/>
                  <a:pt x="28" y="82"/>
                  <a:pt x="30" y="80"/>
                </a:cubicBezTo>
                <a:cubicBezTo>
                  <a:pt x="30" y="79"/>
                  <a:pt x="32" y="79"/>
                  <a:pt x="33" y="79"/>
                </a:cubicBezTo>
                <a:cubicBezTo>
                  <a:pt x="35" y="77"/>
                  <a:pt x="37" y="76"/>
                  <a:pt x="39" y="76"/>
                </a:cubicBezTo>
                <a:cubicBezTo>
                  <a:pt x="41" y="75"/>
                  <a:pt x="46" y="73"/>
                  <a:pt x="44" y="77"/>
                </a:cubicBezTo>
                <a:cubicBezTo>
                  <a:pt x="44" y="79"/>
                  <a:pt x="43" y="81"/>
                  <a:pt x="44" y="83"/>
                </a:cubicBezTo>
                <a:cubicBezTo>
                  <a:pt x="45" y="85"/>
                  <a:pt x="47" y="87"/>
                  <a:pt x="49" y="88"/>
                </a:cubicBezTo>
                <a:cubicBezTo>
                  <a:pt x="51" y="90"/>
                  <a:pt x="54" y="89"/>
                  <a:pt x="56" y="90"/>
                </a:cubicBezTo>
                <a:cubicBezTo>
                  <a:pt x="57" y="91"/>
                  <a:pt x="58" y="92"/>
                  <a:pt x="59" y="92"/>
                </a:cubicBezTo>
                <a:cubicBezTo>
                  <a:pt x="60" y="92"/>
                  <a:pt x="61" y="93"/>
                  <a:pt x="61" y="94"/>
                </a:cubicBezTo>
                <a:cubicBezTo>
                  <a:pt x="63" y="94"/>
                  <a:pt x="68" y="93"/>
                  <a:pt x="68" y="96"/>
                </a:cubicBezTo>
                <a:cubicBezTo>
                  <a:pt x="69" y="98"/>
                  <a:pt x="68" y="98"/>
                  <a:pt x="69" y="100"/>
                </a:cubicBezTo>
                <a:cubicBezTo>
                  <a:pt x="70" y="101"/>
                  <a:pt x="69" y="101"/>
                  <a:pt x="68" y="102"/>
                </a:cubicBezTo>
                <a:cubicBezTo>
                  <a:pt x="68" y="102"/>
                  <a:pt x="70" y="107"/>
                  <a:pt x="70" y="108"/>
                </a:cubicBezTo>
                <a:cubicBezTo>
                  <a:pt x="70" y="109"/>
                  <a:pt x="78" y="108"/>
                  <a:pt x="79" y="108"/>
                </a:cubicBezTo>
                <a:cubicBezTo>
                  <a:pt x="79" y="110"/>
                  <a:pt x="78" y="113"/>
                  <a:pt x="80" y="114"/>
                </a:cubicBezTo>
                <a:cubicBezTo>
                  <a:pt x="83" y="116"/>
                  <a:pt x="83" y="118"/>
                  <a:pt x="82" y="122"/>
                </a:cubicBezTo>
                <a:cubicBezTo>
                  <a:pt x="81" y="124"/>
                  <a:pt x="80" y="127"/>
                  <a:pt x="81" y="130"/>
                </a:cubicBezTo>
                <a:cubicBezTo>
                  <a:pt x="81" y="131"/>
                  <a:pt x="82" y="133"/>
                  <a:pt x="82" y="135"/>
                </a:cubicBezTo>
                <a:cubicBezTo>
                  <a:pt x="82" y="136"/>
                  <a:pt x="80" y="138"/>
                  <a:pt x="82" y="138"/>
                </a:cubicBezTo>
                <a:cubicBezTo>
                  <a:pt x="83" y="139"/>
                  <a:pt x="86" y="140"/>
                  <a:pt x="88" y="139"/>
                </a:cubicBezTo>
                <a:cubicBezTo>
                  <a:pt x="90" y="137"/>
                  <a:pt x="94" y="144"/>
                  <a:pt x="93" y="145"/>
                </a:cubicBezTo>
                <a:cubicBezTo>
                  <a:pt x="93" y="146"/>
                  <a:pt x="93" y="147"/>
                  <a:pt x="94" y="148"/>
                </a:cubicBezTo>
                <a:cubicBezTo>
                  <a:pt x="95" y="149"/>
                  <a:pt x="97" y="147"/>
                  <a:pt x="98" y="148"/>
                </a:cubicBezTo>
                <a:cubicBezTo>
                  <a:pt x="102" y="150"/>
                  <a:pt x="98" y="154"/>
                  <a:pt x="98" y="157"/>
                </a:cubicBezTo>
                <a:cubicBezTo>
                  <a:pt x="100" y="154"/>
                  <a:pt x="102" y="160"/>
                  <a:pt x="102" y="160"/>
                </a:cubicBezTo>
                <a:cubicBezTo>
                  <a:pt x="103" y="164"/>
                  <a:pt x="101" y="165"/>
                  <a:pt x="98" y="166"/>
                </a:cubicBezTo>
                <a:cubicBezTo>
                  <a:pt x="94" y="168"/>
                  <a:pt x="92" y="170"/>
                  <a:pt x="90" y="173"/>
                </a:cubicBezTo>
                <a:cubicBezTo>
                  <a:pt x="89" y="175"/>
                  <a:pt x="88" y="176"/>
                  <a:pt x="86" y="177"/>
                </a:cubicBezTo>
                <a:cubicBezTo>
                  <a:pt x="85" y="179"/>
                  <a:pt x="83" y="180"/>
                  <a:pt x="81" y="182"/>
                </a:cubicBezTo>
                <a:cubicBezTo>
                  <a:pt x="83" y="182"/>
                  <a:pt x="85" y="181"/>
                  <a:pt x="86" y="181"/>
                </a:cubicBezTo>
                <a:cubicBezTo>
                  <a:pt x="87" y="181"/>
                  <a:pt x="88" y="183"/>
                  <a:pt x="89" y="183"/>
                </a:cubicBezTo>
                <a:cubicBezTo>
                  <a:pt x="89" y="184"/>
                  <a:pt x="90" y="185"/>
                  <a:pt x="91" y="186"/>
                </a:cubicBezTo>
                <a:cubicBezTo>
                  <a:pt x="92" y="187"/>
                  <a:pt x="93" y="186"/>
                  <a:pt x="94" y="187"/>
                </a:cubicBezTo>
                <a:cubicBezTo>
                  <a:pt x="96" y="189"/>
                  <a:pt x="100" y="190"/>
                  <a:pt x="101" y="193"/>
                </a:cubicBezTo>
                <a:cubicBezTo>
                  <a:pt x="102" y="195"/>
                  <a:pt x="103" y="199"/>
                  <a:pt x="104" y="201"/>
                </a:cubicBezTo>
                <a:cubicBezTo>
                  <a:pt x="105" y="200"/>
                  <a:pt x="106" y="199"/>
                  <a:pt x="107" y="197"/>
                </a:cubicBezTo>
                <a:cubicBezTo>
                  <a:pt x="107" y="196"/>
                  <a:pt x="108" y="194"/>
                  <a:pt x="109" y="193"/>
                </a:cubicBezTo>
                <a:cubicBezTo>
                  <a:pt x="110" y="190"/>
                  <a:pt x="113" y="189"/>
                  <a:pt x="116" y="187"/>
                </a:cubicBezTo>
                <a:cubicBezTo>
                  <a:pt x="118" y="185"/>
                  <a:pt x="118" y="183"/>
                  <a:pt x="119" y="180"/>
                </a:cubicBezTo>
                <a:cubicBezTo>
                  <a:pt x="121" y="176"/>
                  <a:pt x="124" y="175"/>
                  <a:pt x="126" y="172"/>
                </a:cubicBezTo>
                <a:cubicBezTo>
                  <a:pt x="129" y="169"/>
                  <a:pt x="126" y="165"/>
                  <a:pt x="127" y="161"/>
                </a:cubicBezTo>
                <a:cubicBezTo>
                  <a:pt x="128" y="160"/>
                  <a:pt x="128" y="159"/>
                  <a:pt x="128" y="157"/>
                </a:cubicBezTo>
                <a:cubicBezTo>
                  <a:pt x="128" y="156"/>
                  <a:pt x="128" y="156"/>
                  <a:pt x="129" y="156"/>
                </a:cubicBezTo>
                <a:cubicBezTo>
                  <a:pt x="131" y="155"/>
                  <a:pt x="132" y="153"/>
                  <a:pt x="133" y="152"/>
                </a:cubicBezTo>
                <a:cubicBezTo>
                  <a:pt x="134" y="151"/>
                  <a:pt x="135" y="150"/>
                  <a:pt x="137" y="149"/>
                </a:cubicBezTo>
                <a:cubicBezTo>
                  <a:pt x="138" y="149"/>
                  <a:pt x="139" y="148"/>
                  <a:pt x="141" y="147"/>
                </a:cubicBezTo>
                <a:cubicBezTo>
                  <a:pt x="142" y="147"/>
                  <a:pt x="143" y="148"/>
                  <a:pt x="144" y="148"/>
                </a:cubicBezTo>
                <a:cubicBezTo>
                  <a:pt x="145" y="148"/>
                  <a:pt x="144" y="147"/>
                  <a:pt x="144" y="147"/>
                </a:cubicBezTo>
                <a:cubicBezTo>
                  <a:pt x="143" y="146"/>
                  <a:pt x="147" y="145"/>
                  <a:pt x="147" y="145"/>
                </a:cubicBezTo>
                <a:cubicBezTo>
                  <a:pt x="147" y="145"/>
                  <a:pt x="149" y="142"/>
                  <a:pt x="149" y="143"/>
                </a:cubicBezTo>
                <a:cubicBezTo>
                  <a:pt x="150" y="144"/>
                  <a:pt x="155" y="142"/>
                  <a:pt x="155" y="142"/>
                </a:cubicBezTo>
                <a:cubicBezTo>
                  <a:pt x="156" y="142"/>
                  <a:pt x="155" y="143"/>
                  <a:pt x="156" y="143"/>
                </a:cubicBezTo>
                <a:cubicBezTo>
                  <a:pt x="157" y="143"/>
                  <a:pt x="160" y="143"/>
                  <a:pt x="161" y="142"/>
                </a:cubicBezTo>
                <a:cubicBezTo>
                  <a:pt x="162" y="141"/>
                  <a:pt x="162" y="140"/>
                  <a:pt x="163" y="139"/>
                </a:cubicBezTo>
                <a:cubicBezTo>
                  <a:pt x="164" y="139"/>
                  <a:pt x="165" y="138"/>
                  <a:pt x="165" y="137"/>
                </a:cubicBezTo>
                <a:cubicBezTo>
                  <a:pt x="166" y="136"/>
                  <a:pt x="165" y="134"/>
                  <a:pt x="166" y="133"/>
                </a:cubicBezTo>
                <a:cubicBezTo>
                  <a:pt x="167" y="132"/>
                  <a:pt x="168" y="131"/>
                  <a:pt x="169" y="130"/>
                </a:cubicBezTo>
                <a:cubicBezTo>
                  <a:pt x="171" y="127"/>
                  <a:pt x="172" y="126"/>
                  <a:pt x="172" y="123"/>
                </a:cubicBezTo>
                <a:cubicBezTo>
                  <a:pt x="172" y="121"/>
                  <a:pt x="172" y="120"/>
                  <a:pt x="173" y="118"/>
                </a:cubicBezTo>
                <a:cubicBezTo>
                  <a:pt x="173" y="117"/>
                  <a:pt x="174" y="117"/>
                  <a:pt x="175" y="116"/>
                </a:cubicBezTo>
                <a:cubicBezTo>
                  <a:pt x="176" y="115"/>
                  <a:pt x="175" y="113"/>
                  <a:pt x="175" y="112"/>
                </a:cubicBezTo>
                <a:cubicBezTo>
                  <a:pt x="175" y="110"/>
                  <a:pt x="176" y="109"/>
                  <a:pt x="176" y="107"/>
                </a:cubicBezTo>
                <a:cubicBezTo>
                  <a:pt x="177" y="104"/>
                  <a:pt x="176" y="101"/>
                  <a:pt x="176" y="98"/>
                </a:cubicBezTo>
                <a:cubicBezTo>
                  <a:pt x="176" y="96"/>
                  <a:pt x="175" y="94"/>
                  <a:pt x="176" y="93"/>
                </a:cubicBezTo>
                <a:cubicBezTo>
                  <a:pt x="177" y="91"/>
                  <a:pt x="176" y="92"/>
                  <a:pt x="176" y="90"/>
                </a:cubicBezTo>
                <a:cubicBezTo>
                  <a:pt x="176" y="90"/>
                  <a:pt x="178" y="91"/>
                  <a:pt x="178" y="91"/>
                </a:cubicBezTo>
                <a:cubicBezTo>
                  <a:pt x="178" y="91"/>
                  <a:pt x="178" y="90"/>
                  <a:pt x="178" y="90"/>
                </a:cubicBezTo>
                <a:cubicBezTo>
                  <a:pt x="178" y="90"/>
                  <a:pt x="179" y="90"/>
                  <a:pt x="179" y="90"/>
                </a:cubicBezTo>
                <a:cubicBezTo>
                  <a:pt x="181" y="90"/>
                  <a:pt x="182" y="87"/>
                  <a:pt x="182" y="86"/>
                </a:cubicBezTo>
                <a:cubicBezTo>
                  <a:pt x="183" y="85"/>
                  <a:pt x="184" y="83"/>
                  <a:pt x="185" y="81"/>
                </a:cubicBezTo>
                <a:cubicBezTo>
                  <a:pt x="187" y="79"/>
                  <a:pt x="189" y="79"/>
                  <a:pt x="190" y="77"/>
                </a:cubicBezTo>
                <a:cubicBezTo>
                  <a:pt x="195" y="71"/>
                  <a:pt x="199" y="64"/>
                  <a:pt x="196" y="57"/>
                </a:cubicBezTo>
                <a:cubicBezTo>
                  <a:pt x="194" y="53"/>
                  <a:pt x="198" y="60"/>
                  <a:pt x="196" y="57"/>
                </a:cubicBezTo>
                <a:close/>
                <a:moveTo>
                  <a:pt x="115" y="186"/>
                </a:moveTo>
                <a:cubicBezTo>
                  <a:pt x="113" y="187"/>
                  <a:pt x="112" y="189"/>
                  <a:pt x="110" y="190"/>
                </a:cubicBezTo>
                <a:cubicBezTo>
                  <a:pt x="107" y="191"/>
                  <a:pt x="112" y="188"/>
                  <a:pt x="112" y="187"/>
                </a:cubicBezTo>
                <a:cubicBezTo>
                  <a:pt x="113" y="186"/>
                  <a:pt x="114" y="184"/>
                  <a:pt x="116" y="182"/>
                </a:cubicBezTo>
                <a:cubicBezTo>
                  <a:pt x="118" y="180"/>
                  <a:pt x="117" y="184"/>
                  <a:pt x="115" y="186"/>
                </a:cubicBezTo>
                <a:cubicBezTo>
                  <a:pt x="115" y="186"/>
                  <a:pt x="116" y="185"/>
                  <a:pt x="115" y="18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64" name="Freeform 629">
            <a:extLst>
              <a:ext uri="{FF2B5EF4-FFF2-40B4-BE49-F238E27FC236}">
                <a16:creationId xmlns:a16="http://schemas.microsoft.com/office/drawing/2014/main" id="{214F61D4-6E4B-1C47-AD25-DE53BCA5D049}"/>
              </a:ext>
            </a:extLst>
          </p:cNvPr>
          <p:cNvSpPr>
            <a:spLocks/>
          </p:cNvSpPr>
          <p:nvPr/>
        </p:nvSpPr>
        <p:spPr bwMode="auto">
          <a:xfrm>
            <a:off x="5013336" y="5160072"/>
            <a:ext cx="140642" cy="154482"/>
          </a:xfrm>
          <a:custGeom>
            <a:avLst/>
            <a:gdLst>
              <a:gd name="T0" fmla="*/ 21 w 27"/>
              <a:gd name="T1" fmla="*/ 10 h 28"/>
              <a:gd name="T2" fmla="*/ 17 w 27"/>
              <a:gd name="T3" fmla="*/ 7 h 28"/>
              <a:gd name="T4" fmla="*/ 14 w 27"/>
              <a:gd name="T5" fmla="*/ 6 h 28"/>
              <a:gd name="T6" fmla="*/ 11 w 27"/>
              <a:gd name="T7" fmla="*/ 3 h 28"/>
              <a:gd name="T8" fmla="*/ 6 w 27"/>
              <a:gd name="T9" fmla="*/ 2 h 28"/>
              <a:gd name="T10" fmla="*/ 4 w 27"/>
              <a:gd name="T11" fmla="*/ 3 h 28"/>
              <a:gd name="T12" fmla="*/ 3 w 27"/>
              <a:gd name="T13" fmla="*/ 6 h 28"/>
              <a:gd name="T14" fmla="*/ 3 w 27"/>
              <a:gd name="T15" fmla="*/ 12 h 28"/>
              <a:gd name="T16" fmla="*/ 2 w 27"/>
              <a:gd name="T17" fmla="*/ 17 h 28"/>
              <a:gd name="T18" fmla="*/ 1 w 27"/>
              <a:gd name="T19" fmla="*/ 22 h 28"/>
              <a:gd name="T20" fmla="*/ 4 w 27"/>
              <a:gd name="T21" fmla="*/ 25 h 28"/>
              <a:gd name="T22" fmla="*/ 9 w 27"/>
              <a:gd name="T23" fmla="*/ 26 h 28"/>
              <a:gd name="T24" fmla="*/ 13 w 27"/>
              <a:gd name="T25" fmla="*/ 28 h 28"/>
              <a:gd name="T26" fmla="*/ 19 w 27"/>
              <a:gd name="T27" fmla="*/ 28 h 28"/>
              <a:gd name="T28" fmla="*/ 24 w 27"/>
              <a:gd name="T29" fmla="*/ 25 h 28"/>
              <a:gd name="T30" fmla="*/ 26 w 27"/>
              <a:gd name="T31" fmla="*/ 19 h 28"/>
              <a:gd name="T32" fmla="*/ 24 w 27"/>
              <a:gd name="T33" fmla="*/ 14 h 28"/>
              <a:gd name="T34" fmla="*/ 21 w 27"/>
              <a:gd name="T35" fmla="*/ 10 h 28"/>
              <a:gd name="T36" fmla="*/ 21 w 27"/>
              <a:gd name="T37" fmla="*/ 1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" h="28">
                <a:moveTo>
                  <a:pt x="21" y="10"/>
                </a:moveTo>
                <a:cubicBezTo>
                  <a:pt x="20" y="8"/>
                  <a:pt x="18" y="8"/>
                  <a:pt x="17" y="7"/>
                </a:cubicBezTo>
                <a:cubicBezTo>
                  <a:pt x="16" y="6"/>
                  <a:pt x="15" y="7"/>
                  <a:pt x="14" y="6"/>
                </a:cubicBezTo>
                <a:cubicBezTo>
                  <a:pt x="13" y="5"/>
                  <a:pt x="12" y="4"/>
                  <a:pt x="11" y="3"/>
                </a:cubicBezTo>
                <a:cubicBezTo>
                  <a:pt x="10" y="0"/>
                  <a:pt x="9" y="1"/>
                  <a:pt x="6" y="2"/>
                </a:cubicBezTo>
                <a:cubicBezTo>
                  <a:pt x="5" y="2"/>
                  <a:pt x="5" y="1"/>
                  <a:pt x="4" y="3"/>
                </a:cubicBezTo>
                <a:cubicBezTo>
                  <a:pt x="3" y="4"/>
                  <a:pt x="3" y="5"/>
                  <a:pt x="3" y="6"/>
                </a:cubicBezTo>
                <a:cubicBezTo>
                  <a:pt x="3" y="8"/>
                  <a:pt x="3" y="10"/>
                  <a:pt x="3" y="12"/>
                </a:cubicBezTo>
                <a:cubicBezTo>
                  <a:pt x="3" y="13"/>
                  <a:pt x="3" y="15"/>
                  <a:pt x="2" y="17"/>
                </a:cubicBezTo>
                <a:cubicBezTo>
                  <a:pt x="0" y="19"/>
                  <a:pt x="0" y="19"/>
                  <a:pt x="1" y="22"/>
                </a:cubicBezTo>
                <a:cubicBezTo>
                  <a:pt x="2" y="24"/>
                  <a:pt x="2" y="24"/>
                  <a:pt x="4" y="25"/>
                </a:cubicBezTo>
                <a:cubicBezTo>
                  <a:pt x="6" y="25"/>
                  <a:pt x="8" y="25"/>
                  <a:pt x="9" y="26"/>
                </a:cubicBezTo>
                <a:cubicBezTo>
                  <a:pt x="10" y="26"/>
                  <a:pt x="12" y="28"/>
                  <a:pt x="13" y="28"/>
                </a:cubicBezTo>
                <a:cubicBezTo>
                  <a:pt x="15" y="27"/>
                  <a:pt x="17" y="28"/>
                  <a:pt x="19" y="28"/>
                </a:cubicBezTo>
                <a:cubicBezTo>
                  <a:pt x="20" y="28"/>
                  <a:pt x="23" y="26"/>
                  <a:pt x="24" y="25"/>
                </a:cubicBezTo>
                <a:cubicBezTo>
                  <a:pt x="26" y="23"/>
                  <a:pt x="27" y="21"/>
                  <a:pt x="26" y="19"/>
                </a:cubicBezTo>
                <a:cubicBezTo>
                  <a:pt x="25" y="17"/>
                  <a:pt x="25" y="16"/>
                  <a:pt x="24" y="14"/>
                </a:cubicBezTo>
                <a:cubicBezTo>
                  <a:pt x="24" y="12"/>
                  <a:pt x="23" y="11"/>
                  <a:pt x="21" y="10"/>
                </a:cubicBezTo>
                <a:cubicBezTo>
                  <a:pt x="20" y="9"/>
                  <a:pt x="22" y="10"/>
                  <a:pt x="21" y="1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65" name="Freeform 630">
            <a:extLst>
              <a:ext uri="{FF2B5EF4-FFF2-40B4-BE49-F238E27FC236}">
                <a16:creationId xmlns:a16="http://schemas.microsoft.com/office/drawing/2014/main" id="{36EDA231-6430-A54D-B81B-4C359626CE4D}"/>
              </a:ext>
            </a:extLst>
          </p:cNvPr>
          <p:cNvSpPr>
            <a:spLocks/>
          </p:cNvSpPr>
          <p:nvPr/>
        </p:nvSpPr>
        <p:spPr bwMode="auto">
          <a:xfrm>
            <a:off x="4610994" y="4917045"/>
            <a:ext cx="537644" cy="989061"/>
          </a:xfrm>
          <a:custGeom>
            <a:avLst/>
            <a:gdLst>
              <a:gd name="T0" fmla="*/ 80 w 103"/>
              <a:gd name="T1" fmla="*/ 52 h 179"/>
              <a:gd name="T2" fmla="*/ 85 w 103"/>
              <a:gd name="T3" fmla="*/ 42 h 179"/>
              <a:gd name="T4" fmla="*/ 102 w 103"/>
              <a:gd name="T5" fmla="*/ 29 h 179"/>
              <a:gd name="T6" fmla="*/ 99 w 103"/>
              <a:gd name="T7" fmla="*/ 21 h 179"/>
              <a:gd name="T8" fmla="*/ 94 w 103"/>
              <a:gd name="T9" fmla="*/ 29 h 179"/>
              <a:gd name="T10" fmla="*/ 82 w 103"/>
              <a:gd name="T11" fmla="*/ 30 h 179"/>
              <a:gd name="T12" fmla="*/ 79 w 103"/>
              <a:gd name="T13" fmla="*/ 28 h 179"/>
              <a:gd name="T14" fmla="*/ 81 w 103"/>
              <a:gd name="T15" fmla="*/ 22 h 179"/>
              <a:gd name="T16" fmla="*/ 64 w 103"/>
              <a:gd name="T17" fmla="*/ 9 h 179"/>
              <a:gd name="T18" fmla="*/ 57 w 103"/>
              <a:gd name="T19" fmla="*/ 2 h 179"/>
              <a:gd name="T20" fmla="*/ 48 w 103"/>
              <a:gd name="T21" fmla="*/ 4 h 179"/>
              <a:gd name="T22" fmla="*/ 39 w 103"/>
              <a:gd name="T23" fmla="*/ 1 h 179"/>
              <a:gd name="T24" fmla="*/ 35 w 103"/>
              <a:gd name="T25" fmla="*/ 9 h 179"/>
              <a:gd name="T26" fmla="*/ 27 w 103"/>
              <a:gd name="T27" fmla="*/ 22 h 179"/>
              <a:gd name="T28" fmla="*/ 25 w 103"/>
              <a:gd name="T29" fmla="*/ 32 h 179"/>
              <a:gd name="T30" fmla="*/ 21 w 103"/>
              <a:gd name="T31" fmla="*/ 39 h 179"/>
              <a:gd name="T32" fmla="*/ 19 w 103"/>
              <a:gd name="T33" fmla="*/ 47 h 179"/>
              <a:gd name="T34" fmla="*/ 17 w 103"/>
              <a:gd name="T35" fmla="*/ 52 h 179"/>
              <a:gd name="T36" fmla="*/ 20 w 103"/>
              <a:gd name="T37" fmla="*/ 61 h 179"/>
              <a:gd name="T38" fmla="*/ 18 w 103"/>
              <a:gd name="T39" fmla="*/ 79 h 179"/>
              <a:gd name="T40" fmla="*/ 15 w 103"/>
              <a:gd name="T41" fmla="*/ 94 h 179"/>
              <a:gd name="T42" fmla="*/ 10 w 103"/>
              <a:gd name="T43" fmla="*/ 117 h 179"/>
              <a:gd name="T44" fmla="*/ 13 w 103"/>
              <a:gd name="T45" fmla="*/ 130 h 179"/>
              <a:gd name="T46" fmla="*/ 12 w 103"/>
              <a:gd name="T47" fmla="*/ 135 h 179"/>
              <a:gd name="T48" fmla="*/ 8 w 103"/>
              <a:gd name="T49" fmla="*/ 147 h 179"/>
              <a:gd name="T50" fmla="*/ 5 w 103"/>
              <a:gd name="T51" fmla="*/ 156 h 179"/>
              <a:gd name="T52" fmla="*/ 8 w 103"/>
              <a:gd name="T53" fmla="*/ 170 h 179"/>
              <a:gd name="T54" fmla="*/ 13 w 103"/>
              <a:gd name="T55" fmla="*/ 176 h 179"/>
              <a:gd name="T56" fmla="*/ 23 w 103"/>
              <a:gd name="T57" fmla="*/ 178 h 179"/>
              <a:gd name="T58" fmla="*/ 27 w 103"/>
              <a:gd name="T59" fmla="*/ 179 h 179"/>
              <a:gd name="T60" fmla="*/ 24 w 103"/>
              <a:gd name="T61" fmla="*/ 169 h 179"/>
              <a:gd name="T62" fmla="*/ 25 w 103"/>
              <a:gd name="T63" fmla="*/ 163 h 179"/>
              <a:gd name="T64" fmla="*/ 28 w 103"/>
              <a:gd name="T65" fmla="*/ 163 h 179"/>
              <a:gd name="T66" fmla="*/ 31 w 103"/>
              <a:gd name="T67" fmla="*/ 157 h 179"/>
              <a:gd name="T68" fmla="*/ 40 w 103"/>
              <a:gd name="T69" fmla="*/ 151 h 179"/>
              <a:gd name="T70" fmla="*/ 41 w 103"/>
              <a:gd name="T71" fmla="*/ 145 h 179"/>
              <a:gd name="T72" fmla="*/ 32 w 103"/>
              <a:gd name="T73" fmla="*/ 140 h 179"/>
              <a:gd name="T74" fmla="*/ 39 w 103"/>
              <a:gd name="T75" fmla="*/ 131 h 179"/>
              <a:gd name="T76" fmla="*/ 43 w 103"/>
              <a:gd name="T77" fmla="*/ 124 h 179"/>
              <a:gd name="T78" fmla="*/ 48 w 103"/>
              <a:gd name="T79" fmla="*/ 116 h 179"/>
              <a:gd name="T80" fmla="*/ 51 w 103"/>
              <a:gd name="T81" fmla="*/ 114 h 179"/>
              <a:gd name="T82" fmla="*/ 45 w 103"/>
              <a:gd name="T83" fmla="*/ 113 h 179"/>
              <a:gd name="T84" fmla="*/ 54 w 103"/>
              <a:gd name="T85" fmla="*/ 108 h 179"/>
              <a:gd name="T86" fmla="*/ 58 w 103"/>
              <a:gd name="T87" fmla="*/ 102 h 179"/>
              <a:gd name="T88" fmla="*/ 59 w 103"/>
              <a:gd name="T89" fmla="*/ 97 h 179"/>
              <a:gd name="T90" fmla="*/ 60 w 103"/>
              <a:gd name="T91" fmla="*/ 96 h 179"/>
              <a:gd name="T92" fmla="*/ 76 w 103"/>
              <a:gd name="T93" fmla="*/ 93 h 179"/>
              <a:gd name="T94" fmla="*/ 84 w 103"/>
              <a:gd name="T95" fmla="*/ 87 h 179"/>
              <a:gd name="T96" fmla="*/ 83 w 103"/>
              <a:gd name="T97" fmla="*/ 78 h 179"/>
              <a:gd name="T98" fmla="*/ 78 w 103"/>
              <a:gd name="T99" fmla="*/ 69 h 179"/>
              <a:gd name="T100" fmla="*/ 78 w 103"/>
              <a:gd name="T101" fmla="*/ 66 h 179"/>
              <a:gd name="T102" fmla="*/ 78 w 103"/>
              <a:gd name="T103" fmla="*/ 62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3" h="179">
                <a:moveTo>
                  <a:pt x="78" y="62"/>
                </a:moveTo>
                <a:cubicBezTo>
                  <a:pt x="81" y="59"/>
                  <a:pt x="79" y="56"/>
                  <a:pt x="80" y="52"/>
                </a:cubicBezTo>
                <a:cubicBezTo>
                  <a:pt x="80" y="51"/>
                  <a:pt x="80" y="49"/>
                  <a:pt x="80" y="48"/>
                </a:cubicBezTo>
                <a:cubicBezTo>
                  <a:pt x="81" y="45"/>
                  <a:pt x="83" y="44"/>
                  <a:pt x="85" y="42"/>
                </a:cubicBezTo>
                <a:cubicBezTo>
                  <a:pt x="89" y="39"/>
                  <a:pt x="91" y="34"/>
                  <a:pt x="95" y="31"/>
                </a:cubicBezTo>
                <a:cubicBezTo>
                  <a:pt x="97" y="30"/>
                  <a:pt x="100" y="30"/>
                  <a:pt x="102" y="29"/>
                </a:cubicBezTo>
                <a:cubicBezTo>
                  <a:pt x="103" y="27"/>
                  <a:pt x="102" y="24"/>
                  <a:pt x="101" y="23"/>
                </a:cubicBezTo>
                <a:cubicBezTo>
                  <a:pt x="100" y="21"/>
                  <a:pt x="101" y="21"/>
                  <a:pt x="99" y="21"/>
                </a:cubicBezTo>
                <a:cubicBezTo>
                  <a:pt x="97" y="20"/>
                  <a:pt x="98" y="24"/>
                  <a:pt x="97" y="25"/>
                </a:cubicBezTo>
                <a:cubicBezTo>
                  <a:pt x="96" y="26"/>
                  <a:pt x="95" y="28"/>
                  <a:pt x="94" y="29"/>
                </a:cubicBezTo>
                <a:cubicBezTo>
                  <a:pt x="93" y="30"/>
                  <a:pt x="90" y="29"/>
                  <a:pt x="88" y="30"/>
                </a:cubicBezTo>
                <a:cubicBezTo>
                  <a:pt x="87" y="32"/>
                  <a:pt x="84" y="30"/>
                  <a:pt x="82" y="30"/>
                </a:cubicBezTo>
                <a:cubicBezTo>
                  <a:pt x="81" y="30"/>
                  <a:pt x="79" y="31"/>
                  <a:pt x="78" y="30"/>
                </a:cubicBezTo>
                <a:cubicBezTo>
                  <a:pt x="76" y="30"/>
                  <a:pt x="79" y="28"/>
                  <a:pt x="79" y="28"/>
                </a:cubicBezTo>
                <a:cubicBezTo>
                  <a:pt x="80" y="27"/>
                  <a:pt x="79" y="26"/>
                  <a:pt x="79" y="26"/>
                </a:cubicBezTo>
                <a:cubicBezTo>
                  <a:pt x="79" y="24"/>
                  <a:pt x="80" y="23"/>
                  <a:pt x="81" y="22"/>
                </a:cubicBezTo>
                <a:cubicBezTo>
                  <a:pt x="85" y="18"/>
                  <a:pt x="77" y="16"/>
                  <a:pt x="74" y="14"/>
                </a:cubicBezTo>
                <a:cubicBezTo>
                  <a:pt x="71" y="12"/>
                  <a:pt x="67" y="12"/>
                  <a:pt x="64" y="9"/>
                </a:cubicBezTo>
                <a:cubicBezTo>
                  <a:pt x="63" y="8"/>
                  <a:pt x="61" y="7"/>
                  <a:pt x="60" y="6"/>
                </a:cubicBezTo>
                <a:cubicBezTo>
                  <a:pt x="59" y="4"/>
                  <a:pt x="58" y="2"/>
                  <a:pt x="57" y="2"/>
                </a:cubicBezTo>
                <a:cubicBezTo>
                  <a:pt x="56" y="1"/>
                  <a:pt x="53" y="1"/>
                  <a:pt x="52" y="2"/>
                </a:cubicBezTo>
                <a:cubicBezTo>
                  <a:pt x="51" y="3"/>
                  <a:pt x="50" y="6"/>
                  <a:pt x="48" y="4"/>
                </a:cubicBezTo>
                <a:cubicBezTo>
                  <a:pt x="47" y="2"/>
                  <a:pt x="45" y="2"/>
                  <a:pt x="43" y="2"/>
                </a:cubicBezTo>
                <a:cubicBezTo>
                  <a:pt x="41" y="2"/>
                  <a:pt x="41" y="0"/>
                  <a:pt x="39" y="1"/>
                </a:cubicBezTo>
                <a:cubicBezTo>
                  <a:pt x="38" y="2"/>
                  <a:pt x="35" y="3"/>
                  <a:pt x="35" y="4"/>
                </a:cubicBezTo>
                <a:cubicBezTo>
                  <a:pt x="34" y="6"/>
                  <a:pt x="35" y="8"/>
                  <a:pt x="35" y="9"/>
                </a:cubicBezTo>
                <a:cubicBezTo>
                  <a:pt x="34" y="13"/>
                  <a:pt x="31" y="13"/>
                  <a:pt x="28" y="14"/>
                </a:cubicBezTo>
                <a:cubicBezTo>
                  <a:pt x="26" y="15"/>
                  <a:pt x="27" y="20"/>
                  <a:pt x="27" y="22"/>
                </a:cubicBezTo>
                <a:cubicBezTo>
                  <a:pt x="27" y="24"/>
                  <a:pt x="28" y="26"/>
                  <a:pt x="28" y="27"/>
                </a:cubicBezTo>
                <a:cubicBezTo>
                  <a:pt x="28" y="28"/>
                  <a:pt x="25" y="31"/>
                  <a:pt x="25" y="32"/>
                </a:cubicBezTo>
                <a:cubicBezTo>
                  <a:pt x="24" y="33"/>
                  <a:pt x="21" y="35"/>
                  <a:pt x="21" y="36"/>
                </a:cubicBezTo>
                <a:cubicBezTo>
                  <a:pt x="21" y="37"/>
                  <a:pt x="21" y="38"/>
                  <a:pt x="21" y="39"/>
                </a:cubicBezTo>
                <a:cubicBezTo>
                  <a:pt x="21" y="40"/>
                  <a:pt x="20" y="41"/>
                  <a:pt x="20" y="42"/>
                </a:cubicBezTo>
                <a:cubicBezTo>
                  <a:pt x="20" y="43"/>
                  <a:pt x="21" y="46"/>
                  <a:pt x="19" y="47"/>
                </a:cubicBezTo>
                <a:cubicBezTo>
                  <a:pt x="19" y="48"/>
                  <a:pt x="19" y="50"/>
                  <a:pt x="19" y="51"/>
                </a:cubicBezTo>
                <a:cubicBezTo>
                  <a:pt x="18" y="51"/>
                  <a:pt x="17" y="51"/>
                  <a:pt x="17" y="52"/>
                </a:cubicBezTo>
                <a:cubicBezTo>
                  <a:pt x="17" y="54"/>
                  <a:pt x="19" y="55"/>
                  <a:pt x="19" y="57"/>
                </a:cubicBezTo>
                <a:cubicBezTo>
                  <a:pt x="19" y="58"/>
                  <a:pt x="19" y="60"/>
                  <a:pt x="20" y="61"/>
                </a:cubicBezTo>
                <a:cubicBezTo>
                  <a:pt x="22" y="65"/>
                  <a:pt x="18" y="69"/>
                  <a:pt x="18" y="73"/>
                </a:cubicBezTo>
                <a:cubicBezTo>
                  <a:pt x="17" y="75"/>
                  <a:pt x="19" y="77"/>
                  <a:pt x="18" y="79"/>
                </a:cubicBezTo>
                <a:cubicBezTo>
                  <a:pt x="17" y="80"/>
                  <a:pt x="15" y="81"/>
                  <a:pt x="14" y="83"/>
                </a:cubicBezTo>
                <a:cubicBezTo>
                  <a:pt x="13" y="85"/>
                  <a:pt x="17" y="93"/>
                  <a:pt x="15" y="94"/>
                </a:cubicBezTo>
                <a:cubicBezTo>
                  <a:pt x="11" y="96"/>
                  <a:pt x="12" y="101"/>
                  <a:pt x="11" y="105"/>
                </a:cubicBezTo>
                <a:cubicBezTo>
                  <a:pt x="9" y="108"/>
                  <a:pt x="10" y="113"/>
                  <a:pt x="10" y="117"/>
                </a:cubicBezTo>
                <a:cubicBezTo>
                  <a:pt x="10" y="120"/>
                  <a:pt x="10" y="123"/>
                  <a:pt x="10" y="126"/>
                </a:cubicBezTo>
                <a:cubicBezTo>
                  <a:pt x="10" y="127"/>
                  <a:pt x="15" y="130"/>
                  <a:pt x="13" y="130"/>
                </a:cubicBezTo>
                <a:cubicBezTo>
                  <a:pt x="13" y="130"/>
                  <a:pt x="9" y="131"/>
                  <a:pt x="11" y="132"/>
                </a:cubicBezTo>
                <a:cubicBezTo>
                  <a:pt x="13" y="132"/>
                  <a:pt x="13" y="133"/>
                  <a:pt x="12" y="135"/>
                </a:cubicBezTo>
                <a:cubicBezTo>
                  <a:pt x="11" y="137"/>
                  <a:pt x="11" y="139"/>
                  <a:pt x="11" y="142"/>
                </a:cubicBezTo>
                <a:cubicBezTo>
                  <a:pt x="11" y="144"/>
                  <a:pt x="9" y="145"/>
                  <a:pt x="8" y="147"/>
                </a:cubicBezTo>
                <a:cubicBezTo>
                  <a:pt x="7" y="148"/>
                  <a:pt x="8" y="150"/>
                  <a:pt x="8" y="152"/>
                </a:cubicBezTo>
                <a:cubicBezTo>
                  <a:pt x="8" y="153"/>
                  <a:pt x="6" y="156"/>
                  <a:pt x="5" y="156"/>
                </a:cubicBezTo>
                <a:cubicBezTo>
                  <a:pt x="0" y="158"/>
                  <a:pt x="3" y="164"/>
                  <a:pt x="4" y="167"/>
                </a:cubicBezTo>
                <a:cubicBezTo>
                  <a:pt x="5" y="169"/>
                  <a:pt x="8" y="166"/>
                  <a:pt x="8" y="170"/>
                </a:cubicBezTo>
                <a:cubicBezTo>
                  <a:pt x="8" y="171"/>
                  <a:pt x="7" y="174"/>
                  <a:pt x="9" y="175"/>
                </a:cubicBezTo>
                <a:cubicBezTo>
                  <a:pt x="10" y="176"/>
                  <a:pt x="11" y="176"/>
                  <a:pt x="13" y="176"/>
                </a:cubicBezTo>
                <a:cubicBezTo>
                  <a:pt x="15" y="177"/>
                  <a:pt x="18" y="177"/>
                  <a:pt x="20" y="177"/>
                </a:cubicBezTo>
                <a:cubicBezTo>
                  <a:pt x="21" y="177"/>
                  <a:pt x="22" y="177"/>
                  <a:pt x="23" y="178"/>
                </a:cubicBezTo>
                <a:cubicBezTo>
                  <a:pt x="23" y="177"/>
                  <a:pt x="24" y="177"/>
                  <a:pt x="25" y="177"/>
                </a:cubicBezTo>
                <a:cubicBezTo>
                  <a:pt x="25" y="178"/>
                  <a:pt x="27" y="179"/>
                  <a:pt x="27" y="179"/>
                </a:cubicBezTo>
                <a:cubicBezTo>
                  <a:pt x="28" y="179"/>
                  <a:pt x="26" y="176"/>
                  <a:pt x="26" y="175"/>
                </a:cubicBezTo>
                <a:cubicBezTo>
                  <a:pt x="24" y="173"/>
                  <a:pt x="24" y="171"/>
                  <a:pt x="24" y="169"/>
                </a:cubicBezTo>
                <a:cubicBezTo>
                  <a:pt x="24" y="167"/>
                  <a:pt x="24" y="166"/>
                  <a:pt x="27" y="164"/>
                </a:cubicBezTo>
                <a:cubicBezTo>
                  <a:pt x="29" y="163"/>
                  <a:pt x="25" y="163"/>
                  <a:pt x="25" y="163"/>
                </a:cubicBezTo>
                <a:cubicBezTo>
                  <a:pt x="25" y="163"/>
                  <a:pt x="27" y="162"/>
                  <a:pt x="26" y="162"/>
                </a:cubicBezTo>
                <a:cubicBezTo>
                  <a:pt x="27" y="162"/>
                  <a:pt x="27" y="163"/>
                  <a:pt x="28" y="163"/>
                </a:cubicBezTo>
                <a:cubicBezTo>
                  <a:pt x="29" y="164"/>
                  <a:pt x="30" y="163"/>
                  <a:pt x="31" y="163"/>
                </a:cubicBezTo>
                <a:cubicBezTo>
                  <a:pt x="32" y="161"/>
                  <a:pt x="31" y="159"/>
                  <a:pt x="31" y="157"/>
                </a:cubicBezTo>
                <a:cubicBezTo>
                  <a:pt x="32" y="155"/>
                  <a:pt x="34" y="154"/>
                  <a:pt x="37" y="153"/>
                </a:cubicBezTo>
                <a:cubicBezTo>
                  <a:pt x="38" y="152"/>
                  <a:pt x="39" y="152"/>
                  <a:pt x="40" y="151"/>
                </a:cubicBezTo>
                <a:cubicBezTo>
                  <a:pt x="41" y="150"/>
                  <a:pt x="39" y="149"/>
                  <a:pt x="39" y="149"/>
                </a:cubicBezTo>
                <a:cubicBezTo>
                  <a:pt x="39" y="148"/>
                  <a:pt x="42" y="147"/>
                  <a:pt x="41" y="145"/>
                </a:cubicBezTo>
                <a:cubicBezTo>
                  <a:pt x="40" y="143"/>
                  <a:pt x="36" y="145"/>
                  <a:pt x="35" y="143"/>
                </a:cubicBezTo>
                <a:cubicBezTo>
                  <a:pt x="34" y="142"/>
                  <a:pt x="33" y="142"/>
                  <a:pt x="32" y="140"/>
                </a:cubicBezTo>
                <a:cubicBezTo>
                  <a:pt x="31" y="138"/>
                  <a:pt x="33" y="135"/>
                  <a:pt x="34" y="134"/>
                </a:cubicBezTo>
                <a:cubicBezTo>
                  <a:pt x="36" y="133"/>
                  <a:pt x="37" y="131"/>
                  <a:pt x="39" y="131"/>
                </a:cubicBezTo>
                <a:cubicBezTo>
                  <a:pt x="41" y="130"/>
                  <a:pt x="41" y="132"/>
                  <a:pt x="42" y="129"/>
                </a:cubicBezTo>
                <a:cubicBezTo>
                  <a:pt x="42" y="127"/>
                  <a:pt x="44" y="126"/>
                  <a:pt x="43" y="124"/>
                </a:cubicBezTo>
                <a:cubicBezTo>
                  <a:pt x="42" y="121"/>
                  <a:pt x="47" y="121"/>
                  <a:pt x="48" y="119"/>
                </a:cubicBezTo>
                <a:cubicBezTo>
                  <a:pt x="48" y="119"/>
                  <a:pt x="43" y="115"/>
                  <a:pt x="48" y="116"/>
                </a:cubicBezTo>
                <a:cubicBezTo>
                  <a:pt x="49" y="117"/>
                  <a:pt x="49" y="118"/>
                  <a:pt x="50" y="118"/>
                </a:cubicBezTo>
                <a:cubicBezTo>
                  <a:pt x="52" y="118"/>
                  <a:pt x="52" y="115"/>
                  <a:pt x="51" y="114"/>
                </a:cubicBezTo>
                <a:cubicBezTo>
                  <a:pt x="51" y="113"/>
                  <a:pt x="49" y="115"/>
                  <a:pt x="49" y="115"/>
                </a:cubicBezTo>
                <a:cubicBezTo>
                  <a:pt x="47" y="115"/>
                  <a:pt x="45" y="114"/>
                  <a:pt x="45" y="113"/>
                </a:cubicBezTo>
                <a:cubicBezTo>
                  <a:pt x="45" y="112"/>
                  <a:pt x="43" y="105"/>
                  <a:pt x="45" y="105"/>
                </a:cubicBezTo>
                <a:cubicBezTo>
                  <a:pt x="48" y="106"/>
                  <a:pt x="50" y="108"/>
                  <a:pt x="54" y="108"/>
                </a:cubicBezTo>
                <a:cubicBezTo>
                  <a:pt x="55" y="108"/>
                  <a:pt x="56" y="107"/>
                  <a:pt x="57" y="107"/>
                </a:cubicBezTo>
                <a:cubicBezTo>
                  <a:pt x="59" y="105"/>
                  <a:pt x="57" y="104"/>
                  <a:pt x="58" y="102"/>
                </a:cubicBezTo>
                <a:cubicBezTo>
                  <a:pt x="58" y="101"/>
                  <a:pt x="59" y="100"/>
                  <a:pt x="59" y="100"/>
                </a:cubicBezTo>
                <a:cubicBezTo>
                  <a:pt x="60" y="98"/>
                  <a:pt x="59" y="98"/>
                  <a:pt x="59" y="97"/>
                </a:cubicBezTo>
                <a:cubicBezTo>
                  <a:pt x="58" y="96"/>
                  <a:pt x="58" y="94"/>
                  <a:pt x="59" y="94"/>
                </a:cubicBezTo>
                <a:cubicBezTo>
                  <a:pt x="61" y="94"/>
                  <a:pt x="60" y="96"/>
                  <a:pt x="60" y="96"/>
                </a:cubicBezTo>
                <a:cubicBezTo>
                  <a:pt x="59" y="95"/>
                  <a:pt x="65" y="95"/>
                  <a:pt x="65" y="95"/>
                </a:cubicBezTo>
                <a:cubicBezTo>
                  <a:pt x="69" y="95"/>
                  <a:pt x="72" y="93"/>
                  <a:pt x="76" y="93"/>
                </a:cubicBezTo>
                <a:cubicBezTo>
                  <a:pt x="77" y="92"/>
                  <a:pt x="80" y="91"/>
                  <a:pt x="82" y="90"/>
                </a:cubicBezTo>
                <a:cubicBezTo>
                  <a:pt x="83" y="89"/>
                  <a:pt x="83" y="88"/>
                  <a:pt x="84" y="87"/>
                </a:cubicBezTo>
                <a:cubicBezTo>
                  <a:pt x="85" y="86"/>
                  <a:pt x="86" y="85"/>
                  <a:pt x="87" y="83"/>
                </a:cubicBezTo>
                <a:cubicBezTo>
                  <a:pt x="87" y="80"/>
                  <a:pt x="85" y="80"/>
                  <a:pt x="83" y="78"/>
                </a:cubicBezTo>
                <a:cubicBezTo>
                  <a:pt x="82" y="76"/>
                  <a:pt x="85" y="75"/>
                  <a:pt x="83" y="73"/>
                </a:cubicBezTo>
                <a:cubicBezTo>
                  <a:pt x="82" y="72"/>
                  <a:pt x="78" y="71"/>
                  <a:pt x="78" y="69"/>
                </a:cubicBezTo>
                <a:cubicBezTo>
                  <a:pt x="78" y="69"/>
                  <a:pt x="78" y="68"/>
                  <a:pt x="79" y="68"/>
                </a:cubicBezTo>
                <a:cubicBezTo>
                  <a:pt x="79" y="67"/>
                  <a:pt x="78" y="67"/>
                  <a:pt x="78" y="66"/>
                </a:cubicBezTo>
                <a:cubicBezTo>
                  <a:pt x="78" y="65"/>
                  <a:pt x="77" y="63"/>
                  <a:pt x="78" y="62"/>
                </a:cubicBezTo>
                <a:cubicBezTo>
                  <a:pt x="79" y="61"/>
                  <a:pt x="77" y="63"/>
                  <a:pt x="78" y="6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66" name="Freeform 631">
            <a:extLst>
              <a:ext uri="{FF2B5EF4-FFF2-40B4-BE49-F238E27FC236}">
                <a16:creationId xmlns:a16="http://schemas.microsoft.com/office/drawing/2014/main" id="{044A08B3-45C8-0544-87B1-DCBBF3F024C1}"/>
              </a:ext>
            </a:extLst>
          </p:cNvPr>
          <p:cNvSpPr>
            <a:spLocks/>
          </p:cNvSpPr>
          <p:nvPr/>
        </p:nvSpPr>
        <p:spPr bwMode="auto">
          <a:xfrm>
            <a:off x="4262058" y="3875236"/>
            <a:ext cx="113939" cy="133758"/>
          </a:xfrm>
          <a:custGeom>
            <a:avLst/>
            <a:gdLst>
              <a:gd name="T0" fmla="*/ 15 w 22"/>
              <a:gd name="T1" fmla="*/ 23 h 24"/>
              <a:gd name="T2" fmla="*/ 19 w 22"/>
              <a:gd name="T3" fmla="*/ 24 h 24"/>
              <a:gd name="T4" fmla="*/ 19 w 22"/>
              <a:gd name="T5" fmla="*/ 17 h 24"/>
              <a:gd name="T6" fmla="*/ 20 w 22"/>
              <a:gd name="T7" fmla="*/ 10 h 24"/>
              <a:gd name="T8" fmla="*/ 21 w 22"/>
              <a:gd name="T9" fmla="*/ 7 h 24"/>
              <a:gd name="T10" fmla="*/ 22 w 22"/>
              <a:gd name="T11" fmla="*/ 3 h 24"/>
              <a:gd name="T12" fmla="*/ 17 w 22"/>
              <a:gd name="T13" fmla="*/ 4 h 24"/>
              <a:gd name="T14" fmla="*/ 12 w 22"/>
              <a:gd name="T15" fmla="*/ 5 h 24"/>
              <a:gd name="T16" fmla="*/ 9 w 22"/>
              <a:gd name="T17" fmla="*/ 8 h 24"/>
              <a:gd name="T18" fmla="*/ 4 w 22"/>
              <a:gd name="T19" fmla="*/ 9 h 24"/>
              <a:gd name="T20" fmla="*/ 3 w 22"/>
              <a:gd name="T21" fmla="*/ 12 h 24"/>
              <a:gd name="T22" fmla="*/ 0 w 22"/>
              <a:gd name="T23" fmla="*/ 13 h 24"/>
              <a:gd name="T24" fmla="*/ 6 w 22"/>
              <a:gd name="T25" fmla="*/ 19 h 24"/>
              <a:gd name="T26" fmla="*/ 11 w 22"/>
              <a:gd name="T27" fmla="*/ 22 h 24"/>
              <a:gd name="T28" fmla="*/ 15 w 22"/>
              <a:gd name="T29" fmla="*/ 23 h 24"/>
              <a:gd name="T30" fmla="*/ 15 w 22"/>
              <a:gd name="T31" fmla="*/ 23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" h="24">
                <a:moveTo>
                  <a:pt x="15" y="23"/>
                </a:moveTo>
                <a:cubicBezTo>
                  <a:pt x="16" y="24"/>
                  <a:pt x="17" y="24"/>
                  <a:pt x="19" y="24"/>
                </a:cubicBezTo>
                <a:cubicBezTo>
                  <a:pt x="17" y="21"/>
                  <a:pt x="19" y="20"/>
                  <a:pt x="19" y="17"/>
                </a:cubicBezTo>
                <a:cubicBezTo>
                  <a:pt x="19" y="15"/>
                  <a:pt x="20" y="12"/>
                  <a:pt x="20" y="10"/>
                </a:cubicBezTo>
                <a:cubicBezTo>
                  <a:pt x="20" y="9"/>
                  <a:pt x="21" y="8"/>
                  <a:pt x="21" y="7"/>
                </a:cubicBezTo>
                <a:cubicBezTo>
                  <a:pt x="22" y="6"/>
                  <a:pt x="21" y="5"/>
                  <a:pt x="22" y="3"/>
                </a:cubicBezTo>
                <a:cubicBezTo>
                  <a:pt x="22" y="0"/>
                  <a:pt x="18" y="4"/>
                  <a:pt x="17" y="4"/>
                </a:cubicBezTo>
                <a:cubicBezTo>
                  <a:pt x="15" y="4"/>
                  <a:pt x="14" y="3"/>
                  <a:pt x="12" y="5"/>
                </a:cubicBezTo>
                <a:cubicBezTo>
                  <a:pt x="12" y="5"/>
                  <a:pt x="10" y="9"/>
                  <a:pt x="9" y="8"/>
                </a:cubicBezTo>
                <a:cubicBezTo>
                  <a:pt x="7" y="8"/>
                  <a:pt x="6" y="8"/>
                  <a:pt x="4" y="9"/>
                </a:cubicBezTo>
                <a:cubicBezTo>
                  <a:pt x="4" y="10"/>
                  <a:pt x="4" y="12"/>
                  <a:pt x="3" y="12"/>
                </a:cubicBezTo>
                <a:cubicBezTo>
                  <a:pt x="3" y="13"/>
                  <a:pt x="1" y="13"/>
                  <a:pt x="0" y="13"/>
                </a:cubicBezTo>
                <a:cubicBezTo>
                  <a:pt x="2" y="15"/>
                  <a:pt x="4" y="18"/>
                  <a:pt x="6" y="19"/>
                </a:cubicBezTo>
                <a:cubicBezTo>
                  <a:pt x="7" y="21"/>
                  <a:pt x="9" y="22"/>
                  <a:pt x="11" y="22"/>
                </a:cubicBezTo>
                <a:cubicBezTo>
                  <a:pt x="12" y="22"/>
                  <a:pt x="14" y="22"/>
                  <a:pt x="15" y="23"/>
                </a:cubicBezTo>
                <a:cubicBezTo>
                  <a:pt x="16" y="23"/>
                  <a:pt x="15" y="22"/>
                  <a:pt x="15" y="2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67" name="Freeform 632">
            <a:extLst>
              <a:ext uri="{FF2B5EF4-FFF2-40B4-BE49-F238E27FC236}">
                <a16:creationId xmlns:a16="http://schemas.microsoft.com/office/drawing/2014/main" id="{E2B375DB-2F93-8446-99FB-720C6E22E617}"/>
              </a:ext>
            </a:extLst>
          </p:cNvPr>
          <p:cNvSpPr>
            <a:spLocks/>
          </p:cNvSpPr>
          <p:nvPr/>
        </p:nvSpPr>
        <p:spPr bwMode="auto">
          <a:xfrm>
            <a:off x="4297665" y="3997689"/>
            <a:ext cx="89013" cy="82892"/>
          </a:xfrm>
          <a:custGeom>
            <a:avLst/>
            <a:gdLst>
              <a:gd name="T0" fmla="*/ 16 w 17"/>
              <a:gd name="T1" fmla="*/ 10 h 15"/>
              <a:gd name="T2" fmla="*/ 17 w 17"/>
              <a:gd name="T3" fmla="*/ 8 h 15"/>
              <a:gd name="T4" fmla="*/ 15 w 17"/>
              <a:gd name="T5" fmla="*/ 6 h 15"/>
              <a:gd name="T6" fmla="*/ 12 w 17"/>
              <a:gd name="T7" fmla="*/ 2 h 15"/>
              <a:gd name="T8" fmla="*/ 8 w 17"/>
              <a:gd name="T9" fmla="*/ 1 h 15"/>
              <a:gd name="T10" fmla="*/ 3 w 17"/>
              <a:gd name="T11" fmla="*/ 0 h 15"/>
              <a:gd name="T12" fmla="*/ 3 w 17"/>
              <a:gd name="T13" fmla="*/ 6 h 15"/>
              <a:gd name="T14" fmla="*/ 6 w 17"/>
              <a:gd name="T15" fmla="*/ 7 h 15"/>
              <a:gd name="T16" fmla="*/ 4 w 17"/>
              <a:gd name="T17" fmla="*/ 5 h 15"/>
              <a:gd name="T18" fmla="*/ 7 w 17"/>
              <a:gd name="T19" fmla="*/ 7 h 15"/>
              <a:gd name="T20" fmla="*/ 11 w 17"/>
              <a:gd name="T21" fmla="*/ 10 h 15"/>
              <a:gd name="T22" fmla="*/ 14 w 17"/>
              <a:gd name="T23" fmla="*/ 14 h 15"/>
              <a:gd name="T24" fmla="*/ 16 w 17"/>
              <a:gd name="T25" fmla="*/ 10 h 15"/>
              <a:gd name="T26" fmla="*/ 16 w 17"/>
              <a:gd name="T27" fmla="*/ 1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" h="15">
                <a:moveTo>
                  <a:pt x="16" y="10"/>
                </a:moveTo>
                <a:cubicBezTo>
                  <a:pt x="16" y="9"/>
                  <a:pt x="16" y="8"/>
                  <a:pt x="17" y="8"/>
                </a:cubicBezTo>
                <a:cubicBezTo>
                  <a:pt x="16" y="7"/>
                  <a:pt x="16" y="6"/>
                  <a:pt x="15" y="6"/>
                </a:cubicBezTo>
                <a:cubicBezTo>
                  <a:pt x="14" y="5"/>
                  <a:pt x="13" y="2"/>
                  <a:pt x="12" y="2"/>
                </a:cubicBezTo>
                <a:cubicBezTo>
                  <a:pt x="10" y="2"/>
                  <a:pt x="9" y="2"/>
                  <a:pt x="8" y="1"/>
                </a:cubicBezTo>
                <a:cubicBezTo>
                  <a:pt x="7" y="0"/>
                  <a:pt x="4" y="0"/>
                  <a:pt x="3" y="0"/>
                </a:cubicBezTo>
                <a:cubicBezTo>
                  <a:pt x="4" y="1"/>
                  <a:pt x="0" y="6"/>
                  <a:pt x="3" y="6"/>
                </a:cubicBezTo>
                <a:cubicBezTo>
                  <a:pt x="4" y="6"/>
                  <a:pt x="4" y="8"/>
                  <a:pt x="6" y="7"/>
                </a:cubicBezTo>
                <a:cubicBezTo>
                  <a:pt x="7" y="6"/>
                  <a:pt x="4" y="5"/>
                  <a:pt x="4" y="5"/>
                </a:cubicBezTo>
                <a:cubicBezTo>
                  <a:pt x="5" y="5"/>
                  <a:pt x="7" y="6"/>
                  <a:pt x="7" y="7"/>
                </a:cubicBezTo>
                <a:cubicBezTo>
                  <a:pt x="8" y="9"/>
                  <a:pt x="10" y="8"/>
                  <a:pt x="11" y="10"/>
                </a:cubicBezTo>
                <a:cubicBezTo>
                  <a:pt x="12" y="11"/>
                  <a:pt x="12" y="13"/>
                  <a:pt x="14" y="14"/>
                </a:cubicBezTo>
                <a:cubicBezTo>
                  <a:pt x="17" y="15"/>
                  <a:pt x="17" y="12"/>
                  <a:pt x="16" y="10"/>
                </a:cubicBezTo>
                <a:cubicBezTo>
                  <a:pt x="16" y="9"/>
                  <a:pt x="16" y="11"/>
                  <a:pt x="16" y="1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68" name="Freeform 633">
            <a:extLst>
              <a:ext uri="{FF2B5EF4-FFF2-40B4-BE49-F238E27FC236}">
                <a16:creationId xmlns:a16="http://schemas.microsoft.com/office/drawing/2014/main" id="{EA38B772-8972-FA40-B570-10D726BC44A4}"/>
              </a:ext>
            </a:extLst>
          </p:cNvPr>
          <p:cNvSpPr>
            <a:spLocks/>
          </p:cNvSpPr>
          <p:nvPr/>
        </p:nvSpPr>
        <p:spPr bwMode="auto">
          <a:xfrm>
            <a:off x="4197968" y="3903494"/>
            <a:ext cx="58749" cy="48984"/>
          </a:xfrm>
          <a:custGeom>
            <a:avLst/>
            <a:gdLst>
              <a:gd name="T0" fmla="*/ 4 w 11"/>
              <a:gd name="T1" fmla="*/ 1 h 9"/>
              <a:gd name="T2" fmla="*/ 4 w 11"/>
              <a:gd name="T3" fmla="*/ 0 h 9"/>
              <a:gd name="T4" fmla="*/ 0 w 11"/>
              <a:gd name="T5" fmla="*/ 4 h 9"/>
              <a:gd name="T6" fmla="*/ 11 w 11"/>
              <a:gd name="T7" fmla="*/ 5 h 9"/>
              <a:gd name="T8" fmla="*/ 4 w 11"/>
              <a:gd name="T9" fmla="*/ 1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9">
                <a:moveTo>
                  <a:pt x="4" y="1"/>
                </a:moveTo>
                <a:cubicBezTo>
                  <a:pt x="4" y="0"/>
                  <a:pt x="4" y="0"/>
                  <a:pt x="4" y="0"/>
                </a:cubicBezTo>
                <a:cubicBezTo>
                  <a:pt x="3" y="1"/>
                  <a:pt x="1" y="3"/>
                  <a:pt x="0" y="4"/>
                </a:cubicBezTo>
                <a:cubicBezTo>
                  <a:pt x="2" y="5"/>
                  <a:pt x="11" y="9"/>
                  <a:pt x="11" y="5"/>
                </a:cubicBezTo>
                <a:cubicBezTo>
                  <a:pt x="11" y="2"/>
                  <a:pt x="6" y="3"/>
                  <a:pt x="4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69" name="Freeform 634">
            <a:extLst>
              <a:ext uri="{FF2B5EF4-FFF2-40B4-BE49-F238E27FC236}">
                <a16:creationId xmlns:a16="http://schemas.microsoft.com/office/drawing/2014/main" id="{31C958D9-715E-544C-B990-36BB521E5A7A}"/>
              </a:ext>
            </a:extLst>
          </p:cNvPr>
          <p:cNvSpPr>
            <a:spLocks/>
          </p:cNvSpPr>
          <p:nvPr/>
        </p:nvSpPr>
        <p:spPr bwMode="auto">
          <a:xfrm>
            <a:off x="4135658" y="3803648"/>
            <a:ext cx="105039" cy="128106"/>
          </a:xfrm>
          <a:custGeom>
            <a:avLst/>
            <a:gdLst>
              <a:gd name="T0" fmla="*/ 16 w 20"/>
              <a:gd name="T1" fmla="*/ 16 h 23"/>
              <a:gd name="T2" fmla="*/ 20 w 20"/>
              <a:gd name="T3" fmla="*/ 12 h 23"/>
              <a:gd name="T4" fmla="*/ 16 w 20"/>
              <a:gd name="T5" fmla="*/ 8 h 23"/>
              <a:gd name="T6" fmla="*/ 16 w 20"/>
              <a:gd name="T7" fmla="*/ 1 h 23"/>
              <a:gd name="T8" fmla="*/ 8 w 20"/>
              <a:gd name="T9" fmla="*/ 1 h 23"/>
              <a:gd name="T10" fmla="*/ 7 w 20"/>
              <a:gd name="T11" fmla="*/ 6 h 23"/>
              <a:gd name="T12" fmla="*/ 8 w 20"/>
              <a:gd name="T13" fmla="*/ 10 h 23"/>
              <a:gd name="T14" fmla="*/ 4 w 20"/>
              <a:gd name="T15" fmla="*/ 10 h 23"/>
              <a:gd name="T16" fmla="*/ 2 w 20"/>
              <a:gd name="T17" fmla="*/ 15 h 23"/>
              <a:gd name="T18" fmla="*/ 12 w 20"/>
              <a:gd name="T19" fmla="*/ 21 h 23"/>
              <a:gd name="T20" fmla="*/ 16 w 20"/>
              <a:gd name="T21" fmla="*/ 16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" h="23">
                <a:moveTo>
                  <a:pt x="16" y="16"/>
                </a:moveTo>
                <a:cubicBezTo>
                  <a:pt x="16" y="14"/>
                  <a:pt x="19" y="13"/>
                  <a:pt x="20" y="12"/>
                </a:cubicBezTo>
                <a:cubicBezTo>
                  <a:pt x="17" y="11"/>
                  <a:pt x="16" y="11"/>
                  <a:pt x="16" y="8"/>
                </a:cubicBezTo>
                <a:cubicBezTo>
                  <a:pt x="16" y="7"/>
                  <a:pt x="17" y="2"/>
                  <a:pt x="16" y="1"/>
                </a:cubicBezTo>
                <a:cubicBezTo>
                  <a:pt x="15" y="0"/>
                  <a:pt x="10" y="1"/>
                  <a:pt x="8" y="1"/>
                </a:cubicBezTo>
                <a:cubicBezTo>
                  <a:pt x="6" y="1"/>
                  <a:pt x="6" y="4"/>
                  <a:pt x="7" y="6"/>
                </a:cubicBezTo>
                <a:cubicBezTo>
                  <a:pt x="8" y="7"/>
                  <a:pt x="12" y="10"/>
                  <a:pt x="8" y="10"/>
                </a:cubicBezTo>
                <a:cubicBezTo>
                  <a:pt x="7" y="10"/>
                  <a:pt x="5" y="10"/>
                  <a:pt x="4" y="10"/>
                </a:cubicBezTo>
                <a:cubicBezTo>
                  <a:pt x="2" y="10"/>
                  <a:pt x="2" y="14"/>
                  <a:pt x="2" y="15"/>
                </a:cubicBezTo>
                <a:cubicBezTo>
                  <a:pt x="0" y="21"/>
                  <a:pt x="8" y="20"/>
                  <a:pt x="12" y="21"/>
                </a:cubicBezTo>
                <a:cubicBezTo>
                  <a:pt x="13" y="23"/>
                  <a:pt x="16" y="17"/>
                  <a:pt x="16" y="1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70" name="Freeform 635">
            <a:extLst>
              <a:ext uri="{FF2B5EF4-FFF2-40B4-BE49-F238E27FC236}">
                <a16:creationId xmlns:a16="http://schemas.microsoft.com/office/drawing/2014/main" id="{BA9D814F-9C86-5C42-A334-AA4588B797D6}"/>
              </a:ext>
            </a:extLst>
          </p:cNvPr>
          <p:cNvSpPr>
            <a:spLocks/>
          </p:cNvSpPr>
          <p:nvPr/>
        </p:nvSpPr>
        <p:spPr bwMode="auto">
          <a:xfrm>
            <a:off x="3500100" y="3366576"/>
            <a:ext cx="781544" cy="531267"/>
          </a:xfrm>
          <a:custGeom>
            <a:avLst/>
            <a:gdLst>
              <a:gd name="T0" fmla="*/ 132 w 150"/>
              <a:gd name="T1" fmla="*/ 88 h 96"/>
              <a:gd name="T2" fmla="*/ 130 w 150"/>
              <a:gd name="T3" fmla="*/ 80 h 96"/>
              <a:gd name="T4" fmla="*/ 144 w 150"/>
              <a:gd name="T5" fmla="*/ 78 h 96"/>
              <a:gd name="T6" fmla="*/ 146 w 150"/>
              <a:gd name="T7" fmla="*/ 68 h 96"/>
              <a:gd name="T8" fmla="*/ 146 w 150"/>
              <a:gd name="T9" fmla="*/ 61 h 96"/>
              <a:gd name="T10" fmla="*/ 132 w 150"/>
              <a:gd name="T11" fmla="*/ 64 h 96"/>
              <a:gd name="T12" fmla="*/ 126 w 150"/>
              <a:gd name="T13" fmla="*/ 76 h 96"/>
              <a:gd name="T14" fmla="*/ 110 w 150"/>
              <a:gd name="T15" fmla="*/ 76 h 96"/>
              <a:gd name="T16" fmla="*/ 102 w 150"/>
              <a:gd name="T17" fmla="*/ 69 h 96"/>
              <a:gd name="T18" fmla="*/ 96 w 150"/>
              <a:gd name="T19" fmla="*/ 51 h 96"/>
              <a:gd name="T20" fmla="*/ 98 w 150"/>
              <a:gd name="T21" fmla="*/ 38 h 96"/>
              <a:gd name="T22" fmla="*/ 90 w 150"/>
              <a:gd name="T23" fmla="*/ 35 h 96"/>
              <a:gd name="T24" fmla="*/ 82 w 150"/>
              <a:gd name="T25" fmla="*/ 24 h 96"/>
              <a:gd name="T26" fmla="*/ 75 w 150"/>
              <a:gd name="T27" fmla="*/ 17 h 96"/>
              <a:gd name="T28" fmla="*/ 68 w 150"/>
              <a:gd name="T29" fmla="*/ 20 h 96"/>
              <a:gd name="T30" fmla="*/ 59 w 150"/>
              <a:gd name="T31" fmla="*/ 10 h 96"/>
              <a:gd name="T32" fmla="*/ 45 w 150"/>
              <a:gd name="T33" fmla="*/ 6 h 96"/>
              <a:gd name="T34" fmla="*/ 29 w 150"/>
              <a:gd name="T35" fmla="*/ 8 h 96"/>
              <a:gd name="T36" fmla="*/ 13 w 150"/>
              <a:gd name="T37" fmla="*/ 1 h 96"/>
              <a:gd name="T38" fmla="*/ 7 w 150"/>
              <a:gd name="T39" fmla="*/ 16 h 96"/>
              <a:gd name="T40" fmla="*/ 15 w 150"/>
              <a:gd name="T41" fmla="*/ 28 h 96"/>
              <a:gd name="T42" fmla="*/ 15 w 150"/>
              <a:gd name="T43" fmla="*/ 32 h 96"/>
              <a:gd name="T44" fmla="*/ 25 w 150"/>
              <a:gd name="T45" fmla="*/ 38 h 96"/>
              <a:gd name="T46" fmla="*/ 26 w 150"/>
              <a:gd name="T47" fmla="*/ 44 h 96"/>
              <a:gd name="T48" fmla="*/ 36 w 150"/>
              <a:gd name="T49" fmla="*/ 53 h 96"/>
              <a:gd name="T50" fmla="*/ 36 w 150"/>
              <a:gd name="T51" fmla="*/ 47 h 96"/>
              <a:gd name="T52" fmla="*/ 32 w 150"/>
              <a:gd name="T53" fmla="*/ 42 h 96"/>
              <a:gd name="T54" fmla="*/ 26 w 150"/>
              <a:gd name="T55" fmla="*/ 32 h 96"/>
              <a:gd name="T56" fmla="*/ 20 w 150"/>
              <a:gd name="T57" fmla="*/ 23 h 96"/>
              <a:gd name="T58" fmla="*/ 13 w 150"/>
              <a:gd name="T59" fmla="*/ 16 h 96"/>
              <a:gd name="T60" fmla="*/ 11 w 150"/>
              <a:gd name="T61" fmla="*/ 5 h 96"/>
              <a:gd name="T62" fmla="*/ 15 w 150"/>
              <a:gd name="T63" fmla="*/ 7 h 96"/>
              <a:gd name="T64" fmla="*/ 20 w 150"/>
              <a:gd name="T65" fmla="*/ 9 h 96"/>
              <a:gd name="T66" fmla="*/ 23 w 150"/>
              <a:gd name="T67" fmla="*/ 19 h 96"/>
              <a:gd name="T68" fmla="*/ 23 w 150"/>
              <a:gd name="T69" fmla="*/ 20 h 96"/>
              <a:gd name="T70" fmla="*/ 32 w 150"/>
              <a:gd name="T71" fmla="*/ 27 h 96"/>
              <a:gd name="T72" fmla="*/ 36 w 150"/>
              <a:gd name="T73" fmla="*/ 33 h 96"/>
              <a:gd name="T74" fmla="*/ 38 w 150"/>
              <a:gd name="T75" fmla="*/ 38 h 96"/>
              <a:gd name="T76" fmla="*/ 46 w 150"/>
              <a:gd name="T77" fmla="*/ 45 h 96"/>
              <a:gd name="T78" fmla="*/ 54 w 150"/>
              <a:gd name="T79" fmla="*/ 53 h 96"/>
              <a:gd name="T80" fmla="*/ 56 w 150"/>
              <a:gd name="T81" fmla="*/ 59 h 96"/>
              <a:gd name="T82" fmla="*/ 58 w 150"/>
              <a:gd name="T83" fmla="*/ 65 h 96"/>
              <a:gd name="T84" fmla="*/ 60 w 150"/>
              <a:gd name="T85" fmla="*/ 72 h 96"/>
              <a:gd name="T86" fmla="*/ 68 w 150"/>
              <a:gd name="T87" fmla="*/ 77 h 96"/>
              <a:gd name="T88" fmla="*/ 89 w 150"/>
              <a:gd name="T89" fmla="*/ 86 h 96"/>
              <a:gd name="T90" fmla="*/ 113 w 150"/>
              <a:gd name="T91" fmla="*/ 88 h 96"/>
              <a:gd name="T92" fmla="*/ 126 w 150"/>
              <a:gd name="T93" fmla="*/ 89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50" h="96">
                <a:moveTo>
                  <a:pt x="126" y="89"/>
                </a:moveTo>
                <a:cubicBezTo>
                  <a:pt x="127" y="89"/>
                  <a:pt x="134" y="90"/>
                  <a:pt x="132" y="88"/>
                </a:cubicBezTo>
                <a:cubicBezTo>
                  <a:pt x="131" y="86"/>
                  <a:pt x="129" y="85"/>
                  <a:pt x="128" y="83"/>
                </a:cubicBezTo>
                <a:cubicBezTo>
                  <a:pt x="128" y="83"/>
                  <a:pt x="129" y="80"/>
                  <a:pt x="130" y="80"/>
                </a:cubicBezTo>
                <a:cubicBezTo>
                  <a:pt x="131" y="79"/>
                  <a:pt x="136" y="80"/>
                  <a:pt x="138" y="80"/>
                </a:cubicBezTo>
                <a:cubicBezTo>
                  <a:pt x="141" y="80"/>
                  <a:pt x="140" y="75"/>
                  <a:pt x="144" y="78"/>
                </a:cubicBezTo>
                <a:cubicBezTo>
                  <a:pt x="145" y="76"/>
                  <a:pt x="146" y="75"/>
                  <a:pt x="146" y="73"/>
                </a:cubicBezTo>
                <a:cubicBezTo>
                  <a:pt x="146" y="71"/>
                  <a:pt x="145" y="69"/>
                  <a:pt x="146" y="68"/>
                </a:cubicBezTo>
                <a:cubicBezTo>
                  <a:pt x="147" y="66"/>
                  <a:pt x="150" y="64"/>
                  <a:pt x="150" y="63"/>
                </a:cubicBezTo>
                <a:cubicBezTo>
                  <a:pt x="149" y="61"/>
                  <a:pt x="148" y="61"/>
                  <a:pt x="146" y="61"/>
                </a:cubicBezTo>
                <a:cubicBezTo>
                  <a:pt x="143" y="61"/>
                  <a:pt x="139" y="61"/>
                  <a:pt x="136" y="62"/>
                </a:cubicBezTo>
                <a:cubicBezTo>
                  <a:pt x="134" y="62"/>
                  <a:pt x="133" y="63"/>
                  <a:pt x="132" y="64"/>
                </a:cubicBezTo>
                <a:cubicBezTo>
                  <a:pt x="131" y="66"/>
                  <a:pt x="132" y="68"/>
                  <a:pt x="131" y="70"/>
                </a:cubicBezTo>
                <a:cubicBezTo>
                  <a:pt x="131" y="71"/>
                  <a:pt x="126" y="76"/>
                  <a:pt x="126" y="76"/>
                </a:cubicBezTo>
                <a:cubicBezTo>
                  <a:pt x="122" y="75"/>
                  <a:pt x="118" y="76"/>
                  <a:pt x="114" y="78"/>
                </a:cubicBezTo>
                <a:cubicBezTo>
                  <a:pt x="112" y="78"/>
                  <a:pt x="111" y="77"/>
                  <a:pt x="110" y="76"/>
                </a:cubicBezTo>
                <a:cubicBezTo>
                  <a:pt x="109" y="75"/>
                  <a:pt x="107" y="75"/>
                  <a:pt x="105" y="74"/>
                </a:cubicBezTo>
                <a:cubicBezTo>
                  <a:pt x="103" y="74"/>
                  <a:pt x="103" y="71"/>
                  <a:pt x="102" y="69"/>
                </a:cubicBezTo>
                <a:cubicBezTo>
                  <a:pt x="101" y="67"/>
                  <a:pt x="99" y="66"/>
                  <a:pt x="98" y="64"/>
                </a:cubicBezTo>
                <a:cubicBezTo>
                  <a:pt x="97" y="60"/>
                  <a:pt x="95" y="55"/>
                  <a:pt x="96" y="51"/>
                </a:cubicBezTo>
                <a:cubicBezTo>
                  <a:pt x="96" y="48"/>
                  <a:pt x="95" y="44"/>
                  <a:pt x="97" y="41"/>
                </a:cubicBezTo>
                <a:cubicBezTo>
                  <a:pt x="98" y="40"/>
                  <a:pt x="98" y="39"/>
                  <a:pt x="98" y="38"/>
                </a:cubicBezTo>
                <a:cubicBezTo>
                  <a:pt x="99" y="36"/>
                  <a:pt x="97" y="37"/>
                  <a:pt x="96" y="36"/>
                </a:cubicBezTo>
                <a:cubicBezTo>
                  <a:pt x="94" y="36"/>
                  <a:pt x="92" y="35"/>
                  <a:pt x="90" y="35"/>
                </a:cubicBezTo>
                <a:cubicBezTo>
                  <a:pt x="89" y="34"/>
                  <a:pt x="87" y="32"/>
                  <a:pt x="87" y="30"/>
                </a:cubicBezTo>
                <a:cubicBezTo>
                  <a:pt x="87" y="27"/>
                  <a:pt x="84" y="26"/>
                  <a:pt x="82" y="24"/>
                </a:cubicBezTo>
                <a:cubicBezTo>
                  <a:pt x="81" y="22"/>
                  <a:pt x="81" y="20"/>
                  <a:pt x="80" y="18"/>
                </a:cubicBezTo>
                <a:cubicBezTo>
                  <a:pt x="79" y="17"/>
                  <a:pt x="77" y="17"/>
                  <a:pt x="75" y="17"/>
                </a:cubicBezTo>
                <a:cubicBezTo>
                  <a:pt x="74" y="16"/>
                  <a:pt x="72" y="16"/>
                  <a:pt x="71" y="17"/>
                </a:cubicBezTo>
                <a:cubicBezTo>
                  <a:pt x="71" y="18"/>
                  <a:pt x="70" y="20"/>
                  <a:pt x="68" y="20"/>
                </a:cubicBezTo>
                <a:cubicBezTo>
                  <a:pt x="66" y="20"/>
                  <a:pt x="63" y="18"/>
                  <a:pt x="62" y="16"/>
                </a:cubicBezTo>
                <a:cubicBezTo>
                  <a:pt x="61" y="13"/>
                  <a:pt x="61" y="12"/>
                  <a:pt x="59" y="10"/>
                </a:cubicBezTo>
                <a:cubicBezTo>
                  <a:pt x="57" y="9"/>
                  <a:pt x="54" y="6"/>
                  <a:pt x="52" y="6"/>
                </a:cubicBezTo>
                <a:cubicBezTo>
                  <a:pt x="51" y="5"/>
                  <a:pt x="45" y="5"/>
                  <a:pt x="45" y="6"/>
                </a:cubicBezTo>
                <a:cubicBezTo>
                  <a:pt x="43" y="9"/>
                  <a:pt x="42" y="8"/>
                  <a:pt x="39" y="8"/>
                </a:cubicBezTo>
                <a:cubicBezTo>
                  <a:pt x="35" y="8"/>
                  <a:pt x="32" y="8"/>
                  <a:pt x="29" y="8"/>
                </a:cubicBezTo>
                <a:cubicBezTo>
                  <a:pt x="28" y="8"/>
                  <a:pt x="25" y="6"/>
                  <a:pt x="23" y="5"/>
                </a:cubicBezTo>
                <a:cubicBezTo>
                  <a:pt x="20" y="4"/>
                  <a:pt x="17" y="3"/>
                  <a:pt x="13" y="1"/>
                </a:cubicBezTo>
                <a:cubicBezTo>
                  <a:pt x="9" y="0"/>
                  <a:pt x="4" y="1"/>
                  <a:pt x="0" y="2"/>
                </a:cubicBezTo>
                <a:cubicBezTo>
                  <a:pt x="1" y="7"/>
                  <a:pt x="5" y="11"/>
                  <a:pt x="7" y="16"/>
                </a:cubicBezTo>
                <a:cubicBezTo>
                  <a:pt x="8" y="18"/>
                  <a:pt x="11" y="20"/>
                  <a:pt x="13" y="21"/>
                </a:cubicBezTo>
                <a:cubicBezTo>
                  <a:pt x="14" y="23"/>
                  <a:pt x="16" y="26"/>
                  <a:pt x="15" y="28"/>
                </a:cubicBezTo>
                <a:cubicBezTo>
                  <a:pt x="15" y="28"/>
                  <a:pt x="8" y="26"/>
                  <a:pt x="12" y="29"/>
                </a:cubicBezTo>
                <a:cubicBezTo>
                  <a:pt x="13" y="30"/>
                  <a:pt x="14" y="31"/>
                  <a:pt x="15" y="32"/>
                </a:cubicBezTo>
                <a:cubicBezTo>
                  <a:pt x="17" y="32"/>
                  <a:pt x="18" y="32"/>
                  <a:pt x="19" y="33"/>
                </a:cubicBezTo>
                <a:cubicBezTo>
                  <a:pt x="21" y="34"/>
                  <a:pt x="23" y="36"/>
                  <a:pt x="25" y="38"/>
                </a:cubicBezTo>
                <a:cubicBezTo>
                  <a:pt x="26" y="39"/>
                  <a:pt x="25" y="41"/>
                  <a:pt x="24" y="42"/>
                </a:cubicBezTo>
                <a:cubicBezTo>
                  <a:pt x="23" y="43"/>
                  <a:pt x="25" y="44"/>
                  <a:pt x="26" y="44"/>
                </a:cubicBezTo>
                <a:cubicBezTo>
                  <a:pt x="29" y="46"/>
                  <a:pt x="31" y="48"/>
                  <a:pt x="33" y="50"/>
                </a:cubicBezTo>
                <a:cubicBezTo>
                  <a:pt x="34" y="51"/>
                  <a:pt x="35" y="53"/>
                  <a:pt x="36" y="53"/>
                </a:cubicBezTo>
                <a:cubicBezTo>
                  <a:pt x="37" y="53"/>
                  <a:pt x="38" y="51"/>
                  <a:pt x="37" y="50"/>
                </a:cubicBezTo>
                <a:cubicBezTo>
                  <a:pt x="37" y="49"/>
                  <a:pt x="36" y="48"/>
                  <a:pt x="36" y="47"/>
                </a:cubicBezTo>
                <a:cubicBezTo>
                  <a:pt x="35" y="46"/>
                  <a:pt x="33" y="47"/>
                  <a:pt x="32" y="46"/>
                </a:cubicBezTo>
                <a:cubicBezTo>
                  <a:pt x="30" y="44"/>
                  <a:pt x="32" y="44"/>
                  <a:pt x="32" y="42"/>
                </a:cubicBezTo>
                <a:cubicBezTo>
                  <a:pt x="32" y="42"/>
                  <a:pt x="30" y="40"/>
                  <a:pt x="30" y="39"/>
                </a:cubicBezTo>
                <a:cubicBezTo>
                  <a:pt x="28" y="37"/>
                  <a:pt x="28" y="34"/>
                  <a:pt x="26" y="32"/>
                </a:cubicBezTo>
                <a:cubicBezTo>
                  <a:pt x="24" y="31"/>
                  <a:pt x="22" y="29"/>
                  <a:pt x="21" y="27"/>
                </a:cubicBezTo>
                <a:cubicBezTo>
                  <a:pt x="21" y="26"/>
                  <a:pt x="21" y="24"/>
                  <a:pt x="20" y="23"/>
                </a:cubicBezTo>
                <a:cubicBezTo>
                  <a:pt x="19" y="22"/>
                  <a:pt x="18" y="21"/>
                  <a:pt x="17" y="20"/>
                </a:cubicBezTo>
                <a:cubicBezTo>
                  <a:pt x="16" y="18"/>
                  <a:pt x="15" y="17"/>
                  <a:pt x="13" y="16"/>
                </a:cubicBezTo>
                <a:cubicBezTo>
                  <a:pt x="12" y="15"/>
                  <a:pt x="12" y="13"/>
                  <a:pt x="12" y="12"/>
                </a:cubicBezTo>
                <a:cubicBezTo>
                  <a:pt x="12" y="11"/>
                  <a:pt x="10" y="6"/>
                  <a:pt x="11" y="5"/>
                </a:cubicBezTo>
                <a:cubicBezTo>
                  <a:pt x="12" y="4"/>
                  <a:pt x="13" y="7"/>
                  <a:pt x="14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7" y="6"/>
                  <a:pt x="17" y="7"/>
                  <a:pt x="18" y="8"/>
                </a:cubicBezTo>
                <a:cubicBezTo>
                  <a:pt x="19" y="8"/>
                  <a:pt x="20" y="8"/>
                  <a:pt x="20" y="9"/>
                </a:cubicBezTo>
                <a:cubicBezTo>
                  <a:pt x="20" y="11"/>
                  <a:pt x="21" y="13"/>
                  <a:pt x="22" y="15"/>
                </a:cubicBezTo>
                <a:cubicBezTo>
                  <a:pt x="22" y="16"/>
                  <a:pt x="23" y="18"/>
                  <a:pt x="23" y="19"/>
                </a:cubicBezTo>
                <a:cubicBezTo>
                  <a:pt x="23" y="20"/>
                  <a:pt x="22" y="21"/>
                  <a:pt x="22" y="22"/>
                </a:cubicBezTo>
                <a:cubicBezTo>
                  <a:pt x="23" y="22"/>
                  <a:pt x="23" y="20"/>
                  <a:pt x="23" y="20"/>
                </a:cubicBezTo>
                <a:cubicBezTo>
                  <a:pt x="24" y="19"/>
                  <a:pt x="25" y="22"/>
                  <a:pt x="26" y="22"/>
                </a:cubicBezTo>
                <a:cubicBezTo>
                  <a:pt x="27" y="23"/>
                  <a:pt x="32" y="26"/>
                  <a:pt x="32" y="27"/>
                </a:cubicBezTo>
                <a:cubicBezTo>
                  <a:pt x="32" y="29"/>
                  <a:pt x="33" y="30"/>
                  <a:pt x="34" y="30"/>
                </a:cubicBezTo>
                <a:cubicBezTo>
                  <a:pt x="35" y="31"/>
                  <a:pt x="35" y="32"/>
                  <a:pt x="36" y="33"/>
                </a:cubicBezTo>
                <a:cubicBezTo>
                  <a:pt x="37" y="34"/>
                  <a:pt x="38" y="33"/>
                  <a:pt x="38" y="34"/>
                </a:cubicBezTo>
                <a:cubicBezTo>
                  <a:pt x="39" y="35"/>
                  <a:pt x="37" y="36"/>
                  <a:pt x="38" y="38"/>
                </a:cubicBezTo>
                <a:cubicBezTo>
                  <a:pt x="40" y="39"/>
                  <a:pt x="42" y="40"/>
                  <a:pt x="44" y="42"/>
                </a:cubicBezTo>
                <a:cubicBezTo>
                  <a:pt x="45" y="43"/>
                  <a:pt x="45" y="44"/>
                  <a:pt x="46" y="45"/>
                </a:cubicBezTo>
                <a:cubicBezTo>
                  <a:pt x="47" y="46"/>
                  <a:pt x="48" y="46"/>
                  <a:pt x="49" y="48"/>
                </a:cubicBezTo>
                <a:cubicBezTo>
                  <a:pt x="51" y="49"/>
                  <a:pt x="52" y="51"/>
                  <a:pt x="54" y="53"/>
                </a:cubicBezTo>
                <a:cubicBezTo>
                  <a:pt x="55" y="54"/>
                  <a:pt x="56" y="55"/>
                  <a:pt x="57" y="56"/>
                </a:cubicBezTo>
                <a:cubicBezTo>
                  <a:pt x="58" y="58"/>
                  <a:pt x="56" y="58"/>
                  <a:pt x="56" y="59"/>
                </a:cubicBezTo>
                <a:cubicBezTo>
                  <a:pt x="56" y="60"/>
                  <a:pt x="59" y="59"/>
                  <a:pt x="59" y="61"/>
                </a:cubicBezTo>
                <a:cubicBezTo>
                  <a:pt x="58" y="63"/>
                  <a:pt x="57" y="63"/>
                  <a:pt x="58" y="65"/>
                </a:cubicBezTo>
                <a:cubicBezTo>
                  <a:pt x="58" y="65"/>
                  <a:pt x="56" y="67"/>
                  <a:pt x="57" y="68"/>
                </a:cubicBezTo>
                <a:cubicBezTo>
                  <a:pt x="58" y="69"/>
                  <a:pt x="59" y="71"/>
                  <a:pt x="60" y="72"/>
                </a:cubicBezTo>
                <a:cubicBezTo>
                  <a:pt x="61" y="73"/>
                  <a:pt x="62" y="73"/>
                  <a:pt x="63" y="73"/>
                </a:cubicBezTo>
                <a:cubicBezTo>
                  <a:pt x="66" y="74"/>
                  <a:pt x="66" y="76"/>
                  <a:pt x="68" y="77"/>
                </a:cubicBezTo>
                <a:cubicBezTo>
                  <a:pt x="71" y="79"/>
                  <a:pt x="75" y="79"/>
                  <a:pt x="77" y="81"/>
                </a:cubicBezTo>
                <a:cubicBezTo>
                  <a:pt x="81" y="83"/>
                  <a:pt x="85" y="85"/>
                  <a:pt x="89" y="86"/>
                </a:cubicBezTo>
                <a:cubicBezTo>
                  <a:pt x="92" y="88"/>
                  <a:pt x="97" y="90"/>
                  <a:pt x="101" y="91"/>
                </a:cubicBezTo>
                <a:cubicBezTo>
                  <a:pt x="105" y="91"/>
                  <a:pt x="108" y="87"/>
                  <a:pt x="113" y="88"/>
                </a:cubicBezTo>
                <a:cubicBezTo>
                  <a:pt x="117" y="89"/>
                  <a:pt x="120" y="93"/>
                  <a:pt x="123" y="96"/>
                </a:cubicBezTo>
                <a:cubicBezTo>
                  <a:pt x="123" y="95"/>
                  <a:pt x="124" y="90"/>
                  <a:pt x="126" y="89"/>
                </a:cubicBezTo>
                <a:cubicBezTo>
                  <a:pt x="127" y="89"/>
                  <a:pt x="125" y="89"/>
                  <a:pt x="126" y="89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71" name="Freeform 636">
            <a:extLst>
              <a:ext uri="{FF2B5EF4-FFF2-40B4-BE49-F238E27FC236}">
                <a16:creationId xmlns:a16="http://schemas.microsoft.com/office/drawing/2014/main" id="{AB8EFDFE-648F-084D-BDE8-7FC4EA203BE6}"/>
              </a:ext>
            </a:extLst>
          </p:cNvPr>
          <p:cNvSpPr>
            <a:spLocks/>
          </p:cNvSpPr>
          <p:nvPr/>
        </p:nvSpPr>
        <p:spPr bwMode="auto">
          <a:xfrm>
            <a:off x="4213992" y="3860165"/>
            <a:ext cx="156665" cy="88545"/>
          </a:xfrm>
          <a:custGeom>
            <a:avLst/>
            <a:gdLst>
              <a:gd name="T0" fmla="*/ 12 w 30"/>
              <a:gd name="T1" fmla="*/ 15 h 16"/>
              <a:gd name="T2" fmla="*/ 13 w 30"/>
              <a:gd name="T3" fmla="*/ 13 h 16"/>
              <a:gd name="T4" fmla="*/ 16 w 30"/>
              <a:gd name="T5" fmla="*/ 11 h 16"/>
              <a:gd name="T6" fmla="*/ 20 w 30"/>
              <a:gd name="T7" fmla="*/ 10 h 16"/>
              <a:gd name="T8" fmla="*/ 24 w 30"/>
              <a:gd name="T9" fmla="*/ 7 h 16"/>
              <a:gd name="T10" fmla="*/ 30 w 30"/>
              <a:gd name="T11" fmla="*/ 5 h 16"/>
              <a:gd name="T12" fmla="*/ 20 w 30"/>
              <a:gd name="T13" fmla="*/ 1 h 16"/>
              <a:gd name="T14" fmla="*/ 14 w 30"/>
              <a:gd name="T15" fmla="*/ 2 h 16"/>
              <a:gd name="T16" fmla="*/ 8 w 30"/>
              <a:gd name="T17" fmla="*/ 1 h 16"/>
              <a:gd name="T18" fmla="*/ 2 w 30"/>
              <a:gd name="T19" fmla="*/ 4 h 16"/>
              <a:gd name="T20" fmla="*/ 1 w 30"/>
              <a:gd name="T21" fmla="*/ 9 h 16"/>
              <a:gd name="T22" fmla="*/ 8 w 30"/>
              <a:gd name="T23" fmla="*/ 14 h 16"/>
              <a:gd name="T24" fmla="*/ 10 w 30"/>
              <a:gd name="T25" fmla="*/ 14 h 16"/>
              <a:gd name="T26" fmla="*/ 9 w 30"/>
              <a:gd name="T27" fmla="*/ 16 h 16"/>
              <a:gd name="T28" fmla="*/ 12 w 30"/>
              <a:gd name="T29" fmla="*/ 1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" h="16">
                <a:moveTo>
                  <a:pt x="12" y="15"/>
                </a:moveTo>
                <a:cubicBezTo>
                  <a:pt x="13" y="15"/>
                  <a:pt x="13" y="14"/>
                  <a:pt x="13" y="13"/>
                </a:cubicBezTo>
                <a:cubicBezTo>
                  <a:pt x="13" y="12"/>
                  <a:pt x="15" y="11"/>
                  <a:pt x="16" y="11"/>
                </a:cubicBezTo>
                <a:cubicBezTo>
                  <a:pt x="18" y="10"/>
                  <a:pt x="18" y="12"/>
                  <a:pt x="20" y="10"/>
                </a:cubicBezTo>
                <a:cubicBezTo>
                  <a:pt x="21" y="9"/>
                  <a:pt x="22" y="6"/>
                  <a:pt x="24" y="7"/>
                </a:cubicBezTo>
                <a:cubicBezTo>
                  <a:pt x="27" y="7"/>
                  <a:pt x="27" y="6"/>
                  <a:pt x="30" y="5"/>
                </a:cubicBezTo>
                <a:cubicBezTo>
                  <a:pt x="26" y="3"/>
                  <a:pt x="25" y="0"/>
                  <a:pt x="20" y="1"/>
                </a:cubicBezTo>
                <a:cubicBezTo>
                  <a:pt x="18" y="1"/>
                  <a:pt x="16" y="2"/>
                  <a:pt x="14" y="2"/>
                </a:cubicBezTo>
                <a:cubicBezTo>
                  <a:pt x="12" y="2"/>
                  <a:pt x="10" y="1"/>
                  <a:pt x="8" y="1"/>
                </a:cubicBezTo>
                <a:cubicBezTo>
                  <a:pt x="5" y="2"/>
                  <a:pt x="4" y="2"/>
                  <a:pt x="2" y="4"/>
                </a:cubicBezTo>
                <a:cubicBezTo>
                  <a:pt x="2" y="5"/>
                  <a:pt x="0" y="7"/>
                  <a:pt x="1" y="9"/>
                </a:cubicBezTo>
                <a:cubicBezTo>
                  <a:pt x="4" y="11"/>
                  <a:pt x="8" y="9"/>
                  <a:pt x="8" y="14"/>
                </a:cubicBezTo>
                <a:cubicBezTo>
                  <a:pt x="8" y="14"/>
                  <a:pt x="10" y="14"/>
                  <a:pt x="10" y="14"/>
                </a:cubicBezTo>
                <a:cubicBezTo>
                  <a:pt x="10" y="14"/>
                  <a:pt x="9" y="16"/>
                  <a:pt x="9" y="16"/>
                </a:cubicBezTo>
                <a:cubicBezTo>
                  <a:pt x="10" y="16"/>
                  <a:pt x="12" y="16"/>
                  <a:pt x="12" y="1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72" name="Freeform 637">
            <a:extLst>
              <a:ext uri="{FF2B5EF4-FFF2-40B4-BE49-F238E27FC236}">
                <a16:creationId xmlns:a16="http://schemas.microsoft.com/office/drawing/2014/main" id="{F96E67D8-F186-F746-B459-9EC2B53F7761}"/>
              </a:ext>
            </a:extLst>
          </p:cNvPr>
          <p:cNvSpPr>
            <a:spLocks/>
          </p:cNvSpPr>
          <p:nvPr/>
        </p:nvSpPr>
        <p:spPr bwMode="auto">
          <a:xfrm>
            <a:off x="4213992" y="3786691"/>
            <a:ext cx="37386" cy="82892"/>
          </a:xfrm>
          <a:custGeom>
            <a:avLst/>
            <a:gdLst>
              <a:gd name="T0" fmla="*/ 5 w 7"/>
              <a:gd name="T1" fmla="*/ 1 h 15"/>
              <a:gd name="T2" fmla="*/ 2 w 7"/>
              <a:gd name="T3" fmla="*/ 4 h 15"/>
              <a:gd name="T4" fmla="*/ 1 w 7"/>
              <a:gd name="T5" fmla="*/ 6 h 15"/>
              <a:gd name="T6" fmla="*/ 2 w 7"/>
              <a:gd name="T7" fmla="*/ 14 h 15"/>
              <a:gd name="T8" fmla="*/ 6 w 7"/>
              <a:gd name="T9" fmla="*/ 8 h 15"/>
              <a:gd name="T10" fmla="*/ 7 w 7"/>
              <a:gd name="T11" fmla="*/ 2 h 15"/>
              <a:gd name="T12" fmla="*/ 5 w 7"/>
              <a:gd name="T13" fmla="*/ 1 h 15"/>
              <a:gd name="T14" fmla="*/ 5 w 7"/>
              <a:gd name="T15" fmla="*/ 1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" h="15">
                <a:moveTo>
                  <a:pt x="5" y="1"/>
                </a:moveTo>
                <a:cubicBezTo>
                  <a:pt x="4" y="0"/>
                  <a:pt x="2" y="3"/>
                  <a:pt x="2" y="4"/>
                </a:cubicBezTo>
                <a:cubicBezTo>
                  <a:pt x="1" y="5"/>
                  <a:pt x="1" y="4"/>
                  <a:pt x="1" y="6"/>
                </a:cubicBezTo>
                <a:cubicBezTo>
                  <a:pt x="1" y="7"/>
                  <a:pt x="0" y="15"/>
                  <a:pt x="2" y="14"/>
                </a:cubicBezTo>
                <a:cubicBezTo>
                  <a:pt x="2" y="13"/>
                  <a:pt x="5" y="10"/>
                  <a:pt x="6" y="8"/>
                </a:cubicBezTo>
                <a:cubicBezTo>
                  <a:pt x="6" y="5"/>
                  <a:pt x="6" y="4"/>
                  <a:pt x="7" y="2"/>
                </a:cubicBezTo>
                <a:cubicBezTo>
                  <a:pt x="7" y="1"/>
                  <a:pt x="6" y="1"/>
                  <a:pt x="5" y="1"/>
                </a:cubicBezTo>
                <a:cubicBezTo>
                  <a:pt x="4" y="0"/>
                  <a:pt x="6" y="1"/>
                  <a:pt x="5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73" name="Freeform 638">
            <a:extLst>
              <a:ext uri="{FF2B5EF4-FFF2-40B4-BE49-F238E27FC236}">
                <a16:creationId xmlns:a16="http://schemas.microsoft.com/office/drawing/2014/main" id="{C84A79E1-1FC7-2344-9B4C-78C2B2E6C78C}"/>
              </a:ext>
            </a:extLst>
          </p:cNvPr>
          <p:cNvSpPr>
            <a:spLocks/>
          </p:cNvSpPr>
          <p:nvPr/>
        </p:nvSpPr>
        <p:spPr bwMode="auto">
          <a:xfrm>
            <a:off x="4605651" y="3737708"/>
            <a:ext cx="67650" cy="60285"/>
          </a:xfrm>
          <a:custGeom>
            <a:avLst/>
            <a:gdLst>
              <a:gd name="T0" fmla="*/ 12 w 13"/>
              <a:gd name="T1" fmla="*/ 3 h 11"/>
              <a:gd name="T2" fmla="*/ 6 w 13"/>
              <a:gd name="T3" fmla="*/ 1 h 11"/>
              <a:gd name="T4" fmla="*/ 7 w 13"/>
              <a:gd name="T5" fmla="*/ 5 h 11"/>
              <a:gd name="T6" fmla="*/ 9 w 13"/>
              <a:gd name="T7" fmla="*/ 9 h 11"/>
              <a:gd name="T8" fmla="*/ 6 w 13"/>
              <a:gd name="T9" fmla="*/ 10 h 11"/>
              <a:gd name="T10" fmla="*/ 5 w 13"/>
              <a:gd name="T11" fmla="*/ 8 h 11"/>
              <a:gd name="T12" fmla="*/ 0 w 13"/>
              <a:gd name="T13" fmla="*/ 9 h 11"/>
              <a:gd name="T14" fmla="*/ 3 w 13"/>
              <a:gd name="T15" fmla="*/ 11 h 11"/>
              <a:gd name="T16" fmla="*/ 13 w 13"/>
              <a:gd name="T17" fmla="*/ 11 h 11"/>
              <a:gd name="T18" fmla="*/ 12 w 13"/>
              <a:gd name="T19" fmla="*/ 3 h 11"/>
              <a:gd name="T20" fmla="*/ 12 w 13"/>
              <a:gd name="T21" fmla="*/ 3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" h="11">
                <a:moveTo>
                  <a:pt x="12" y="3"/>
                </a:moveTo>
                <a:cubicBezTo>
                  <a:pt x="10" y="3"/>
                  <a:pt x="8" y="0"/>
                  <a:pt x="6" y="1"/>
                </a:cubicBezTo>
                <a:cubicBezTo>
                  <a:pt x="3" y="2"/>
                  <a:pt x="7" y="3"/>
                  <a:pt x="7" y="5"/>
                </a:cubicBezTo>
                <a:cubicBezTo>
                  <a:pt x="8" y="6"/>
                  <a:pt x="10" y="8"/>
                  <a:pt x="9" y="9"/>
                </a:cubicBezTo>
                <a:cubicBezTo>
                  <a:pt x="8" y="10"/>
                  <a:pt x="7" y="10"/>
                  <a:pt x="6" y="10"/>
                </a:cubicBezTo>
                <a:cubicBezTo>
                  <a:pt x="4" y="9"/>
                  <a:pt x="6" y="9"/>
                  <a:pt x="5" y="8"/>
                </a:cubicBezTo>
                <a:cubicBezTo>
                  <a:pt x="5" y="8"/>
                  <a:pt x="0" y="9"/>
                  <a:pt x="0" y="9"/>
                </a:cubicBezTo>
                <a:cubicBezTo>
                  <a:pt x="0" y="11"/>
                  <a:pt x="2" y="11"/>
                  <a:pt x="3" y="11"/>
                </a:cubicBezTo>
                <a:cubicBezTo>
                  <a:pt x="6" y="10"/>
                  <a:pt x="9" y="11"/>
                  <a:pt x="13" y="11"/>
                </a:cubicBezTo>
                <a:cubicBezTo>
                  <a:pt x="13" y="8"/>
                  <a:pt x="12" y="5"/>
                  <a:pt x="12" y="3"/>
                </a:cubicBezTo>
                <a:cubicBezTo>
                  <a:pt x="11" y="3"/>
                  <a:pt x="12" y="5"/>
                  <a:pt x="12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74" name="Freeform 639">
            <a:extLst>
              <a:ext uri="{FF2B5EF4-FFF2-40B4-BE49-F238E27FC236}">
                <a16:creationId xmlns:a16="http://schemas.microsoft.com/office/drawing/2014/main" id="{C58F7A78-B533-0A49-83CD-38A641370E47}"/>
              </a:ext>
            </a:extLst>
          </p:cNvPr>
          <p:cNvSpPr>
            <a:spLocks/>
          </p:cNvSpPr>
          <p:nvPr/>
        </p:nvSpPr>
        <p:spPr bwMode="auto">
          <a:xfrm>
            <a:off x="4667962" y="3737708"/>
            <a:ext cx="94355" cy="82892"/>
          </a:xfrm>
          <a:custGeom>
            <a:avLst/>
            <a:gdLst>
              <a:gd name="T0" fmla="*/ 14 w 18"/>
              <a:gd name="T1" fmla="*/ 7 h 15"/>
              <a:gd name="T2" fmla="*/ 8 w 18"/>
              <a:gd name="T3" fmla="*/ 3 h 15"/>
              <a:gd name="T4" fmla="*/ 1 w 18"/>
              <a:gd name="T5" fmla="*/ 1 h 15"/>
              <a:gd name="T6" fmla="*/ 0 w 18"/>
              <a:gd name="T7" fmla="*/ 3 h 15"/>
              <a:gd name="T8" fmla="*/ 1 w 18"/>
              <a:gd name="T9" fmla="*/ 10 h 15"/>
              <a:gd name="T10" fmla="*/ 2 w 18"/>
              <a:gd name="T11" fmla="*/ 12 h 15"/>
              <a:gd name="T12" fmla="*/ 4 w 18"/>
              <a:gd name="T13" fmla="*/ 10 h 15"/>
              <a:gd name="T14" fmla="*/ 13 w 18"/>
              <a:gd name="T15" fmla="*/ 10 h 15"/>
              <a:gd name="T16" fmla="*/ 17 w 18"/>
              <a:gd name="T17" fmla="*/ 10 h 15"/>
              <a:gd name="T18" fmla="*/ 14 w 18"/>
              <a:gd name="T19" fmla="*/ 7 h 15"/>
              <a:gd name="T20" fmla="*/ 14 w 18"/>
              <a:gd name="T21" fmla="*/ 7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" h="15">
                <a:moveTo>
                  <a:pt x="14" y="7"/>
                </a:moveTo>
                <a:cubicBezTo>
                  <a:pt x="12" y="6"/>
                  <a:pt x="10" y="4"/>
                  <a:pt x="8" y="3"/>
                </a:cubicBezTo>
                <a:cubicBezTo>
                  <a:pt x="7" y="2"/>
                  <a:pt x="2" y="0"/>
                  <a:pt x="1" y="1"/>
                </a:cubicBezTo>
                <a:cubicBezTo>
                  <a:pt x="1" y="1"/>
                  <a:pt x="3" y="3"/>
                  <a:pt x="0" y="3"/>
                </a:cubicBezTo>
                <a:cubicBezTo>
                  <a:pt x="0" y="5"/>
                  <a:pt x="1" y="7"/>
                  <a:pt x="1" y="10"/>
                </a:cubicBezTo>
                <a:cubicBezTo>
                  <a:pt x="1" y="11"/>
                  <a:pt x="1" y="11"/>
                  <a:pt x="2" y="12"/>
                </a:cubicBezTo>
                <a:cubicBezTo>
                  <a:pt x="3" y="15"/>
                  <a:pt x="3" y="11"/>
                  <a:pt x="4" y="10"/>
                </a:cubicBezTo>
                <a:cubicBezTo>
                  <a:pt x="6" y="8"/>
                  <a:pt x="11" y="10"/>
                  <a:pt x="13" y="10"/>
                </a:cubicBezTo>
                <a:cubicBezTo>
                  <a:pt x="15" y="10"/>
                  <a:pt x="15" y="11"/>
                  <a:pt x="17" y="10"/>
                </a:cubicBezTo>
                <a:cubicBezTo>
                  <a:pt x="18" y="8"/>
                  <a:pt x="17" y="7"/>
                  <a:pt x="14" y="7"/>
                </a:cubicBezTo>
                <a:cubicBezTo>
                  <a:pt x="12" y="7"/>
                  <a:pt x="16" y="7"/>
                  <a:pt x="14" y="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75" name="Freeform 640">
            <a:extLst>
              <a:ext uri="{FF2B5EF4-FFF2-40B4-BE49-F238E27FC236}">
                <a16:creationId xmlns:a16="http://schemas.microsoft.com/office/drawing/2014/main" id="{53E3FD41-3461-3842-A747-4A21D877907F}"/>
              </a:ext>
            </a:extLst>
          </p:cNvPr>
          <p:cNvSpPr>
            <a:spLocks/>
          </p:cNvSpPr>
          <p:nvPr/>
        </p:nvSpPr>
        <p:spPr bwMode="auto">
          <a:xfrm>
            <a:off x="2152428" y="1895230"/>
            <a:ext cx="1012980" cy="719659"/>
          </a:xfrm>
          <a:custGeom>
            <a:avLst/>
            <a:gdLst>
              <a:gd name="T0" fmla="*/ 184 w 194"/>
              <a:gd name="T1" fmla="*/ 118 h 130"/>
              <a:gd name="T2" fmla="*/ 161 w 194"/>
              <a:gd name="T3" fmla="*/ 97 h 130"/>
              <a:gd name="T4" fmla="*/ 143 w 194"/>
              <a:gd name="T5" fmla="*/ 92 h 130"/>
              <a:gd name="T6" fmla="*/ 138 w 194"/>
              <a:gd name="T7" fmla="*/ 76 h 130"/>
              <a:gd name="T8" fmla="*/ 135 w 194"/>
              <a:gd name="T9" fmla="*/ 14 h 130"/>
              <a:gd name="T10" fmla="*/ 84 w 194"/>
              <a:gd name="T11" fmla="*/ 8 h 130"/>
              <a:gd name="T12" fmla="*/ 71 w 194"/>
              <a:gd name="T13" fmla="*/ 5 h 130"/>
              <a:gd name="T14" fmla="*/ 62 w 194"/>
              <a:gd name="T15" fmla="*/ 1 h 130"/>
              <a:gd name="T16" fmla="*/ 43 w 194"/>
              <a:gd name="T17" fmla="*/ 8 h 130"/>
              <a:gd name="T18" fmla="*/ 32 w 194"/>
              <a:gd name="T19" fmla="*/ 11 h 130"/>
              <a:gd name="T20" fmla="*/ 12 w 194"/>
              <a:gd name="T21" fmla="*/ 23 h 130"/>
              <a:gd name="T22" fmla="*/ 26 w 194"/>
              <a:gd name="T23" fmla="*/ 38 h 130"/>
              <a:gd name="T24" fmla="*/ 33 w 194"/>
              <a:gd name="T25" fmla="*/ 42 h 130"/>
              <a:gd name="T26" fmla="*/ 38 w 194"/>
              <a:gd name="T27" fmla="*/ 45 h 130"/>
              <a:gd name="T28" fmla="*/ 24 w 194"/>
              <a:gd name="T29" fmla="*/ 42 h 130"/>
              <a:gd name="T30" fmla="*/ 9 w 194"/>
              <a:gd name="T31" fmla="*/ 46 h 130"/>
              <a:gd name="T32" fmla="*/ 12 w 194"/>
              <a:gd name="T33" fmla="*/ 58 h 130"/>
              <a:gd name="T34" fmla="*/ 32 w 194"/>
              <a:gd name="T35" fmla="*/ 58 h 130"/>
              <a:gd name="T36" fmla="*/ 38 w 194"/>
              <a:gd name="T37" fmla="*/ 61 h 130"/>
              <a:gd name="T38" fmla="*/ 21 w 194"/>
              <a:gd name="T39" fmla="*/ 71 h 130"/>
              <a:gd name="T40" fmla="*/ 15 w 194"/>
              <a:gd name="T41" fmla="*/ 78 h 130"/>
              <a:gd name="T42" fmla="*/ 17 w 194"/>
              <a:gd name="T43" fmla="*/ 84 h 130"/>
              <a:gd name="T44" fmla="*/ 26 w 194"/>
              <a:gd name="T45" fmla="*/ 89 h 130"/>
              <a:gd name="T46" fmla="*/ 22 w 194"/>
              <a:gd name="T47" fmla="*/ 94 h 130"/>
              <a:gd name="T48" fmla="*/ 31 w 194"/>
              <a:gd name="T49" fmla="*/ 93 h 130"/>
              <a:gd name="T50" fmla="*/ 38 w 194"/>
              <a:gd name="T51" fmla="*/ 102 h 130"/>
              <a:gd name="T52" fmla="*/ 48 w 194"/>
              <a:gd name="T53" fmla="*/ 105 h 130"/>
              <a:gd name="T54" fmla="*/ 54 w 194"/>
              <a:gd name="T55" fmla="*/ 103 h 130"/>
              <a:gd name="T56" fmla="*/ 55 w 194"/>
              <a:gd name="T57" fmla="*/ 106 h 130"/>
              <a:gd name="T58" fmla="*/ 51 w 194"/>
              <a:gd name="T59" fmla="*/ 114 h 130"/>
              <a:gd name="T60" fmla="*/ 41 w 194"/>
              <a:gd name="T61" fmla="*/ 124 h 130"/>
              <a:gd name="T62" fmla="*/ 36 w 194"/>
              <a:gd name="T63" fmla="*/ 126 h 130"/>
              <a:gd name="T64" fmla="*/ 43 w 194"/>
              <a:gd name="T65" fmla="*/ 125 h 130"/>
              <a:gd name="T66" fmla="*/ 54 w 194"/>
              <a:gd name="T67" fmla="*/ 118 h 130"/>
              <a:gd name="T68" fmla="*/ 72 w 194"/>
              <a:gd name="T69" fmla="*/ 107 h 130"/>
              <a:gd name="T70" fmla="*/ 77 w 194"/>
              <a:gd name="T71" fmla="*/ 91 h 130"/>
              <a:gd name="T72" fmla="*/ 94 w 194"/>
              <a:gd name="T73" fmla="*/ 86 h 130"/>
              <a:gd name="T74" fmla="*/ 87 w 194"/>
              <a:gd name="T75" fmla="*/ 97 h 130"/>
              <a:gd name="T76" fmla="*/ 101 w 194"/>
              <a:gd name="T77" fmla="*/ 88 h 130"/>
              <a:gd name="T78" fmla="*/ 119 w 194"/>
              <a:gd name="T79" fmla="*/ 92 h 130"/>
              <a:gd name="T80" fmla="*/ 136 w 194"/>
              <a:gd name="T81" fmla="*/ 95 h 130"/>
              <a:gd name="T82" fmla="*/ 145 w 194"/>
              <a:gd name="T83" fmla="*/ 98 h 130"/>
              <a:gd name="T84" fmla="*/ 160 w 194"/>
              <a:gd name="T85" fmla="*/ 102 h 130"/>
              <a:gd name="T86" fmla="*/ 169 w 194"/>
              <a:gd name="T87" fmla="*/ 104 h 130"/>
              <a:gd name="T88" fmla="*/ 176 w 194"/>
              <a:gd name="T89" fmla="*/ 111 h 130"/>
              <a:gd name="T90" fmla="*/ 184 w 194"/>
              <a:gd name="T91" fmla="*/ 121 h 130"/>
              <a:gd name="T92" fmla="*/ 186 w 194"/>
              <a:gd name="T93" fmla="*/ 125 h 130"/>
              <a:gd name="T94" fmla="*/ 194 w 194"/>
              <a:gd name="T95" fmla="*/ 126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4" h="130">
                <a:moveTo>
                  <a:pt x="194" y="126"/>
                </a:moveTo>
                <a:cubicBezTo>
                  <a:pt x="193" y="125"/>
                  <a:pt x="191" y="125"/>
                  <a:pt x="193" y="123"/>
                </a:cubicBezTo>
                <a:cubicBezTo>
                  <a:pt x="193" y="122"/>
                  <a:pt x="192" y="122"/>
                  <a:pt x="191" y="122"/>
                </a:cubicBezTo>
                <a:cubicBezTo>
                  <a:pt x="189" y="120"/>
                  <a:pt x="185" y="119"/>
                  <a:pt x="184" y="118"/>
                </a:cubicBezTo>
                <a:cubicBezTo>
                  <a:pt x="180" y="113"/>
                  <a:pt x="178" y="107"/>
                  <a:pt x="174" y="103"/>
                </a:cubicBezTo>
                <a:cubicBezTo>
                  <a:pt x="172" y="102"/>
                  <a:pt x="170" y="100"/>
                  <a:pt x="169" y="99"/>
                </a:cubicBezTo>
                <a:cubicBezTo>
                  <a:pt x="167" y="98"/>
                  <a:pt x="167" y="95"/>
                  <a:pt x="165" y="95"/>
                </a:cubicBezTo>
                <a:cubicBezTo>
                  <a:pt x="164" y="95"/>
                  <a:pt x="161" y="97"/>
                  <a:pt x="161" y="97"/>
                </a:cubicBezTo>
                <a:cubicBezTo>
                  <a:pt x="162" y="99"/>
                  <a:pt x="159" y="100"/>
                  <a:pt x="158" y="100"/>
                </a:cubicBezTo>
                <a:cubicBezTo>
                  <a:pt x="155" y="101"/>
                  <a:pt x="152" y="97"/>
                  <a:pt x="150" y="95"/>
                </a:cubicBezTo>
                <a:cubicBezTo>
                  <a:pt x="149" y="94"/>
                  <a:pt x="148" y="94"/>
                  <a:pt x="147" y="92"/>
                </a:cubicBezTo>
                <a:cubicBezTo>
                  <a:pt x="146" y="90"/>
                  <a:pt x="144" y="91"/>
                  <a:pt x="143" y="92"/>
                </a:cubicBezTo>
                <a:cubicBezTo>
                  <a:pt x="141" y="92"/>
                  <a:pt x="141" y="91"/>
                  <a:pt x="139" y="92"/>
                </a:cubicBezTo>
                <a:cubicBezTo>
                  <a:pt x="139" y="92"/>
                  <a:pt x="138" y="92"/>
                  <a:pt x="138" y="91"/>
                </a:cubicBezTo>
                <a:cubicBezTo>
                  <a:pt x="138" y="90"/>
                  <a:pt x="138" y="90"/>
                  <a:pt x="138" y="89"/>
                </a:cubicBezTo>
                <a:cubicBezTo>
                  <a:pt x="138" y="85"/>
                  <a:pt x="138" y="80"/>
                  <a:pt x="138" y="76"/>
                </a:cubicBezTo>
                <a:cubicBezTo>
                  <a:pt x="138" y="64"/>
                  <a:pt x="138" y="51"/>
                  <a:pt x="138" y="38"/>
                </a:cubicBezTo>
                <a:cubicBezTo>
                  <a:pt x="138" y="33"/>
                  <a:pt x="138" y="27"/>
                  <a:pt x="138" y="21"/>
                </a:cubicBezTo>
                <a:cubicBezTo>
                  <a:pt x="138" y="20"/>
                  <a:pt x="138" y="18"/>
                  <a:pt x="138" y="16"/>
                </a:cubicBezTo>
                <a:cubicBezTo>
                  <a:pt x="138" y="15"/>
                  <a:pt x="137" y="15"/>
                  <a:pt x="135" y="14"/>
                </a:cubicBezTo>
                <a:cubicBezTo>
                  <a:pt x="130" y="12"/>
                  <a:pt x="127" y="12"/>
                  <a:pt x="122" y="12"/>
                </a:cubicBezTo>
                <a:cubicBezTo>
                  <a:pt x="117" y="12"/>
                  <a:pt x="113" y="11"/>
                  <a:pt x="108" y="10"/>
                </a:cubicBezTo>
                <a:cubicBezTo>
                  <a:pt x="102" y="10"/>
                  <a:pt x="97" y="8"/>
                  <a:pt x="92" y="8"/>
                </a:cubicBezTo>
                <a:cubicBezTo>
                  <a:pt x="89" y="8"/>
                  <a:pt x="87" y="9"/>
                  <a:pt x="84" y="8"/>
                </a:cubicBezTo>
                <a:cubicBezTo>
                  <a:pt x="84" y="8"/>
                  <a:pt x="80" y="7"/>
                  <a:pt x="80" y="7"/>
                </a:cubicBezTo>
                <a:cubicBezTo>
                  <a:pt x="80" y="7"/>
                  <a:pt x="81" y="5"/>
                  <a:pt x="81" y="4"/>
                </a:cubicBezTo>
                <a:cubicBezTo>
                  <a:pt x="81" y="4"/>
                  <a:pt x="78" y="4"/>
                  <a:pt x="78" y="4"/>
                </a:cubicBezTo>
                <a:cubicBezTo>
                  <a:pt x="76" y="4"/>
                  <a:pt x="73" y="5"/>
                  <a:pt x="71" y="5"/>
                </a:cubicBezTo>
                <a:cubicBezTo>
                  <a:pt x="69" y="5"/>
                  <a:pt x="70" y="1"/>
                  <a:pt x="67" y="3"/>
                </a:cubicBezTo>
                <a:cubicBezTo>
                  <a:pt x="66" y="3"/>
                  <a:pt x="65" y="5"/>
                  <a:pt x="64" y="4"/>
                </a:cubicBezTo>
                <a:cubicBezTo>
                  <a:pt x="62" y="4"/>
                  <a:pt x="62" y="3"/>
                  <a:pt x="64" y="2"/>
                </a:cubicBezTo>
                <a:cubicBezTo>
                  <a:pt x="66" y="2"/>
                  <a:pt x="63" y="1"/>
                  <a:pt x="62" y="1"/>
                </a:cubicBezTo>
                <a:cubicBezTo>
                  <a:pt x="58" y="0"/>
                  <a:pt x="58" y="1"/>
                  <a:pt x="56" y="3"/>
                </a:cubicBezTo>
                <a:cubicBezTo>
                  <a:pt x="53" y="6"/>
                  <a:pt x="49" y="4"/>
                  <a:pt x="45" y="5"/>
                </a:cubicBezTo>
                <a:cubicBezTo>
                  <a:pt x="41" y="6"/>
                  <a:pt x="45" y="8"/>
                  <a:pt x="45" y="8"/>
                </a:cubicBezTo>
                <a:cubicBezTo>
                  <a:pt x="44" y="8"/>
                  <a:pt x="43" y="8"/>
                  <a:pt x="43" y="8"/>
                </a:cubicBezTo>
                <a:cubicBezTo>
                  <a:pt x="43" y="8"/>
                  <a:pt x="44" y="10"/>
                  <a:pt x="43" y="10"/>
                </a:cubicBezTo>
                <a:cubicBezTo>
                  <a:pt x="42" y="10"/>
                  <a:pt x="42" y="8"/>
                  <a:pt x="42" y="7"/>
                </a:cubicBezTo>
                <a:cubicBezTo>
                  <a:pt x="41" y="7"/>
                  <a:pt x="38" y="10"/>
                  <a:pt x="38" y="10"/>
                </a:cubicBezTo>
                <a:cubicBezTo>
                  <a:pt x="36" y="11"/>
                  <a:pt x="34" y="9"/>
                  <a:pt x="32" y="11"/>
                </a:cubicBezTo>
                <a:cubicBezTo>
                  <a:pt x="30" y="12"/>
                  <a:pt x="28" y="13"/>
                  <a:pt x="27" y="15"/>
                </a:cubicBezTo>
                <a:cubicBezTo>
                  <a:pt x="27" y="17"/>
                  <a:pt x="27" y="19"/>
                  <a:pt x="25" y="20"/>
                </a:cubicBezTo>
                <a:cubicBezTo>
                  <a:pt x="23" y="21"/>
                  <a:pt x="22" y="22"/>
                  <a:pt x="20" y="22"/>
                </a:cubicBezTo>
                <a:cubicBezTo>
                  <a:pt x="19" y="22"/>
                  <a:pt x="13" y="22"/>
                  <a:pt x="12" y="23"/>
                </a:cubicBezTo>
                <a:cubicBezTo>
                  <a:pt x="12" y="24"/>
                  <a:pt x="10" y="27"/>
                  <a:pt x="10" y="27"/>
                </a:cubicBezTo>
                <a:cubicBezTo>
                  <a:pt x="11" y="28"/>
                  <a:pt x="14" y="28"/>
                  <a:pt x="15" y="29"/>
                </a:cubicBezTo>
                <a:cubicBezTo>
                  <a:pt x="18" y="30"/>
                  <a:pt x="21" y="32"/>
                  <a:pt x="23" y="34"/>
                </a:cubicBezTo>
                <a:cubicBezTo>
                  <a:pt x="24" y="35"/>
                  <a:pt x="24" y="37"/>
                  <a:pt x="26" y="38"/>
                </a:cubicBezTo>
                <a:cubicBezTo>
                  <a:pt x="28" y="38"/>
                  <a:pt x="29" y="38"/>
                  <a:pt x="31" y="37"/>
                </a:cubicBezTo>
                <a:cubicBezTo>
                  <a:pt x="31" y="37"/>
                  <a:pt x="34" y="38"/>
                  <a:pt x="34" y="38"/>
                </a:cubicBezTo>
                <a:cubicBezTo>
                  <a:pt x="36" y="41"/>
                  <a:pt x="31" y="39"/>
                  <a:pt x="31" y="39"/>
                </a:cubicBezTo>
                <a:cubicBezTo>
                  <a:pt x="29" y="39"/>
                  <a:pt x="32" y="41"/>
                  <a:pt x="33" y="42"/>
                </a:cubicBezTo>
                <a:cubicBezTo>
                  <a:pt x="34" y="44"/>
                  <a:pt x="35" y="43"/>
                  <a:pt x="37" y="42"/>
                </a:cubicBezTo>
                <a:cubicBezTo>
                  <a:pt x="38" y="41"/>
                  <a:pt x="41" y="41"/>
                  <a:pt x="42" y="42"/>
                </a:cubicBezTo>
                <a:cubicBezTo>
                  <a:pt x="43" y="43"/>
                  <a:pt x="38" y="44"/>
                  <a:pt x="38" y="44"/>
                </a:cubicBezTo>
                <a:cubicBezTo>
                  <a:pt x="37" y="44"/>
                  <a:pt x="38" y="44"/>
                  <a:pt x="38" y="45"/>
                </a:cubicBezTo>
                <a:cubicBezTo>
                  <a:pt x="38" y="46"/>
                  <a:pt x="36" y="45"/>
                  <a:pt x="36" y="45"/>
                </a:cubicBezTo>
                <a:cubicBezTo>
                  <a:pt x="35" y="45"/>
                  <a:pt x="34" y="46"/>
                  <a:pt x="32" y="46"/>
                </a:cubicBezTo>
                <a:cubicBezTo>
                  <a:pt x="30" y="46"/>
                  <a:pt x="26" y="47"/>
                  <a:pt x="24" y="46"/>
                </a:cubicBezTo>
                <a:cubicBezTo>
                  <a:pt x="22" y="45"/>
                  <a:pt x="25" y="43"/>
                  <a:pt x="24" y="42"/>
                </a:cubicBezTo>
                <a:cubicBezTo>
                  <a:pt x="23" y="42"/>
                  <a:pt x="21" y="42"/>
                  <a:pt x="20" y="43"/>
                </a:cubicBezTo>
                <a:cubicBezTo>
                  <a:pt x="19" y="43"/>
                  <a:pt x="17" y="43"/>
                  <a:pt x="16" y="43"/>
                </a:cubicBezTo>
                <a:cubicBezTo>
                  <a:pt x="14" y="44"/>
                  <a:pt x="15" y="46"/>
                  <a:pt x="15" y="46"/>
                </a:cubicBezTo>
                <a:cubicBezTo>
                  <a:pt x="13" y="46"/>
                  <a:pt x="11" y="45"/>
                  <a:pt x="9" y="46"/>
                </a:cubicBezTo>
                <a:cubicBezTo>
                  <a:pt x="8" y="47"/>
                  <a:pt x="6" y="48"/>
                  <a:pt x="5" y="49"/>
                </a:cubicBezTo>
                <a:cubicBezTo>
                  <a:pt x="0" y="52"/>
                  <a:pt x="12" y="52"/>
                  <a:pt x="12" y="53"/>
                </a:cubicBezTo>
                <a:cubicBezTo>
                  <a:pt x="11" y="54"/>
                  <a:pt x="8" y="54"/>
                  <a:pt x="10" y="55"/>
                </a:cubicBezTo>
                <a:cubicBezTo>
                  <a:pt x="11" y="56"/>
                  <a:pt x="11" y="58"/>
                  <a:pt x="12" y="58"/>
                </a:cubicBezTo>
                <a:cubicBezTo>
                  <a:pt x="16" y="59"/>
                  <a:pt x="19" y="58"/>
                  <a:pt x="23" y="58"/>
                </a:cubicBezTo>
                <a:cubicBezTo>
                  <a:pt x="24" y="59"/>
                  <a:pt x="25" y="59"/>
                  <a:pt x="26" y="59"/>
                </a:cubicBezTo>
                <a:cubicBezTo>
                  <a:pt x="28" y="59"/>
                  <a:pt x="27" y="59"/>
                  <a:pt x="29" y="60"/>
                </a:cubicBezTo>
                <a:cubicBezTo>
                  <a:pt x="29" y="60"/>
                  <a:pt x="31" y="58"/>
                  <a:pt x="32" y="58"/>
                </a:cubicBezTo>
                <a:cubicBezTo>
                  <a:pt x="33" y="57"/>
                  <a:pt x="34" y="57"/>
                  <a:pt x="35" y="57"/>
                </a:cubicBezTo>
                <a:cubicBezTo>
                  <a:pt x="36" y="56"/>
                  <a:pt x="37" y="55"/>
                  <a:pt x="37" y="55"/>
                </a:cubicBezTo>
                <a:cubicBezTo>
                  <a:pt x="38" y="56"/>
                  <a:pt x="39" y="57"/>
                  <a:pt x="38" y="58"/>
                </a:cubicBezTo>
                <a:cubicBezTo>
                  <a:pt x="37" y="59"/>
                  <a:pt x="36" y="59"/>
                  <a:pt x="38" y="61"/>
                </a:cubicBezTo>
                <a:cubicBezTo>
                  <a:pt x="40" y="65"/>
                  <a:pt x="38" y="68"/>
                  <a:pt x="33" y="67"/>
                </a:cubicBezTo>
                <a:cubicBezTo>
                  <a:pt x="33" y="67"/>
                  <a:pt x="32" y="66"/>
                  <a:pt x="31" y="67"/>
                </a:cubicBezTo>
                <a:cubicBezTo>
                  <a:pt x="30" y="68"/>
                  <a:pt x="29" y="70"/>
                  <a:pt x="28" y="70"/>
                </a:cubicBezTo>
                <a:cubicBezTo>
                  <a:pt x="26" y="71"/>
                  <a:pt x="20" y="68"/>
                  <a:pt x="21" y="71"/>
                </a:cubicBezTo>
                <a:cubicBezTo>
                  <a:pt x="21" y="71"/>
                  <a:pt x="18" y="73"/>
                  <a:pt x="19" y="73"/>
                </a:cubicBezTo>
                <a:cubicBezTo>
                  <a:pt x="19" y="73"/>
                  <a:pt x="20" y="73"/>
                  <a:pt x="20" y="73"/>
                </a:cubicBezTo>
                <a:cubicBezTo>
                  <a:pt x="21" y="74"/>
                  <a:pt x="18" y="75"/>
                  <a:pt x="17" y="76"/>
                </a:cubicBezTo>
                <a:cubicBezTo>
                  <a:pt x="16" y="76"/>
                  <a:pt x="15" y="77"/>
                  <a:pt x="15" y="78"/>
                </a:cubicBezTo>
                <a:cubicBezTo>
                  <a:pt x="14" y="80"/>
                  <a:pt x="16" y="80"/>
                  <a:pt x="14" y="81"/>
                </a:cubicBezTo>
                <a:cubicBezTo>
                  <a:pt x="12" y="82"/>
                  <a:pt x="14" y="84"/>
                  <a:pt x="15" y="85"/>
                </a:cubicBezTo>
                <a:cubicBezTo>
                  <a:pt x="15" y="86"/>
                  <a:pt x="18" y="81"/>
                  <a:pt x="19" y="81"/>
                </a:cubicBezTo>
                <a:cubicBezTo>
                  <a:pt x="19" y="81"/>
                  <a:pt x="17" y="84"/>
                  <a:pt x="17" y="84"/>
                </a:cubicBezTo>
                <a:cubicBezTo>
                  <a:pt x="16" y="85"/>
                  <a:pt x="19" y="87"/>
                  <a:pt x="20" y="87"/>
                </a:cubicBezTo>
                <a:cubicBezTo>
                  <a:pt x="21" y="88"/>
                  <a:pt x="21" y="89"/>
                  <a:pt x="22" y="88"/>
                </a:cubicBezTo>
                <a:cubicBezTo>
                  <a:pt x="23" y="87"/>
                  <a:pt x="24" y="86"/>
                  <a:pt x="24" y="86"/>
                </a:cubicBezTo>
                <a:cubicBezTo>
                  <a:pt x="24" y="87"/>
                  <a:pt x="25" y="89"/>
                  <a:pt x="26" y="89"/>
                </a:cubicBezTo>
                <a:cubicBezTo>
                  <a:pt x="24" y="90"/>
                  <a:pt x="23" y="89"/>
                  <a:pt x="22" y="89"/>
                </a:cubicBezTo>
                <a:cubicBezTo>
                  <a:pt x="21" y="90"/>
                  <a:pt x="20" y="87"/>
                  <a:pt x="19" y="87"/>
                </a:cubicBezTo>
                <a:cubicBezTo>
                  <a:pt x="18" y="87"/>
                  <a:pt x="16" y="90"/>
                  <a:pt x="18" y="91"/>
                </a:cubicBezTo>
                <a:cubicBezTo>
                  <a:pt x="20" y="92"/>
                  <a:pt x="20" y="93"/>
                  <a:pt x="22" y="94"/>
                </a:cubicBezTo>
                <a:cubicBezTo>
                  <a:pt x="23" y="96"/>
                  <a:pt x="25" y="95"/>
                  <a:pt x="27" y="95"/>
                </a:cubicBezTo>
                <a:cubicBezTo>
                  <a:pt x="28" y="94"/>
                  <a:pt x="30" y="95"/>
                  <a:pt x="30" y="93"/>
                </a:cubicBezTo>
                <a:cubicBezTo>
                  <a:pt x="30" y="91"/>
                  <a:pt x="31" y="88"/>
                  <a:pt x="33" y="89"/>
                </a:cubicBezTo>
                <a:cubicBezTo>
                  <a:pt x="33" y="88"/>
                  <a:pt x="31" y="92"/>
                  <a:pt x="31" y="93"/>
                </a:cubicBezTo>
                <a:cubicBezTo>
                  <a:pt x="31" y="94"/>
                  <a:pt x="35" y="97"/>
                  <a:pt x="34" y="98"/>
                </a:cubicBezTo>
                <a:cubicBezTo>
                  <a:pt x="32" y="100"/>
                  <a:pt x="35" y="101"/>
                  <a:pt x="35" y="101"/>
                </a:cubicBezTo>
                <a:cubicBezTo>
                  <a:pt x="34" y="101"/>
                  <a:pt x="32" y="104"/>
                  <a:pt x="32" y="104"/>
                </a:cubicBezTo>
                <a:cubicBezTo>
                  <a:pt x="33" y="105"/>
                  <a:pt x="38" y="102"/>
                  <a:pt x="38" y="102"/>
                </a:cubicBezTo>
                <a:cubicBezTo>
                  <a:pt x="38" y="103"/>
                  <a:pt x="37" y="103"/>
                  <a:pt x="37" y="104"/>
                </a:cubicBezTo>
                <a:cubicBezTo>
                  <a:pt x="37" y="104"/>
                  <a:pt x="39" y="102"/>
                  <a:pt x="40" y="101"/>
                </a:cubicBezTo>
                <a:cubicBezTo>
                  <a:pt x="41" y="101"/>
                  <a:pt x="45" y="102"/>
                  <a:pt x="45" y="103"/>
                </a:cubicBezTo>
                <a:cubicBezTo>
                  <a:pt x="46" y="104"/>
                  <a:pt x="48" y="107"/>
                  <a:pt x="48" y="105"/>
                </a:cubicBezTo>
                <a:cubicBezTo>
                  <a:pt x="48" y="104"/>
                  <a:pt x="50" y="100"/>
                  <a:pt x="50" y="100"/>
                </a:cubicBezTo>
                <a:cubicBezTo>
                  <a:pt x="50" y="99"/>
                  <a:pt x="53" y="102"/>
                  <a:pt x="53" y="101"/>
                </a:cubicBezTo>
                <a:cubicBezTo>
                  <a:pt x="53" y="101"/>
                  <a:pt x="50" y="101"/>
                  <a:pt x="50" y="102"/>
                </a:cubicBezTo>
                <a:cubicBezTo>
                  <a:pt x="50" y="104"/>
                  <a:pt x="53" y="104"/>
                  <a:pt x="54" y="103"/>
                </a:cubicBezTo>
                <a:cubicBezTo>
                  <a:pt x="55" y="102"/>
                  <a:pt x="56" y="103"/>
                  <a:pt x="57" y="102"/>
                </a:cubicBezTo>
                <a:cubicBezTo>
                  <a:pt x="57" y="102"/>
                  <a:pt x="59" y="100"/>
                  <a:pt x="59" y="100"/>
                </a:cubicBezTo>
                <a:cubicBezTo>
                  <a:pt x="59" y="100"/>
                  <a:pt x="57" y="103"/>
                  <a:pt x="56" y="104"/>
                </a:cubicBezTo>
                <a:cubicBezTo>
                  <a:pt x="56" y="105"/>
                  <a:pt x="56" y="105"/>
                  <a:pt x="55" y="106"/>
                </a:cubicBezTo>
                <a:cubicBezTo>
                  <a:pt x="55" y="107"/>
                  <a:pt x="56" y="106"/>
                  <a:pt x="56" y="107"/>
                </a:cubicBezTo>
                <a:cubicBezTo>
                  <a:pt x="56" y="107"/>
                  <a:pt x="55" y="108"/>
                  <a:pt x="54" y="109"/>
                </a:cubicBezTo>
                <a:cubicBezTo>
                  <a:pt x="54" y="111"/>
                  <a:pt x="54" y="111"/>
                  <a:pt x="55" y="112"/>
                </a:cubicBezTo>
                <a:cubicBezTo>
                  <a:pt x="55" y="112"/>
                  <a:pt x="52" y="114"/>
                  <a:pt x="51" y="114"/>
                </a:cubicBezTo>
                <a:cubicBezTo>
                  <a:pt x="50" y="116"/>
                  <a:pt x="49" y="117"/>
                  <a:pt x="47" y="118"/>
                </a:cubicBezTo>
                <a:cubicBezTo>
                  <a:pt x="45" y="118"/>
                  <a:pt x="43" y="120"/>
                  <a:pt x="42" y="121"/>
                </a:cubicBezTo>
                <a:cubicBezTo>
                  <a:pt x="41" y="121"/>
                  <a:pt x="41" y="122"/>
                  <a:pt x="40" y="122"/>
                </a:cubicBezTo>
                <a:cubicBezTo>
                  <a:pt x="40" y="123"/>
                  <a:pt x="41" y="124"/>
                  <a:pt x="41" y="124"/>
                </a:cubicBezTo>
                <a:cubicBezTo>
                  <a:pt x="40" y="125"/>
                  <a:pt x="37" y="124"/>
                  <a:pt x="36" y="124"/>
                </a:cubicBezTo>
                <a:cubicBezTo>
                  <a:pt x="33" y="124"/>
                  <a:pt x="32" y="125"/>
                  <a:pt x="30" y="127"/>
                </a:cubicBezTo>
                <a:cubicBezTo>
                  <a:pt x="29" y="128"/>
                  <a:pt x="30" y="130"/>
                  <a:pt x="31" y="129"/>
                </a:cubicBezTo>
                <a:cubicBezTo>
                  <a:pt x="33" y="128"/>
                  <a:pt x="35" y="125"/>
                  <a:pt x="36" y="126"/>
                </a:cubicBezTo>
                <a:cubicBezTo>
                  <a:pt x="36" y="125"/>
                  <a:pt x="35" y="129"/>
                  <a:pt x="38" y="126"/>
                </a:cubicBezTo>
                <a:cubicBezTo>
                  <a:pt x="38" y="126"/>
                  <a:pt x="40" y="129"/>
                  <a:pt x="41" y="127"/>
                </a:cubicBezTo>
                <a:cubicBezTo>
                  <a:pt x="41" y="126"/>
                  <a:pt x="40" y="126"/>
                  <a:pt x="41" y="126"/>
                </a:cubicBezTo>
                <a:cubicBezTo>
                  <a:pt x="42" y="125"/>
                  <a:pt x="42" y="125"/>
                  <a:pt x="43" y="125"/>
                </a:cubicBezTo>
                <a:cubicBezTo>
                  <a:pt x="44" y="125"/>
                  <a:pt x="44" y="125"/>
                  <a:pt x="45" y="124"/>
                </a:cubicBezTo>
                <a:cubicBezTo>
                  <a:pt x="46" y="123"/>
                  <a:pt x="48" y="123"/>
                  <a:pt x="50" y="122"/>
                </a:cubicBezTo>
                <a:cubicBezTo>
                  <a:pt x="53" y="121"/>
                  <a:pt x="49" y="121"/>
                  <a:pt x="51" y="120"/>
                </a:cubicBezTo>
                <a:cubicBezTo>
                  <a:pt x="52" y="119"/>
                  <a:pt x="53" y="118"/>
                  <a:pt x="54" y="118"/>
                </a:cubicBezTo>
                <a:cubicBezTo>
                  <a:pt x="56" y="117"/>
                  <a:pt x="58" y="116"/>
                  <a:pt x="59" y="116"/>
                </a:cubicBezTo>
                <a:cubicBezTo>
                  <a:pt x="62" y="114"/>
                  <a:pt x="60" y="115"/>
                  <a:pt x="60" y="113"/>
                </a:cubicBezTo>
                <a:cubicBezTo>
                  <a:pt x="60" y="113"/>
                  <a:pt x="68" y="109"/>
                  <a:pt x="69" y="108"/>
                </a:cubicBezTo>
                <a:cubicBezTo>
                  <a:pt x="70" y="108"/>
                  <a:pt x="72" y="108"/>
                  <a:pt x="72" y="107"/>
                </a:cubicBezTo>
                <a:cubicBezTo>
                  <a:pt x="72" y="104"/>
                  <a:pt x="73" y="105"/>
                  <a:pt x="75" y="104"/>
                </a:cubicBezTo>
                <a:cubicBezTo>
                  <a:pt x="78" y="102"/>
                  <a:pt x="69" y="101"/>
                  <a:pt x="73" y="97"/>
                </a:cubicBezTo>
                <a:cubicBezTo>
                  <a:pt x="75" y="96"/>
                  <a:pt x="77" y="96"/>
                  <a:pt x="78" y="95"/>
                </a:cubicBezTo>
                <a:cubicBezTo>
                  <a:pt x="79" y="94"/>
                  <a:pt x="79" y="91"/>
                  <a:pt x="77" y="91"/>
                </a:cubicBezTo>
                <a:cubicBezTo>
                  <a:pt x="79" y="91"/>
                  <a:pt x="79" y="92"/>
                  <a:pt x="81" y="91"/>
                </a:cubicBezTo>
                <a:cubicBezTo>
                  <a:pt x="82" y="90"/>
                  <a:pt x="83" y="88"/>
                  <a:pt x="85" y="87"/>
                </a:cubicBezTo>
                <a:cubicBezTo>
                  <a:pt x="86" y="86"/>
                  <a:pt x="88" y="84"/>
                  <a:pt x="89" y="84"/>
                </a:cubicBezTo>
                <a:cubicBezTo>
                  <a:pt x="90" y="84"/>
                  <a:pt x="95" y="84"/>
                  <a:pt x="94" y="86"/>
                </a:cubicBezTo>
                <a:cubicBezTo>
                  <a:pt x="93" y="87"/>
                  <a:pt x="91" y="85"/>
                  <a:pt x="89" y="86"/>
                </a:cubicBezTo>
                <a:cubicBezTo>
                  <a:pt x="87" y="87"/>
                  <a:pt x="87" y="88"/>
                  <a:pt x="86" y="90"/>
                </a:cubicBezTo>
                <a:cubicBezTo>
                  <a:pt x="86" y="92"/>
                  <a:pt x="84" y="94"/>
                  <a:pt x="84" y="96"/>
                </a:cubicBezTo>
                <a:cubicBezTo>
                  <a:pt x="83" y="97"/>
                  <a:pt x="87" y="96"/>
                  <a:pt x="87" y="97"/>
                </a:cubicBezTo>
                <a:cubicBezTo>
                  <a:pt x="86" y="97"/>
                  <a:pt x="81" y="99"/>
                  <a:pt x="85" y="99"/>
                </a:cubicBezTo>
                <a:cubicBezTo>
                  <a:pt x="88" y="99"/>
                  <a:pt x="90" y="97"/>
                  <a:pt x="93" y="96"/>
                </a:cubicBezTo>
                <a:cubicBezTo>
                  <a:pt x="95" y="94"/>
                  <a:pt x="97" y="94"/>
                  <a:pt x="99" y="93"/>
                </a:cubicBezTo>
                <a:cubicBezTo>
                  <a:pt x="103" y="92"/>
                  <a:pt x="101" y="90"/>
                  <a:pt x="101" y="88"/>
                </a:cubicBezTo>
                <a:cubicBezTo>
                  <a:pt x="100" y="84"/>
                  <a:pt x="109" y="87"/>
                  <a:pt x="111" y="88"/>
                </a:cubicBezTo>
                <a:cubicBezTo>
                  <a:pt x="113" y="88"/>
                  <a:pt x="114" y="90"/>
                  <a:pt x="116" y="91"/>
                </a:cubicBezTo>
                <a:cubicBezTo>
                  <a:pt x="116" y="91"/>
                  <a:pt x="118" y="88"/>
                  <a:pt x="119" y="89"/>
                </a:cubicBezTo>
                <a:cubicBezTo>
                  <a:pt x="119" y="89"/>
                  <a:pt x="119" y="91"/>
                  <a:pt x="119" y="92"/>
                </a:cubicBezTo>
                <a:cubicBezTo>
                  <a:pt x="121" y="93"/>
                  <a:pt x="122" y="93"/>
                  <a:pt x="123" y="93"/>
                </a:cubicBezTo>
                <a:cubicBezTo>
                  <a:pt x="126" y="93"/>
                  <a:pt x="129" y="92"/>
                  <a:pt x="131" y="93"/>
                </a:cubicBezTo>
                <a:cubicBezTo>
                  <a:pt x="132" y="93"/>
                  <a:pt x="133" y="94"/>
                  <a:pt x="134" y="93"/>
                </a:cubicBezTo>
                <a:cubicBezTo>
                  <a:pt x="135" y="93"/>
                  <a:pt x="135" y="94"/>
                  <a:pt x="136" y="95"/>
                </a:cubicBezTo>
                <a:cubicBezTo>
                  <a:pt x="137" y="95"/>
                  <a:pt x="139" y="96"/>
                  <a:pt x="140" y="96"/>
                </a:cubicBezTo>
                <a:cubicBezTo>
                  <a:pt x="142" y="96"/>
                  <a:pt x="143" y="94"/>
                  <a:pt x="144" y="94"/>
                </a:cubicBezTo>
                <a:cubicBezTo>
                  <a:pt x="146" y="93"/>
                  <a:pt x="145" y="96"/>
                  <a:pt x="145" y="96"/>
                </a:cubicBezTo>
                <a:cubicBezTo>
                  <a:pt x="144" y="97"/>
                  <a:pt x="144" y="97"/>
                  <a:pt x="145" y="98"/>
                </a:cubicBezTo>
                <a:cubicBezTo>
                  <a:pt x="148" y="99"/>
                  <a:pt x="150" y="100"/>
                  <a:pt x="152" y="101"/>
                </a:cubicBezTo>
                <a:cubicBezTo>
                  <a:pt x="154" y="103"/>
                  <a:pt x="156" y="105"/>
                  <a:pt x="158" y="106"/>
                </a:cubicBezTo>
                <a:cubicBezTo>
                  <a:pt x="159" y="106"/>
                  <a:pt x="160" y="105"/>
                  <a:pt x="161" y="105"/>
                </a:cubicBezTo>
                <a:cubicBezTo>
                  <a:pt x="162" y="104"/>
                  <a:pt x="160" y="103"/>
                  <a:pt x="160" y="102"/>
                </a:cubicBezTo>
                <a:cubicBezTo>
                  <a:pt x="160" y="101"/>
                  <a:pt x="163" y="103"/>
                  <a:pt x="163" y="103"/>
                </a:cubicBezTo>
                <a:cubicBezTo>
                  <a:pt x="163" y="104"/>
                  <a:pt x="166" y="106"/>
                  <a:pt x="167" y="105"/>
                </a:cubicBezTo>
                <a:cubicBezTo>
                  <a:pt x="167" y="105"/>
                  <a:pt x="165" y="99"/>
                  <a:pt x="165" y="99"/>
                </a:cubicBezTo>
                <a:cubicBezTo>
                  <a:pt x="166" y="99"/>
                  <a:pt x="168" y="104"/>
                  <a:pt x="169" y="104"/>
                </a:cubicBezTo>
                <a:cubicBezTo>
                  <a:pt x="169" y="105"/>
                  <a:pt x="170" y="107"/>
                  <a:pt x="171" y="107"/>
                </a:cubicBezTo>
                <a:cubicBezTo>
                  <a:pt x="172" y="107"/>
                  <a:pt x="173" y="105"/>
                  <a:pt x="173" y="105"/>
                </a:cubicBezTo>
                <a:cubicBezTo>
                  <a:pt x="171" y="106"/>
                  <a:pt x="177" y="110"/>
                  <a:pt x="177" y="111"/>
                </a:cubicBezTo>
                <a:cubicBezTo>
                  <a:pt x="176" y="111"/>
                  <a:pt x="176" y="111"/>
                  <a:pt x="176" y="111"/>
                </a:cubicBezTo>
                <a:cubicBezTo>
                  <a:pt x="175" y="112"/>
                  <a:pt x="177" y="112"/>
                  <a:pt x="177" y="113"/>
                </a:cubicBezTo>
                <a:cubicBezTo>
                  <a:pt x="177" y="113"/>
                  <a:pt x="175" y="114"/>
                  <a:pt x="176" y="114"/>
                </a:cubicBezTo>
                <a:cubicBezTo>
                  <a:pt x="177" y="115"/>
                  <a:pt x="178" y="116"/>
                  <a:pt x="179" y="117"/>
                </a:cubicBezTo>
                <a:cubicBezTo>
                  <a:pt x="181" y="119"/>
                  <a:pt x="182" y="120"/>
                  <a:pt x="184" y="121"/>
                </a:cubicBezTo>
                <a:cubicBezTo>
                  <a:pt x="184" y="121"/>
                  <a:pt x="182" y="125"/>
                  <a:pt x="183" y="125"/>
                </a:cubicBezTo>
                <a:cubicBezTo>
                  <a:pt x="184" y="126"/>
                  <a:pt x="184" y="124"/>
                  <a:pt x="184" y="124"/>
                </a:cubicBezTo>
                <a:cubicBezTo>
                  <a:pt x="185" y="123"/>
                  <a:pt x="185" y="126"/>
                  <a:pt x="186" y="127"/>
                </a:cubicBezTo>
                <a:cubicBezTo>
                  <a:pt x="186" y="127"/>
                  <a:pt x="186" y="126"/>
                  <a:pt x="186" y="125"/>
                </a:cubicBezTo>
                <a:cubicBezTo>
                  <a:pt x="186" y="127"/>
                  <a:pt x="192" y="130"/>
                  <a:pt x="193" y="127"/>
                </a:cubicBezTo>
                <a:cubicBezTo>
                  <a:pt x="193" y="127"/>
                  <a:pt x="193" y="128"/>
                  <a:pt x="193" y="128"/>
                </a:cubicBezTo>
                <a:cubicBezTo>
                  <a:pt x="193" y="128"/>
                  <a:pt x="194" y="127"/>
                  <a:pt x="194" y="126"/>
                </a:cubicBezTo>
                <a:cubicBezTo>
                  <a:pt x="193" y="126"/>
                  <a:pt x="194" y="127"/>
                  <a:pt x="194" y="12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76" name="Freeform 641">
            <a:extLst>
              <a:ext uri="{FF2B5EF4-FFF2-40B4-BE49-F238E27FC236}">
                <a16:creationId xmlns:a16="http://schemas.microsoft.com/office/drawing/2014/main" id="{0568860F-66DA-764D-A01F-40ACF140B428}"/>
              </a:ext>
            </a:extLst>
          </p:cNvPr>
          <p:cNvSpPr>
            <a:spLocks/>
          </p:cNvSpPr>
          <p:nvPr/>
        </p:nvSpPr>
        <p:spPr bwMode="auto">
          <a:xfrm>
            <a:off x="3295367" y="2812701"/>
            <a:ext cx="1507896" cy="791249"/>
          </a:xfrm>
          <a:custGeom>
            <a:avLst/>
            <a:gdLst>
              <a:gd name="T0" fmla="*/ 84 w 289"/>
              <a:gd name="T1" fmla="*/ 106 h 143"/>
              <a:gd name="T2" fmla="*/ 105 w 289"/>
              <a:gd name="T3" fmla="*/ 119 h 143"/>
              <a:gd name="T4" fmla="*/ 125 w 289"/>
              <a:gd name="T5" fmla="*/ 127 h 143"/>
              <a:gd name="T6" fmla="*/ 137 w 289"/>
              <a:gd name="T7" fmla="*/ 127 h 143"/>
              <a:gd name="T8" fmla="*/ 149 w 289"/>
              <a:gd name="T9" fmla="*/ 119 h 143"/>
              <a:gd name="T10" fmla="*/ 162 w 289"/>
              <a:gd name="T11" fmla="*/ 118 h 143"/>
              <a:gd name="T12" fmla="*/ 177 w 289"/>
              <a:gd name="T13" fmla="*/ 119 h 143"/>
              <a:gd name="T14" fmla="*/ 171 w 289"/>
              <a:gd name="T15" fmla="*/ 113 h 143"/>
              <a:gd name="T16" fmla="*/ 186 w 289"/>
              <a:gd name="T17" fmla="*/ 113 h 143"/>
              <a:gd name="T18" fmla="*/ 209 w 289"/>
              <a:gd name="T19" fmla="*/ 122 h 143"/>
              <a:gd name="T20" fmla="*/ 213 w 289"/>
              <a:gd name="T21" fmla="*/ 133 h 143"/>
              <a:gd name="T22" fmla="*/ 220 w 289"/>
              <a:gd name="T23" fmla="*/ 143 h 143"/>
              <a:gd name="T24" fmla="*/ 215 w 289"/>
              <a:gd name="T25" fmla="*/ 108 h 143"/>
              <a:gd name="T26" fmla="*/ 234 w 289"/>
              <a:gd name="T27" fmla="*/ 92 h 143"/>
              <a:gd name="T28" fmla="*/ 239 w 289"/>
              <a:gd name="T29" fmla="*/ 86 h 143"/>
              <a:gd name="T30" fmla="*/ 244 w 289"/>
              <a:gd name="T31" fmla="*/ 82 h 143"/>
              <a:gd name="T32" fmla="*/ 242 w 289"/>
              <a:gd name="T33" fmla="*/ 78 h 143"/>
              <a:gd name="T34" fmla="*/ 238 w 289"/>
              <a:gd name="T35" fmla="*/ 71 h 143"/>
              <a:gd name="T36" fmla="*/ 239 w 289"/>
              <a:gd name="T37" fmla="*/ 69 h 143"/>
              <a:gd name="T38" fmla="*/ 242 w 289"/>
              <a:gd name="T39" fmla="*/ 75 h 143"/>
              <a:gd name="T40" fmla="*/ 246 w 289"/>
              <a:gd name="T41" fmla="*/ 62 h 143"/>
              <a:gd name="T42" fmla="*/ 253 w 289"/>
              <a:gd name="T43" fmla="*/ 52 h 143"/>
              <a:gd name="T44" fmla="*/ 265 w 289"/>
              <a:gd name="T45" fmla="*/ 48 h 143"/>
              <a:gd name="T46" fmla="*/ 271 w 289"/>
              <a:gd name="T47" fmla="*/ 48 h 143"/>
              <a:gd name="T48" fmla="*/ 274 w 289"/>
              <a:gd name="T49" fmla="*/ 35 h 143"/>
              <a:gd name="T50" fmla="*/ 288 w 289"/>
              <a:gd name="T51" fmla="*/ 28 h 143"/>
              <a:gd name="T52" fmla="*/ 276 w 289"/>
              <a:gd name="T53" fmla="*/ 13 h 143"/>
              <a:gd name="T54" fmla="*/ 264 w 289"/>
              <a:gd name="T55" fmla="*/ 28 h 143"/>
              <a:gd name="T56" fmla="*/ 237 w 289"/>
              <a:gd name="T57" fmla="*/ 39 h 143"/>
              <a:gd name="T58" fmla="*/ 224 w 289"/>
              <a:gd name="T59" fmla="*/ 45 h 143"/>
              <a:gd name="T60" fmla="*/ 208 w 289"/>
              <a:gd name="T61" fmla="*/ 44 h 143"/>
              <a:gd name="T62" fmla="*/ 203 w 289"/>
              <a:gd name="T63" fmla="*/ 36 h 143"/>
              <a:gd name="T64" fmla="*/ 196 w 289"/>
              <a:gd name="T65" fmla="*/ 28 h 143"/>
              <a:gd name="T66" fmla="*/ 185 w 289"/>
              <a:gd name="T67" fmla="*/ 48 h 143"/>
              <a:gd name="T68" fmla="*/ 187 w 289"/>
              <a:gd name="T69" fmla="*/ 25 h 143"/>
              <a:gd name="T70" fmla="*/ 196 w 289"/>
              <a:gd name="T71" fmla="*/ 17 h 143"/>
              <a:gd name="T72" fmla="*/ 184 w 289"/>
              <a:gd name="T73" fmla="*/ 13 h 143"/>
              <a:gd name="T74" fmla="*/ 165 w 289"/>
              <a:gd name="T75" fmla="*/ 15 h 143"/>
              <a:gd name="T76" fmla="*/ 158 w 289"/>
              <a:gd name="T77" fmla="*/ 5 h 143"/>
              <a:gd name="T78" fmla="*/ 147 w 289"/>
              <a:gd name="T79" fmla="*/ 4 h 143"/>
              <a:gd name="T80" fmla="*/ 30 w 289"/>
              <a:gd name="T81" fmla="*/ 4 h 143"/>
              <a:gd name="T82" fmla="*/ 7 w 289"/>
              <a:gd name="T83" fmla="*/ 9 h 143"/>
              <a:gd name="T84" fmla="*/ 8 w 289"/>
              <a:gd name="T85" fmla="*/ 21 h 143"/>
              <a:gd name="T86" fmla="*/ 2 w 289"/>
              <a:gd name="T87" fmla="*/ 40 h 143"/>
              <a:gd name="T88" fmla="*/ 5 w 289"/>
              <a:gd name="T89" fmla="*/ 63 h 143"/>
              <a:gd name="T90" fmla="*/ 12 w 289"/>
              <a:gd name="T91" fmla="*/ 73 h 143"/>
              <a:gd name="T92" fmla="*/ 21 w 289"/>
              <a:gd name="T93" fmla="*/ 88 h 143"/>
              <a:gd name="T94" fmla="*/ 39 w 289"/>
              <a:gd name="T95" fmla="*/ 102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89" h="143">
                <a:moveTo>
                  <a:pt x="68" y="108"/>
                </a:moveTo>
                <a:cubicBezTo>
                  <a:pt x="71" y="108"/>
                  <a:pt x="74" y="108"/>
                  <a:pt x="78" y="108"/>
                </a:cubicBezTo>
                <a:cubicBezTo>
                  <a:pt x="79" y="108"/>
                  <a:pt x="81" y="108"/>
                  <a:pt x="82" y="108"/>
                </a:cubicBezTo>
                <a:cubicBezTo>
                  <a:pt x="83" y="108"/>
                  <a:pt x="83" y="106"/>
                  <a:pt x="84" y="106"/>
                </a:cubicBezTo>
                <a:cubicBezTo>
                  <a:pt x="85" y="105"/>
                  <a:pt x="91" y="105"/>
                  <a:pt x="91" y="106"/>
                </a:cubicBezTo>
                <a:cubicBezTo>
                  <a:pt x="94" y="108"/>
                  <a:pt x="97" y="110"/>
                  <a:pt x="100" y="112"/>
                </a:cubicBezTo>
                <a:cubicBezTo>
                  <a:pt x="100" y="112"/>
                  <a:pt x="101" y="115"/>
                  <a:pt x="101" y="116"/>
                </a:cubicBezTo>
                <a:cubicBezTo>
                  <a:pt x="102" y="118"/>
                  <a:pt x="102" y="118"/>
                  <a:pt x="105" y="119"/>
                </a:cubicBezTo>
                <a:cubicBezTo>
                  <a:pt x="107" y="120"/>
                  <a:pt x="108" y="121"/>
                  <a:pt x="109" y="119"/>
                </a:cubicBezTo>
                <a:cubicBezTo>
                  <a:pt x="110" y="116"/>
                  <a:pt x="111" y="116"/>
                  <a:pt x="114" y="117"/>
                </a:cubicBezTo>
                <a:cubicBezTo>
                  <a:pt x="116" y="117"/>
                  <a:pt x="119" y="118"/>
                  <a:pt x="119" y="120"/>
                </a:cubicBezTo>
                <a:cubicBezTo>
                  <a:pt x="121" y="123"/>
                  <a:pt x="123" y="124"/>
                  <a:pt x="125" y="127"/>
                </a:cubicBezTo>
                <a:cubicBezTo>
                  <a:pt x="127" y="129"/>
                  <a:pt x="126" y="133"/>
                  <a:pt x="129" y="134"/>
                </a:cubicBezTo>
                <a:cubicBezTo>
                  <a:pt x="131" y="136"/>
                  <a:pt x="135" y="136"/>
                  <a:pt x="137" y="137"/>
                </a:cubicBezTo>
                <a:cubicBezTo>
                  <a:pt x="137" y="136"/>
                  <a:pt x="135" y="129"/>
                  <a:pt x="135" y="129"/>
                </a:cubicBezTo>
                <a:cubicBezTo>
                  <a:pt x="137" y="130"/>
                  <a:pt x="136" y="127"/>
                  <a:pt x="137" y="127"/>
                </a:cubicBezTo>
                <a:cubicBezTo>
                  <a:pt x="137" y="126"/>
                  <a:pt x="139" y="126"/>
                  <a:pt x="140" y="125"/>
                </a:cubicBezTo>
                <a:cubicBezTo>
                  <a:pt x="141" y="125"/>
                  <a:pt x="142" y="122"/>
                  <a:pt x="142" y="122"/>
                </a:cubicBezTo>
                <a:cubicBezTo>
                  <a:pt x="143" y="123"/>
                  <a:pt x="144" y="123"/>
                  <a:pt x="145" y="122"/>
                </a:cubicBezTo>
                <a:cubicBezTo>
                  <a:pt x="147" y="121"/>
                  <a:pt x="148" y="121"/>
                  <a:pt x="149" y="119"/>
                </a:cubicBezTo>
                <a:cubicBezTo>
                  <a:pt x="151" y="118"/>
                  <a:pt x="148" y="118"/>
                  <a:pt x="148" y="117"/>
                </a:cubicBezTo>
                <a:cubicBezTo>
                  <a:pt x="148" y="117"/>
                  <a:pt x="151" y="118"/>
                  <a:pt x="152" y="117"/>
                </a:cubicBezTo>
                <a:cubicBezTo>
                  <a:pt x="154" y="116"/>
                  <a:pt x="155" y="116"/>
                  <a:pt x="157" y="116"/>
                </a:cubicBezTo>
                <a:cubicBezTo>
                  <a:pt x="159" y="116"/>
                  <a:pt x="160" y="119"/>
                  <a:pt x="162" y="118"/>
                </a:cubicBezTo>
                <a:cubicBezTo>
                  <a:pt x="165" y="116"/>
                  <a:pt x="166" y="118"/>
                  <a:pt x="168" y="119"/>
                </a:cubicBezTo>
                <a:cubicBezTo>
                  <a:pt x="170" y="120"/>
                  <a:pt x="171" y="118"/>
                  <a:pt x="172" y="118"/>
                </a:cubicBezTo>
                <a:cubicBezTo>
                  <a:pt x="173" y="117"/>
                  <a:pt x="176" y="119"/>
                  <a:pt x="176" y="120"/>
                </a:cubicBezTo>
                <a:cubicBezTo>
                  <a:pt x="177" y="121"/>
                  <a:pt x="178" y="120"/>
                  <a:pt x="177" y="119"/>
                </a:cubicBezTo>
                <a:cubicBezTo>
                  <a:pt x="177" y="119"/>
                  <a:pt x="176" y="118"/>
                  <a:pt x="175" y="118"/>
                </a:cubicBezTo>
                <a:cubicBezTo>
                  <a:pt x="174" y="117"/>
                  <a:pt x="176" y="117"/>
                  <a:pt x="176" y="117"/>
                </a:cubicBezTo>
                <a:cubicBezTo>
                  <a:pt x="175" y="115"/>
                  <a:pt x="175" y="114"/>
                  <a:pt x="173" y="115"/>
                </a:cubicBezTo>
                <a:cubicBezTo>
                  <a:pt x="173" y="115"/>
                  <a:pt x="169" y="115"/>
                  <a:pt x="171" y="113"/>
                </a:cubicBezTo>
                <a:cubicBezTo>
                  <a:pt x="173" y="113"/>
                  <a:pt x="174" y="114"/>
                  <a:pt x="175" y="114"/>
                </a:cubicBezTo>
                <a:cubicBezTo>
                  <a:pt x="178" y="113"/>
                  <a:pt x="180" y="113"/>
                  <a:pt x="183" y="113"/>
                </a:cubicBezTo>
                <a:cubicBezTo>
                  <a:pt x="184" y="113"/>
                  <a:pt x="183" y="113"/>
                  <a:pt x="184" y="114"/>
                </a:cubicBezTo>
                <a:cubicBezTo>
                  <a:pt x="184" y="114"/>
                  <a:pt x="185" y="114"/>
                  <a:pt x="186" y="113"/>
                </a:cubicBezTo>
                <a:cubicBezTo>
                  <a:pt x="188" y="113"/>
                  <a:pt x="190" y="113"/>
                  <a:pt x="192" y="113"/>
                </a:cubicBezTo>
                <a:cubicBezTo>
                  <a:pt x="194" y="113"/>
                  <a:pt x="194" y="115"/>
                  <a:pt x="196" y="116"/>
                </a:cubicBezTo>
                <a:cubicBezTo>
                  <a:pt x="198" y="118"/>
                  <a:pt x="200" y="116"/>
                  <a:pt x="202" y="115"/>
                </a:cubicBezTo>
                <a:cubicBezTo>
                  <a:pt x="203" y="115"/>
                  <a:pt x="209" y="121"/>
                  <a:pt x="209" y="122"/>
                </a:cubicBezTo>
                <a:cubicBezTo>
                  <a:pt x="210" y="123"/>
                  <a:pt x="208" y="125"/>
                  <a:pt x="209" y="126"/>
                </a:cubicBezTo>
                <a:cubicBezTo>
                  <a:pt x="210" y="128"/>
                  <a:pt x="209" y="128"/>
                  <a:pt x="210" y="130"/>
                </a:cubicBezTo>
                <a:cubicBezTo>
                  <a:pt x="210" y="131"/>
                  <a:pt x="211" y="132"/>
                  <a:pt x="211" y="132"/>
                </a:cubicBezTo>
                <a:cubicBezTo>
                  <a:pt x="212" y="132"/>
                  <a:pt x="212" y="133"/>
                  <a:pt x="213" y="133"/>
                </a:cubicBezTo>
                <a:cubicBezTo>
                  <a:pt x="214" y="134"/>
                  <a:pt x="213" y="136"/>
                  <a:pt x="214" y="137"/>
                </a:cubicBezTo>
                <a:cubicBezTo>
                  <a:pt x="215" y="138"/>
                  <a:pt x="216" y="138"/>
                  <a:pt x="217" y="140"/>
                </a:cubicBezTo>
                <a:cubicBezTo>
                  <a:pt x="219" y="143"/>
                  <a:pt x="218" y="140"/>
                  <a:pt x="220" y="141"/>
                </a:cubicBezTo>
                <a:cubicBezTo>
                  <a:pt x="220" y="141"/>
                  <a:pt x="220" y="143"/>
                  <a:pt x="220" y="143"/>
                </a:cubicBezTo>
                <a:cubicBezTo>
                  <a:pt x="221" y="143"/>
                  <a:pt x="222" y="136"/>
                  <a:pt x="222" y="135"/>
                </a:cubicBezTo>
                <a:cubicBezTo>
                  <a:pt x="222" y="132"/>
                  <a:pt x="221" y="130"/>
                  <a:pt x="220" y="126"/>
                </a:cubicBezTo>
                <a:cubicBezTo>
                  <a:pt x="218" y="123"/>
                  <a:pt x="218" y="120"/>
                  <a:pt x="217" y="117"/>
                </a:cubicBezTo>
                <a:cubicBezTo>
                  <a:pt x="215" y="115"/>
                  <a:pt x="214" y="111"/>
                  <a:pt x="215" y="108"/>
                </a:cubicBezTo>
                <a:cubicBezTo>
                  <a:pt x="216" y="105"/>
                  <a:pt x="218" y="103"/>
                  <a:pt x="221" y="101"/>
                </a:cubicBezTo>
                <a:cubicBezTo>
                  <a:pt x="222" y="100"/>
                  <a:pt x="223" y="100"/>
                  <a:pt x="224" y="99"/>
                </a:cubicBezTo>
                <a:cubicBezTo>
                  <a:pt x="225" y="98"/>
                  <a:pt x="226" y="96"/>
                  <a:pt x="227" y="96"/>
                </a:cubicBezTo>
                <a:cubicBezTo>
                  <a:pt x="229" y="94"/>
                  <a:pt x="232" y="94"/>
                  <a:pt x="234" y="92"/>
                </a:cubicBezTo>
                <a:cubicBezTo>
                  <a:pt x="235" y="91"/>
                  <a:pt x="236" y="89"/>
                  <a:pt x="238" y="89"/>
                </a:cubicBezTo>
                <a:cubicBezTo>
                  <a:pt x="238" y="89"/>
                  <a:pt x="242" y="89"/>
                  <a:pt x="241" y="87"/>
                </a:cubicBezTo>
                <a:cubicBezTo>
                  <a:pt x="241" y="87"/>
                  <a:pt x="238" y="88"/>
                  <a:pt x="238" y="88"/>
                </a:cubicBezTo>
                <a:cubicBezTo>
                  <a:pt x="238" y="87"/>
                  <a:pt x="240" y="88"/>
                  <a:pt x="239" y="86"/>
                </a:cubicBezTo>
                <a:cubicBezTo>
                  <a:pt x="239" y="86"/>
                  <a:pt x="238" y="85"/>
                  <a:pt x="239" y="85"/>
                </a:cubicBezTo>
                <a:cubicBezTo>
                  <a:pt x="239" y="84"/>
                  <a:pt x="239" y="85"/>
                  <a:pt x="240" y="84"/>
                </a:cubicBezTo>
                <a:cubicBezTo>
                  <a:pt x="239" y="85"/>
                  <a:pt x="241" y="86"/>
                  <a:pt x="241" y="85"/>
                </a:cubicBezTo>
                <a:cubicBezTo>
                  <a:pt x="242" y="85"/>
                  <a:pt x="245" y="83"/>
                  <a:pt x="244" y="82"/>
                </a:cubicBezTo>
                <a:cubicBezTo>
                  <a:pt x="244" y="83"/>
                  <a:pt x="238" y="82"/>
                  <a:pt x="239" y="81"/>
                </a:cubicBezTo>
                <a:cubicBezTo>
                  <a:pt x="239" y="80"/>
                  <a:pt x="240" y="82"/>
                  <a:pt x="241" y="81"/>
                </a:cubicBezTo>
                <a:cubicBezTo>
                  <a:pt x="241" y="81"/>
                  <a:pt x="243" y="80"/>
                  <a:pt x="243" y="80"/>
                </a:cubicBezTo>
                <a:cubicBezTo>
                  <a:pt x="243" y="80"/>
                  <a:pt x="242" y="79"/>
                  <a:pt x="242" y="78"/>
                </a:cubicBezTo>
                <a:cubicBezTo>
                  <a:pt x="243" y="77"/>
                  <a:pt x="243" y="76"/>
                  <a:pt x="241" y="76"/>
                </a:cubicBezTo>
                <a:cubicBezTo>
                  <a:pt x="241" y="76"/>
                  <a:pt x="237" y="74"/>
                  <a:pt x="237" y="74"/>
                </a:cubicBezTo>
                <a:cubicBezTo>
                  <a:pt x="238" y="73"/>
                  <a:pt x="239" y="74"/>
                  <a:pt x="240" y="74"/>
                </a:cubicBezTo>
                <a:cubicBezTo>
                  <a:pt x="241" y="73"/>
                  <a:pt x="239" y="71"/>
                  <a:pt x="238" y="71"/>
                </a:cubicBezTo>
                <a:cubicBezTo>
                  <a:pt x="237" y="70"/>
                  <a:pt x="236" y="69"/>
                  <a:pt x="236" y="68"/>
                </a:cubicBezTo>
                <a:cubicBezTo>
                  <a:pt x="235" y="67"/>
                  <a:pt x="238" y="65"/>
                  <a:pt x="237" y="64"/>
                </a:cubicBezTo>
                <a:cubicBezTo>
                  <a:pt x="238" y="65"/>
                  <a:pt x="237" y="66"/>
                  <a:pt x="237" y="67"/>
                </a:cubicBezTo>
                <a:cubicBezTo>
                  <a:pt x="237" y="67"/>
                  <a:pt x="239" y="69"/>
                  <a:pt x="239" y="69"/>
                </a:cubicBezTo>
                <a:cubicBezTo>
                  <a:pt x="241" y="67"/>
                  <a:pt x="239" y="62"/>
                  <a:pt x="242" y="61"/>
                </a:cubicBezTo>
                <a:cubicBezTo>
                  <a:pt x="241" y="61"/>
                  <a:pt x="241" y="66"/>
                  <a:pt x="242" y="67"/>
                </a:cubicBezTo>
                <a:cubicBezTo>
                  <a:pt x="242" y="69"/>
                  <a:pt x="244" y="69"/>
                  <a:pt x="244" y="71"/>
                </a:cubicBezTo>
                <a:cubicBezTo>
                  <a:pt x="244" y="72"/>
                  <a:pt x="241" y="74"/>
                  <a:pt x="242" y="75"/>
                </a:cubicBezTo>
                <a:cubicBezTo>
                  <a:pt x="242" y="75"/>
                  <a:pt x="248" y="69"/>
                  <a:pt x="247" y="67"/>
                </a:cubicBezTo>
                <a:cubicBezTo>
                  <a:pt x="247" y="65"/>
                  <a:pt x="245" y="64"/>
                  <a:pt x="245" y="62"/>
                </a:cubicBezTo>
                <a:cubicBezTo>
                  <a:pt x="244" y="61"/>
                  <a:pt x="245" y="58"/>
                  <a:pt x="247" y="59"/>
                </a:cubicBezTo>
                <a:cubicBezTo>
                  <a:pt x="246" y="58"/>
                  <a:pt x="245" y="61"/>
                  <a:pt x="246" y="62"/>
                </a:cubicBezTo>
                <a:cubicBezTo>
                  <a:pt x="248" y="64"/>
                  <a:pt x="248" y="65"/>
                  <a:pt x="250" y="62"/>
                </a:cubicBezTo>
                <a:cubicBezTo>
                  <a:pt x="251" y="61"/>
                  <a:pt x="253" y="58"/>
                  <a:pt x="252" y="56"/>
                </a:cubicBezTo>
                <a:cubicBezTo>
                  <a:pt x="252" y="56"/>
                  <a:pt x="251" y="55"/>
                  <a:pt x="252" y="54"/>
                </a:cubicBezTo>
                <a:cubicBezTo>
                  <a:pt x="252" y="54"/>
                  <a:pt x="253" y="52"/>
                  <a:pt x="253" y="52"/>
                </a:cubicBezTo>
                <a:cubicBezTo>
                  <a:pt x="253" y="52"/>
                  <a:pt x="253" y="54"/>
                  <a:pt x="253" y="54"/>
                </a:cubicBezTo>
                <a:cubicBezTo>
                  <a:pt x="253" y="54"/>
                  <a:pt x="258" y="51"/>
                  <a:pt x="260" y="51"/>
                </a:cubicBezTo>
                <a:cubicBezTo>
                  <a:pt x="261" y="50"/>
                  <a:pt x="263" y="51"/>
                  <a:pt x="264" y="51"/>
                </a:cubicBezTo>
                <a:cubicBezTo>
                  <a:pt x="266" y="50"/>
                  <a:pt x="265" y="49"/>
                  <a:pt x="265" y="48"/>
                </a:cubicBezTo>
                <a:cubicBezTo>
                  <a:pt x="266" y="48"/>
                  <a:pt x="266" y="50"/>
                  <a:pt x="267" y="50"/>
                </a:cubicBezTo>
                <a:cubicBezTo>
                  <a:pt x="267" y="50"/>
                  <a:pt x="269" y="49"/>
                  <a:pt x="269" y="49"/>
                </a:cubicBezTo>
                <a:cubicBezTo>
                  <a:pt x="271" y="51"/>
                  <a:pt x="275" y="46"/>
                  <a:pt x="272" y="46"/>
                </a:cubicBezTo>
                <a:cubicBezTo>
                  <a:pt x="272" y="46"/>
                  <a:pt x="272" y="48"/>
                  <a:pt x="271" y="48"/>
                </a:cubicBezTo>
                <a:cubicBezTo>
                  <a:pt x="270" y="48"/>
                  <a:pt x="268" y="44"/>
                  <a:pt x="268" y="44"/>
                </a:cubicBezTo>
                <a:cubicBezTo>
                  <a:pt x="269" y="43"/>
                  <a:pt x="268" y="42"/>
                  <a:pt x="269" y="41"/>
                </a:cubicBezTo>
                <a:cubicBezTo>
                  <a:pt x="270" y="39"/>
                  <a:pt x="271" y="37"/>
                  <a:pt x="272" y="36"/>
                </a:cubicBezTo>
                <a:cubicBezTo>
                  <a:pt x="273" y="36"/>
                  <a:pt x="274" y="35"/>
                  <a:pt x="274" y="35"/>
                </a:cubicBezTo>
                <a:cubicBezTo>
                  <a:pt x="276" y="36"/>
                  <a:pt x="277" y="33"/>
                  <a:pt x="278" y="32"/>
                </a:cubicBezTo>
                <a:cubicBezTo>
                  <a:pt x="278" y="32"/>
                  <a:pt x="280" y="33"/>
                  <a:pt x="281" y="32"/>
                </a:cubicBezTo>
                <a:cubicBezTo>
                  <a:pt x="283" y="31"/>
                  <a:pt x="285" y="31"/>
                  <a:pt x="286" y="30"/>
                </a:cubicBezTo>
                <a:cubicBezTo>
                  <a:pt x="287" y="30"/>
                  <a:pt x="289" y="29"/>
                  <a:pt x="288" y="28"/>
                </a:cubicBezTo>
                <a:cubicBezTo>
                  <a:pt x="286" y="26"/>
                  <a:pt x="286" y="25"/>
                  <a:pt x="285" y="24"/>
                </a:cubicBezTo>
                <a:cubicBezTo>
                  <a:pt x="281" y="23"/>
                  <a:pt x="287" y="14"/>
                  <a:pt x="281" y="14"/>
                </a:cubicBezTo>
                <a:cubicBezTo>
                  <a:pt x="280" y="13"/>
                  <a:pt x="279" y="15"/>
                  <a:pt x="278" y="14"/>
                </a:cubicBezTo>
                <a:cubicBezTo>
                  <a:pt x="277" y="13"/>
                  <a:pt x="277" y="12"/>
                  <a:pt x="276" y="13"/>
                </a:cubicBezTo>
                <a:cubicBezTo>
                  <a:pt x="275" y="14"/>
                  <a:pt x="274" y="16"/>
                  <a:pt x="273" y="17"/>
                </a:cubicBezTo>
                <a:cubicBezTo>
                  <a:pt x="272" y="18"/>
                  <a:pt x="272" y="20"/>
                  <a:pt x="271" y="21"/>
                </a:cubicBezTo>
                <a:cubicBezTo>
                  <a:pt x="271" y="23"/>
                  <a:pt x="270" y="26"/>
                  <a:pt x="268" y="26"/>
                </a:cubicBezTo>
                <a:cubicBezTo>
                  <a:pt x="266" y="26"/>
                  <a:pt x="266" y="28"/>
                  <a:pt x="264" y="28"/>
                </a:cubicBezTo>
                <a:cubicBezTo>
                  <a:pt x="259" y="28"/>
                  <a:pt x="254" y="28"/>
                  <a:pt x="249" y="28"/>
                </a:cubicBezTo>
                <a:cubicBezTo>
                  <a:pt x="247" y="28"/>
                  <a:pt x="247" y="28"/>
                  <a:pt x="246" y="29"/>
                </a:cubicBezTo>
                <a:cubicBezTo>
                  <a:pt x="245" y="31"/>
                  <a:pt x="241" y="33"/>
                  <a:pt x="241" y="34"/>
                </a:cubicBezTo>
                <a:cubicBezTo>
                  <a:pt x="242" y="37"/>
                  <a:pt x="239" y="39"/>
                  <a:pt x="237" y="39"/>
                </a:cubicBezTo>
                <a:cubicBezTo>
                  <a:pt x="235" y="39"/>
                  <a:pt x="234" y="38"/>
                  <a:pt x="232" y="38"/>
                </a:cubicBezTo>
                <a:cubicBezTo>
                  <a:pt x="230" y="38"/>
                  <a:pt x="228" y="39"/>
                  <a:pt x="227" y="39"/>
                </a:cubicBezTo>
                <a:cubicBezTo>
                  <a:pt x="227" y="39"/>
                  <a:pt x="227" y="42"/>
                  <a:pt x="228" y="42"/>
                </a:cubicBezTo>
                <a:cubicBezTo>
                  <a:pt x="227" y="43"/>
                  <a:pt x="226" y="44"/>
                  <a:pt x="224" y="45"/>
                </a:cubicBezTo>
                <a:cubicBezTo>
                  <a:pt x="222" y="46"/>
                  <a:pt x="219" y="48"/>
                  <a:pt x="216" y="49"/>
                </a:cubicBezTo>
                <a:cubicBezTo>
                  <a:pt x="213" y="50"/>
                  <a:pt x="210" y="50"/>
                  <a:pt x="207" y="49"/>
                </a:cubicBezTo>
                <a:cubicBezTo>
                  <a:pt x="206" y="48"/>
                  <a:pt x="205" y="47"/>
                  <a:pt x="206" y="46"/>
                </a:cubicBezTo>
                <a:cubicBezTo>
                  <a:pt x="206" y="46"/>
                  <a:pt x="207" y="44"/>
                  <a:pt x="208" y="44"/>
                </a:cubicBezTo>
                <a:cubicBezTo>
                  <a:pt x="208" y="44"/>
                  <a:pt x="208" y="45"/>
                  <a:pt x="208" y="46"/>
                </a:cubicBezTo>
                <a:cubicBezTo>
                  <a:pt x="210" y="42"/>
                  <a:pt x="211" y="39"/>
                  <a:pt x="209" y="35"/>
                </a:cubicBezTo>
                <a:cubicBezTo>
                  <a:pt x="208" y="34"/>
                  <a:pt x="206" y="36"/>
                  <a:pt x="205" y="36"/>
                </a:cubicBezTo>
                <a:cubicBezTo>
                  <a:pt x="204" y="37"/>
                  <a:pt x="204" y="36"/>
                  <a:pt x="203" y="36"/>
                </a:cubicBezTo>
                <a:cubicBezTo>
                  <a:pt x="202" y="35"/>
                  <a:pt x="204" y="34"/>
                  <a:pt x="204" y="34"/>
                </a:cubicBezTo>
                <a:cubicBezTo>
                  <a:pt x="208" y="30"/>
                  <a:pt x="205" y="26"/>
                  <a:pt x="201" y="25"/>
                </a:cubicBezTo>
                <a:cubicBezTo>
                  <a:pt x="198" y="24"/>
                  <a:pt x="198" y="25"/>
                  <a:pt x="196" y="26"/>
                </a:cubicBezTo>
                <a:cubicBezTo>
                  <a:pt x="196" y="27"/>
                  <a:pt x="196" y="27"/>
                  <a:pt x="196" y="28"/>
                </a:cubicBezTo>
                <a:cubicBezTo>
                  <a:pt x="196" y="29"/>
                  <a:pt x="194" y="28"/>
                  <a:pt x="193" y="28"/>
                </a:cubicBezTo>
                <a:cubicBezTo>
                  <a:pt x="192" y="28"/>
                  <a:pt x="190" y="36"/>
                  <a:pt x="190" y="37"/>
                </a:cubicBezTo>
                <a:cubicBezTo>
                  <a:pt x="191" y="42"/>
                  <a:pt x="192" y="45"/>
                  <a:pt x="188" y="47"/>
                </a:cubicBezTo>
                <a:cubicBezTo>
                  <a:pt x="188" y="48"/>
                  <a:pt x="185" y="49"/>
                  <a:pt x="185" y="48"/>
                </a:cubicBezTo>
                <a:cubicBezTo>
                  <a:pt x="185" y="46"/>
                  <a:pt x="184" y="44"/>
                  <a:pt x="184" y="42"/>
                </a:cubicBezTo>
                <a:cubicBezTo>
                  <a:pt x="184" y="41"/>
                  <a:pt x="186" y="30"/>
                  <a:pt x="186" y="30"/>
                </a:cubicBezTo>
                <a:cubicBezTo>
                  <a:pt x="185" y="30"/>
                  <a:pt x="183" y="32"/>
                  <a:pt x="183" y="31"/>
                </a:cubicBezTo>
                <a:cubicBezTo>
                  <a:pt x="183" y="30"/>
                  <a:pt x="186" y="26"/>
                  <a:pt x="187" y="25"/>
                </a:cubicBezTo>
                <a:cubicBezTo>
                  <a:pt x="188" y="23"/>
                  <a:pt x="191" y="23"/>
                  <a:pt x="193" y="22"/>
                </a:cubicBezTo>
                <a:cubicBezTo>
                  <a:pt x="196" y="22"/>
                  <a:pt x="199" y="23"/>
                  <a:pt x="202" y="23"/>
                </a:cubicBezTo>
                <a:cubicBezTo>
                  <a:pt x="205" y="23"/>
                  <a:pt x="201" y="20"/>
                  <a:pt x="199" y="20"/>
                </a:cubicBezTo>
                <a:cubicBezTo>
                  <a:pt x="197" y="20"/>
                  <a:pt x="199" y="17"/>
                  <a:pt x="196" y="17"/>
                </a:cubicBezTo>
                <a:cubicBezTo>
                  <a:pt x="194" y="18"/>
                  <a:pt x="192" y="19"/>
                  <a:pt x="189" y="19"/>
                </a:cubicBezTo>
                <a:cubicBezTo>
                  <a:pt x="187" y="19"/>
                  <a:pt x="185" y="17"/>
                  <a:pt x="183" y="16"/>
                </a:cubicBezTo>
                <a:cubicBezTo>
                  <a:pt x="183" y="16"/>
                  <a:pt x="180" y="16"/>
                  <a:pt x="181" y="15"/>
                </a:cubicBezTo>
                <a:cubicBezTo>
                  <a:pt x="182" y="15"/>
                  <a:pt x="184" y="14"/>
                  <a:pt x="184" y="13"/>
                </a:cubicBezTo>
                <a:cubicBezTo>
                  <a:pt x="184" y="13"/>
                  <a:pt x="176" y="16"/>
                  <a:pt x="175" y="16"/>
                </a:cubicBezTo>
                <a:cubicBezTo>
                  <a:pt x="174" y="17"/>
                  <a:pt x="173" y="18"/>
                  <a:pt x="172" y="18"/>
                </a:cubicBezTo>
                <a:cubicBezTo>
                  <a:pt x="170" y="18"/>
                  <a:pt x="170" y="16"/>
                  <a:pt x="168" y="16"/>
                </a:cubicBezTo>
                <a:cubicBezTo>
                  <a:pt x="167" y="16"/>
                  <a:pt x="162" y="18"/>
                  <a:pt x="165" y="15"/>
                </a:cubicBezTo>
                <a:cubicBezTo>
                  <a:pt x="168" y="13"/>
                  <a:pt x="171" y="11"/>
                  <a:pt x="174" y="9"/>
                </a:cubicBezTo>
                <a:cubicBezTo>
                  <a:pt x="172" y="9"/>
                  <a:pt x="170" y="7"/>
                  <a:pt x="168" y="9"/>
                </a:cubicBezTo>
                <a:cubicBezTo>
                  <a:pt x="165" y="10"/>
                  <a:pt x="164" y="8"/>
                  <a:pt x="161" y="7"/>
                </a:cubicBezTo>
                <a:cubicBezTo>
                  <a:pt x="160" y="7"/>
                  <a:pt x="159" y="6"/>
                  <a:pt x="158" y="5"/>
                </a:cubicBezTo>
                <a:cubicBezTo>
                  <a:pt x="156" y="5"/>
                  <a:pt x="155" y="6"/>
                  <a:pt x="153" y="6"/>
                </a:cubicBezTo>
                <a:cubicBezTo>
                  <a:pt x="152" y="5"/>
                  <a:pt x="150" y="5"/>
                  <a:pt x="150" y="3"/>
                </a:cubicBezTo>
                <a:cubicBezTo>
                  <a:pt x="150" y="3"/>
                  <a:pt x="148" y="0"/>
                  <a:pt x="148" y="1"/>
                </a:cubicBezTo>
                <a:cubicBezTo>
                  <a:pt x="147" y="1"/>
                  <a:pt x="148" y="4"/>
                  <a:pt x="147" y="4"/>
                </a:cubicBezTo>
                <a:cubicBezTo>
                  <a:pt x="146" y="4"/>
                  <a:pt x="145" y="4"/>
                  <a:pt x="145" y="4"/>
                </a:cubicBezTo>
                <a:cubicBezTo>
                  <a:pt x="142" y="4"/>
                  <a:pt x="139" y="4"/>
                  <a:pt x="136" y="4"/>
                </a:cubicBezTo>
                <a:cubicBezTo>
                  <a:pt x="125" y="4"/>
                  <a:pt x="115" y="4"/>
                  <a:pt x="105" y="4"/>
                </a:cubicBezTo>
                <a:cubicBezTo>
                  <a:pt x="80" y="4"/>
                  <a:pt x="55" y="4"/>
                  <a:pt x="30" y="4"/>
                </a:cubicBezTo>
                <a:cubicBezTo>
                  <a:pt x="24" y="4"/>
                  <a:pt x="17" y="4"/>
                  <a:pt x="11" y="4"/>
                </a:cubicBezTo>
                <a:cubicBezTo>
                  <a:pt x="12" y="5"/>
                  <a:pt x="14" y="13"/>
                  <a:pt x="11" y="14"/>
                </a:cubicBezTo>
                <a:cubicBezTo>
                  <a:pt x="9" y="14"/>
                  <a:pt x="8" y="14"/>
                  <a:pt x="10" y="12"/>
                </a:cubicBezTo>
                <a:cubicBezTo>
                  <a:pt x="12" y="9"/>
                  <a:pt x="9" y="9"/>
                  <a:pt x="7" y="9"/>
                </a:cubicBezTo>
                <a:cubicBezTo>
                  <a:pt x="5" y="9"/>
                  <a:pt x="2" y="7"/>
                  <a:pt x="1" y="7"/>
                </a:cubicBezTo>
                <a:cubicBezTo>
                  <a:pt x="0" y="8"/>
                  <a:pt x="2" y="12"/>
                  <a:pt x="2" y="12"/>
                </a:cubicBezTo>
                <a:cubicBezTo>
                  <a:pt x="3" y="15"/>
                  <a:pt x="4" y="16"/>
                  <a:pt x="4" y="18"/>
                </a:cubicBezTo>
                <a:cubicBezTo>
                  <a:pt x="4" y="19"/>
                  <a:pt x="7" y="21"/>
                  <a:pt x="8" y="21"/>
                </a:cubicBezTo>
                <a:cubicBezTo>
                  <a:pt x="7" y="21"/>
                  <a:pt x="6" y="21"/>
                  <a:pt x="5" y="22"/>
                </a:cubicBezTo>
                <a:cubicBezTo>
                  <a:pt x="4" y="23"/>
                  <a:pt x="5" y="24"/>
                  <a:pt x="5" y="25"/>
                </a:cubicBezTo>
                <a:cubicBezTo>
                  <a:pt x="5" y="28"/>
                  <a:pt x="5" y="30"/>
                  <a:pt x="4" y="32"/>
                </a:cubicBezTo>
                <a:cubicBezTo>
                  <a:pt x="4" y="35"/>
                  <a:pt x="3" y="37"/>
                  <a:pt x="2" y="40"/>
                </a:cubicBezTo>
                <a:cubicBezTo>
                  <a:pt x="1" y="43"/>
                  <a:pt x="3" y="46"/>
                  <a:pt x="4" y="49"/>
                </a:cubicBezTo>
                <a:cubicBezTo>
                  <a:pt x="4" y="52"/>
                  <a:pt x="3" y="54"/>
                  <a:pt x="3" y="56"/>
                </a:cubicBezTo>
                <a:cubicBezTo>
                  <a:pt x="3" y="57"/>
                  <a:pt x="4" y="58"/>
                  <a:pt x="4" y="59"/>
                </a:cubicBezTo>
                <a:cubicBezTo>
                  <a:pt x="5" y="60"/>
                  <a:pt x="5" y="62"/>
                  <a:pt x="5" y="63"/>
                </a:cubicBezTo>
                <a:cubicBezTo>
                  <a:pt x="6" y="66"/>
                  <a:pt x="9" y="67"/>
                  <a:pt x="10" y="70"/>
                </a:cubicBezTo>
                <a:cubicBezTo>
                  <a:pt x="11" y="72"/>
                  <a:pt x="11" y="71"/>
                  <a:pt x="12" y="70"/>
                </a:cubicBezTo>
                <a:cubicBezTo>
                  <a:pt x="12" y="70"/>
                  <a:pt x="13" y="73"/>
                  <a:pt x="13" y="73"/>
                </a:cubicBezTo>
                <a:cubicBezTo>
                  <a:pt x="13" y="73"/>
                  <a:pt x="12" y="72"/>
                  <a:pt x="12" y="73"/>
                </a:cubicBezTo>
                <a:cubicBezTo>
                  <a:pt x="12" y="74"/>
                  <a:pt x="12" y="75"/>
                  <a:pt x="13" y="76"/>
                </a:cubicBezTo>
                <a:cubicBezTo>
                  <a:pt x="14" y="76"/>
                  <a:pt x="14" y="76"/>
                  <a:pt x="15" y="77"/>
                </a:cubicBezTo>
                <a:cubicBezTo>
                  <a:pt x="16" y="78"/>
                  <a:pt x="14" y="79"/>
                  <a:pt x="15" y="80"/>
                </a:cubicBezTo>
                <a:cubicBezTo>
                  <a:pt x="17" y="83"/>
                  <a:pt x="21" y="85"/>
                  <a:pt x="21" y="88"/>
                </a:cubicBezTo>
                <a:cubicBezTo>
                  <a:pt x="22" y="90"/>
                  <a:pt x="23" y="90"/>
                  <a:pt x="25" y="91"/>
                </a:cubicBezTo>
                <a:cubicBezTo>
                  <a:pt x="27" y="92"/>
                  <a:pt x="29" y="93"/>
                  <a:pt x="31" y="93"/>
                </a:cubicBezTo>
                <a:cubicBezTo>
                  <a:pt x="33" y="93"/>
                  <a:pt x="35" y="95"/>
                  <a:pt x="36" y="96"/>
                </a:cubicBezTo>
                <a:cubicBezTo>
                  <a:pt x="36" y="97"/>
                  <a:pt x="40" y="101"/>
                  <a:pt x="39" y="102"/>
                </a:cubicBezTo>
                <a:cubicBezTo>
                  <a:pt x="43" y="101"/>
                  <a:pt x="48" y="100"/>
                  <a:pt x="52" y="101"/>
                </a:cubicBezTo>
                <a:cubicBezTo>
                  <a:pt x="58" y="103"/>
                  <a:pt x="63" y="106"/>
                  <a:pt x="68" y="108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77" name="Freeform 642">
            <a:extLst>
              <a:ext uri="{FF2B5EF4-FFF2-40B4-BE49-F238E27FC236}">
                <a16:creationId xmlns:a16="http://schemas.microsoft.com/office/drawing/2014/main" id="{7EEC9DAA-0083-D84F-AF70-046D023BB3FB}"/>
              </a:ext>
            </a:extLst>
          </p:cNvPr>
          <p:cNvSpPr>
            <a:spLocks noEditPoints="1"/>
          </p:cNvSpPr>
          <p:nvPr/>
        </p:nvSpPr>
        <p:spPr bwMode="auto">
          <a:xfrm>
            <a:off x="2873441" y="1861320"/>
            <a:ext cx="2227129" cy="1211365"/>
          </a:xfrm>
          <a:custGeom>
            <a:avLst/>
            <a:gdLst>
              <a:gd name="T0" fmla="*/ 255 w 427"/>
              <a:gd name="T1" fmla="*/ 181 h 219"/>
              <a:gd name="T2" fmla="*/ 299 w 427"/>
              <a:gd name="T3" fmla="*/ 195 h 219"/>
              <a:gd name="T4" fmla="*/ 296 w 427"/>
              <a:gd name="T5" fmla="*/ 215 h 219"/>
              <a:gd name="T6" fmla="*/ 332 w 427"/>
              <a:gd name="T7" fmla="*/ 200 h 219"/>
              <a:gd name="T8" fmla="*/ 366 w 427"/>
              <a:gd name="T9" fmla="*/ 196 h 219"/>
              <a:gd name="T10" fmla="*/ 383 w 427"/>
              <a:gd name="T11" fmla="*/ 200 h 219"/>
              <a:gd name="T12" fmla="*/ 391 w 427"/>
              <a:gd name="T13" fmla="*/ 201 h 219"/>
              <a:gd name="T14" fmla="*/ 380 w 427"/>
              <a:gd name="T15" fmla="*/ 188 h 219"/>
              <a:gd name="T16" fmla="*/ 382 w 427"/>
              <a:gd name="T17" fmla="*/ 176 h 219"/>
              <a:gd name="T18" fmla="*/ 354 w 427"/>
              <a:gd name="T19" fmla="*/ 180 h 219"/>
              <a:gd name="T20" fmla="*/ 414 w 427"/>
              <a:gd name="T21" fmla="*/ 160 h 219"/>
              <a:gd name="T22" fmla="*/ 417 w 427"/>
              <a:gd name="T23" fmla="*/ 144 h 219"/>
              <a:gd name="T24" fmla="*/ 415 w 427"/>
              <a:gd name="T25" fmla="*/ 139 h 219"/>
              <a:gd name="T26" fmla="*/ 394 w 427"/>
              <a:gd name="T27" fmla="*/ 126 h 219"/>
              <a:gd name="T28" fmla="*/ 390 w 427"/>
              <a:gd name="T29" fmla="*/ 110 h 219"/>
              <a:gd name="T30" fmla="*/ 378 w 427"/>
              <a:gd name="T31" fmla="*/ 104 h 219"/>
              <a:gd name="T32" fmla="*/ 364 w 427"/>
              <a:gd name="T33" fmla="*/ 112 h 219"/>
              <a:gd name="T34" fmla="*/ 356 w 427"/>
              <a:gd name="T35" fmla="*/ 107 h 219"/>
              <a:gd name="T36" fmla="*/ 342 w 427"/>
              <a:gd name="T37" fmla="*/ 85 h 219"/>
              <a:gd name="T38" fmla="*/ 314 w 427"/>
              <a:gd name="T39" fmla="*/ 91 h 219"/>
              <a:gd name="T40" fmla="*/ 320 w 427"/>
              <a:gd name="T41" fmla="*/ 116 h 219"/>
              <a:gd name="T42" fmla="*/ 306 w 427"/>
              <a:gd name="T43" fmla="*/ 159 h 219"/>
              <a:gd name="T44" fmla="*/ 292 w 427"/>
              <a:gd name="T45" fmla="*/ 135 h 219"/>
              <a:gd name="T46" fmla="*/ 250 w 427"/>
              <a:gd name="T47" fmla="*/ 119 h 219"/>
              <a:gd name="T48" fmla="*/ 237 w 427"/>
              <a:gd name="T49" fmla="*/ 86 h 219"/>
              <a:gd name="T50" fmla="*/ 246 w 427"/>
              <a:gd name="T51" fmla="*/ 77 h 219"/>
              <a:gd name="T52" fmla="*/ 246 w 427"/>
              <a:gd name="T53" fmla="*/ 70 h 219"/>
              <a:gd name="T54" fmla="*/ 263 w 427"/>
              <a:gd name="T55" fmla="*/ 58 h 219"/>
              <a:gd name="T56" fmla="*/ 276 w 427"/>
              <a:gd name="T57" fmla="*/ 48 h 219"/>
              <a:gd name="T58" fmla="*/ 293 w 427"/>
              <a:gd name="T59" fmla="*/ 36 h 219"/>
              <a:gd name="T60" fmla="*/ 276 w 427"/>
              <a:gd name="T61" fmla="*/ 23 h 219"/>
              <a:gd name="T62" fmla="*/ 262 w 427"/>
              <a:gd name="T63" fmla="*/ 35 h 219"/>
              <a:gd name="T64" fmla="*/ 252 w 427"/>
              <a:gd name="T65" fmla="*/ 23 h 219"/>
              <a:gd name="T66" fmla="*/ 241 w 427"/>
              <a:gd name="T67" fmla="*/ 10 h 219"/>
              <a:gd name="T68" fmla="*/ 223 w 427"/>
              <a:gd name="T69" fmla="*/ 6 h 219"/>
              <a:gd name="T70" fmla="*/ 232 w 427"/>
              <a:gd name="T71" fmla="*/ 27 h 219"/>
              <a:gd name="T72" fmla="*/ 226 w 427"/>
              <a:gd name="T73" fmla="*/ 40 h 219"/>
              <a:gd name="T74" fmla="*/ 218 w 427"/>
              <a:gd name="T75" fmla="*/ 37 h 219"/>
              <a:gd name="T76" fmla="*/ 164 w 427"/>
              <a:gd name="T77" fmla="*/ 29 h 219"/>
              <a:gd name="T78" fmla="*/ 166 w 427"/>
              <a:gd name="T79" fmla="*/ 41 h 219"/>
              <a:gd name="T80" fmla="*/ 160 w 427"/>
              <a:gd name="T81" fmla="*/ 40 h 219"/>
              <a:gd name="T82" fmla="*/ 133 w 427"/>
              <a:gd name="T83" fmla="*/ 30 h 219"/>
              <a:gd name="T84" fmla="*/ 83 w 427"/>
              <a:gd name="T85" fmla="*/ 23 h 219"/>
              <a:gd name="T86" fmla="*/ 71 w 427"/>
              <a:gd name="T87" fmla="*/ 18 h 219"/>
              <a:gd name="T88" fmla="*/ 50 w 427"/>
              <a:gd name="T89" fmla="*/ 24 h 219"/>
              <a:gd name="T90" fmla="*/ 49 w 427"/>
              <a:gd name="T91" fmla="*/ 22 h 219"/>
              <a:gd name="T92" fmla="*/ 29 w 427"/>
              <a:gd name="T93" fmla="*/ 23 h 219"/>
              <a:gd name="T94" fmla="*/ 21 w 427"/>
              <a:gd name="T95" fmla="*/ 28 h 219"/>
              <a:gd name="T96" fmla="*/ 3 w 427"/>
              <a:gd name="T97" fmla="*/ 97 h 219"/>
              <a:gd name="T98" fmla="*/ 40 w 427"/>
              <a:gd name="T99" fmla="*/ 116 h 219"/>
              <a:gd name="T100" fmla="*/ 53 w 427"/>
              <a:gd name="T101" fmla="*/ 141 h 219"/>
              <a:gd name="T102" fmla="*/ 62 w 427"/>
              <a:gd name="T103" fmla="*/ 150 h 219"/>
              <a:gd name="T104" fmla="*/ 67 w 427"/>
              <a:gd name="T105" fmla="*/ 160 h 219"/>
              <a:gd name="T106" fmla="*/ 80 w 427"/>
              <a:gd name="T107" fmla="*/ 166 h 219"/>
              <a:gd name="T108" fmla="*/ 133 w 427"/>
              <a:gd name="T109" fmla="*/ 176 h 219"/>
              <a:gd name="T110" fmla="*/ 97 w 427"/>
              <a:gd name="T111" fmla="*/ 57 h 219"/>
              <a:gd name="T112" fmla="*/ 87 w 427"/>
              <a:gd name="T113" fmla="*/ 51 h 219"/>
              <a:gd name="T114" fmla="*/ 113 w 427"/>
              <a:gd name="T115" fmla="*/ 49 h 219"/>
              <a:gd name="T116" fmla="*/ 142 w 427"/>
              <a:gd name="T117" fmla="*/ 85 h 219"/>
              <a:gd name="T118" fmla="*/ 131 w 427"/>
              <a:gd name="T119" fmla="*/ 85 h 219"/>
              <a:gd name="T120" fmla="*/ 160 w 427"/>
              <a:gd name="T121" fmla="*/ 78 h 219"/>
              <a:gd name="T122" fmla="*/ 210 w 427"/>
              <a:gd name="T123" fmla="*/ 150 h 219"/>
              <a:gd name="T124" fmla="*/ 222 w 427"/>
              <a:gd name="T125" fmla="*/ 165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27" h="219">
                <a:moveTo>
                  <a:pt x="229" y="174"/>
                </a:moveTo>
                <a:cubicBezTo>
                  <a:pt x="229" y="174"/>
                  <a:pt x="229" y="173"/>
                  <a:pt x="229" y="173"/>
                </a:cubicBezTo>
                <a:cubicBezTo>
                  <a:pt x="229" y="173"/>
                  <a:pt x="232" y="177"/>
                  <a:pt x="232" y="177"/>
                </a:cubicBezTo>
                <a:cubicBezTo>
                  <a:pt x="234" y="177"/>
                  <a:pt x="235" y="178"/>
                  <a:pt x="236" y="178"/>
                </a:cubicBezTo>
                <a:cubicBezTo>
                  <a:pt x="238" y="178"/>
                  <a:pt x="238" y="177"/>
                  <a:pt x="239" y="178"/>
                </a:cubicBezTo>
                <a:cubicBezTo>
                  <a:pt x="242" y="179"/>
                  <a:pt x="244" y="180"/>
                  <a:pt x="246" y="181"/>
                </a:cubicBezTo>
                <a:cubicBezTo>
                  <a:pt x="247" y="182"/>
                  <a:pt x="248" y="181"/>
                  <a:pt x="249" y="181"/>
                </a:cubicBezTo>
                <a:cubicBezTo>
                  <a:pt x="250" y="180"/>
                  <a:pt x="251" y="180"/>
                  <a:pt x="252" y="180"/>
                </a:cubicBezTo>
                <a:cubicBezTo>
                  <a:pt x="253" y="180"/>
                  <a:pt x="254" y="181"/>
                  <a:pt x="255" y="181"/>
                </a:cubicBezTo>
                <a:cubicBezTo>
                  <a:pt x="257" y="181"/>
                  <a:pt x="258" y="180"/>
                  <a:pt x="259" y="179"/>
                </a:cubicBezTo>
                <a:cubicBezTo>
                  <a:pt x="260" y="178"/>
                  <a:pt x="263" y="175"/>
                  <a:pt x="264" y="175"/>
                </a:cubicBezTo>
                <a:cubicBezTo>
                  <a:pt x="264" y="175"/>
                  <a:pt x="265" y="176"/>
                  <a:pt x="265" y="176"/>
                </a:cubicBezTo>
                <a:cubicBezTo>
                  <a:pt x="267" y="176"/>
                  <a:pt x="268" y="176"/>
                  <a:pt x="269" y="176"/>
                </a:cubicBezTo>
                <a:cubicBezTo>
                  <a:pt x="273" y="176"/>
                  <a:pt x="272" y="179"/>
                  <a:pt x="274" y="181"/>
                </a:cubicBezTo>
                <a:cubicBezTo>
                  <a:pt x="275" y="182"/>
                  <a:pt x="279" y="181"/>
                  <a:pt x="279" y="183"/>
                </a:cubicBezTo>
                <a:cubicBezTo>
                  <a:pt x="279" y="185"/>
                  <a:pt x="280" y="187"/>
                  <a:pt x="281" y="189"/>
                </a:cubicBezTo>
                <a:cubicBezTo>
                  <a:pt x="281" y="194"/>
                  <a:pt x="290" y="193"/>
                  <a:pt x="293" y="194"/>
                </a:cubicBezTo>
                <a:cubicBezTo>
                  <a:pt x="295" y="194"/>
                  <a:pt x="298" y="194"/>
                  <a:pt x="299" y="195"/>
                </a:cubicBezTo>
                <a:cubicBezTo>
                  <a:pt x="300" y="196"/>
                  <a:pt x="305" y="201"/>
                  <a:pt x="304" y="201"/>
                </a:cubicBezTo>
                <a:cubicBezTo>
                  <a:pt x="302" y="203"/>
                  <a:pt x="302" y="203"/>
                  <a:pt x="300" y="202"/>
                </a:cubicBezTo>
                <a:cubicBezTo>
                  <a:pt x="299" y="201"/>
                  <a:pt x="295" y="199"/>
                  <a:pt x="295" y="199"/>
                </a:cubicBezTo>
                <a:cubicBezTo>
                  <a:pt x="295" y="200"/>
                  <a:pt x="298" y="201"/>
                  <a:pt x="297" y="203"/>
                </a:cubicBezTo>
                <a:cubicBezTo>
                  <a:pt x="296" y="204"/>
                  <a:pt x="295" y="206"/>
                  <a:pt x="295" y="207"/>
                </a:cubicBezTo>
                <a:cubicBezTo>
                  <a:pt x="295" y="209"/>
                  <a:pt x="295" y="210"/>
                  <a:pt x="294" y="211"/>
                </a:cubicBezTo>
                <a:cubicBezTo>
                  <a:pt x="294" y="212"/>
                  <a:pt x="291" y="213"/>
                  <a:pt x="291" y="213"/>
                </a:cubicBezTo>
                <a:cubicBezTo>
                  <a:pt x="290" y="214"/>
                  <a:pt x="287" y="219"/>
                  <a:pt x="291" y="219"/>
                </a:cubicBezTo>
                <a:cubicBezTo>
                  <a:pt x="292" y="219"/>
                  <a:pt x="294" y="217"/>
                  <a:pt x="296" y="215"/>
                </a:cubicBezTo>
                <a:cubicBezTo>
                  <a:pt x="298" y="214"/>
                  <a:pt x="299" y="216"/>
                  <a:pt x="301" y="215"/>
                </a:cubicBezTo>
                <a:cubicBezTo>
                  <a:pt x="304" y="215"/>
                  <a:pt x="305" y="213"/>
                  <a:pt x="308" y="213"/>
                </a:cubicBezTo>
                <a:cubicBezTo>
                  <a:pt x="308" y="211"/>
                  <a:pt x="308" y="212"/>
                  <a:pt x="306" y="211"/>
                </a:cubicBezTo>
                <a:cubicBezTo>
                  <a:pt x="305" y="211"/>
                  <a:pt x="305" y="210"/>
                  <a:pt x="306" y="210"/>
                </a:cubicBezTo>
                <a:cubicBezTo>
                  <a:pt x="307" y="208"/>
                  <a:pt x="308" y="207"/>
                  <a:pt x="311" y="207"/>
                </a:cubicBezTo>
                <a:cubicBezTo>
                  <a:pt x="312" y="207"/>
                  <a:pt x="315" y="205"/>
                  <a:pt x="317" y="206"/>
                </a:cubicBezTo>
                <a:cubicBezTo>
                  <a:pt x="319" y="207"/>
                  <a:pt x="320" y="203"/>
                  <a:pt x="322" y="206"/>
                </a:cubicBezTo>
                <a:cubicBezTo>
                  <a:pt x="324" y="204"/>
                  <a:pt x="325" y="203"/>
                  <a:pt x="327" y="201"/>
                </a:cubicBezTo>
                <a:cubicBezTo>
                  <a:pt x="329" y="200"/>
                  <a:pt x="330" y="200"/>
                  <a:pt x="332" y="200"/>
                </a:cubicBezTo>
                <a:cubicBezTo>
                  <a:pt x="335" y="200"/>
                  <a:pt x="339" y="200"/>
                  <a:pt x="342" y="200"/>
                </a:cubicBezTo>
                <a:cubicBezTo>
                  <a:pt x="345" y="200"/>
                  <a:pt x="346" y="201"/>
                  <a:pt x="347" y="199"/>
                </a:cubicBezTo>
                <a:cubicBezTo>
                  <a:pt x="348" y="198"/>
                  <a:pt x="349" y="199"/>
                  <a:pt x="350" y="198"/>
                </a:cubicBezTo>
                <a:cubicBezTo>
                  <a:pt x="351" y="196"/>
                  <a:pt x="352" y="195"/>
                  <a:pt x="352" y="193"/>
                </a:cubicBezTo>
                <a:cubicBezTo>
                  <a:pt x="353" y="191"/>
                  <a:pt x="353" y="190"/>
                  <a:pt x="354" y="188"/>
                </a:cubicBezTo>
                <a:cubicBezTo>
                  <a:pt x="355" y="187"/>
                  <a:pt x="356" y="186"/>
                  <a:pt x="357" y="185"/>
                </a:cubicBezTo>
                <a:cubicBezTo>
                  <a:pt x="358" y="184"/>
                  <a:pt x="359" y="187"/>
                  <a:pt x="361" y="186"/>
                </a:cubicBezTo>
                <a:cubicBezTo>
                  <a:pt x="363" y="184"/>
                  <a:pt x="365" y="187"/>
                  <a:pt x="365" y="189"/>
                </a:cubicBezTo>
                <a:cubicBezTo>
                  <a:pt x="365" y="190"/>
                  <a:pt x="364" y="196"/>
                  <a:pt x="366" y="196"/>
                </a:cubicBezTo>
                <a:cubicBezTo>
                  <a:pt x="367" y="197"/>
                  <a:pt x="368" y="199"/>
                  <a:pt x="369" y="201"/>
                </a:cubicBezTo>
                <a:cubicBezTo>
                  <a:pt x="370" y="199"/>
                  <a:pt x="381" y="196"/>
                  <a:pt x="381" y="196"/>
                </a:cubicBezTo>
                <a:cubicBezTo>
                  <a:pt x="381" y="195"/>
                  <a:pt x="380" y="195"/>
                  <a:pt x="380" y="194"/>
                </a:cubicBezTo>
                <a:cubicBezTo>
                  <a:pt x="380" y="194"/>
                  <a:pt x="382" y="196"/>
                  <a:pt x="382" y="196"/>
                </a:cubicBezTo>
                <a:cubicBezTo>
                  <a:pt x="382" y="197"/>
                  <a:pt x="380" y="197"/>
                  <a:pt x="380" y="197"/>
                </a:cubicBezTo>
                <a:cubicBezTo>
                  <a:pt x="380" y="197"/>
                  <a:pt x="386" y="198"/>
                  <a:pt x="386" y="198"/>
                </a:cubicBezTo>
                <a:cubicBezTo>
                  <a:pt x="386" y="198"/>
                  <a:pt x="386" y="198"/>
                  <a:pt x="386" y="198"/>
                </a:cubicBezTo>
                <a:cubicBezTo>
                  <a:pt x="386" y="198"/>
                  <a:pt x="386" y="199"/>
                  <a:pt x="386" y="199"/>
                </a:cubicBezTo>
                <a:cubicBezTo>
                  <a:pt x="385" y="199"/>
                  <a:pt x="384" y="199"/>
                  <a:pt x="383" y="200"/>
                </a:cubicBezTo>
                <a:cubicBezTo>
                  <a:pt x="383" y="201"/>
                  <a:pt x="382" y="198"/>
                  <a:pt x="382" y="198"/>
                </a:cubicBezTo>
                <a:cubicBezTo>
                  <a:pt x="381" y="198"/>
                  <a:pt x="381" y="199"/>
                  <a:pt x="381" y="199"/>
                </a:cubicBezTo>
                <a:cubicBezTo>
                  <a:pt x="381" y="199"/>
                  <a:pt x="381" y="198"/>
                  <a:pt x="380" y="199"/>
                </a:cubicBezTo>
                <a:cubicBezTo>
                  <a:pt x="379" y="200"/>
                  <a:pt x="378" y="200"/>
                  <a:pt x="377" y="201"/>
                </a:cubicBezTo>
                <a:cubicBezTo>
                  <a:pt x="375" y="202"/>
                  <a:pt x="371" y="205"/>
                  <a:pt x="373" y="208"/>
                </a:cubicBezTo>
                <a:cubicBezTo>
                  <a:pt x="376" y="210"/>
                  <a:pt x="378" y="208"/>
                  <a:pt x="379" y="207"/>
                </a:cubicBezTo>
                <a:cubicBezTo>
                  <a:pt x="380" y="206"/>
                  <a:pt x="384" y="203"/>
                  <a:pt x="384" y="202"/>
                </a:cubicBezTo>
                <a:cubicBezTo>
                  <a:pt x="384" y="203"/>
                  <a:pt x="386" y="204"/>
                  <a:pt x="387" y="203"/>
                </a:cubicBezTo>
                <a:cubicBezTo>
                  <a:pt x="387" y="202"/>
                  <a:pt x="390" y="201"/>
                  <a:pt x="391" y="201"/>
                </a:cubicBezTo>
                <a:cubicBezTo>
                  <a:pt x="393" y="200"/>
                  <a:pt x="395" y="199"/>
                  <a:pt x="397" y="199"/>
                </a:cubicBezTo>
                <a:cubicBezTo>
                  <a:pt x="398" y="199"/>
                  <a:pt x="398" y="199"/>
                  <a:pt x="398" y="198"/>
                </a:cubicBezTo>
                <a:cubicBezTo>
                  <a:pt x="397" y="197"/>
                  <a:pt x="398" y="197"/>
                  <a:pt x="398" y="197"/>
                </a:cubicBezTo>
                <a:cubicBezTo>
                  <a:pt x="398" y="196"/>
                  <a:pt x="396" y="197"/>
                  <a:pt x="395" y="196"/>
                </a:cubicBezTo>
                <a:cubicBezTo>
                  <a:pt x="394" y="196"/>
                  <a:pt x="395" y="194"/>
                  <a:pt x="393" y="196"/>
                </a:cubicBezTo>
                <a:cubicBezTo>
                  <a:pt x="391" y="197"/>
                  <a:pt x="387" y="196"/>
                  <a:pt x="385" y="195"/>
                </a:cubicBezTo>
                <a:cubicBezTo>
                  <a:pt x="384" y="195"/>
                  <a:pt x="385" y="193"/>
                  <a:pt x="384" y="193"/>
                </a:cubicBezTo>
                <a:cubicBezTo>
                  <a:pt x="384" y="193"/>
                  <a:pt x="382" y="193"/>
                  <a:pt x="381" y="192"/>
                </a:cubicBezTo>
                <a:cubicBezTo>
                  <a:pt x="380" y="192"/>
                  <a:pt x="380" y="189"/>
                  <a:pt x="380" y="188"/>
                </a:cubicBezTo>
                <a:cubicBezTo>
                  <a:pt x="380" y="187"/>
                  <a:pt x="378" y="188"/>
                  <a:pt x="377" y="187"/>
                </a:cubicBezTo>
                <a:cubicBezTo>
                  <a:pt x="377" y="187"/>
                  <a:pt x="379" y="185"/>
                  <a:pt x="379" y="185"/>
                </a:cubicBezTo>
                <a:cubicBezTo>
                  <a:pt x="380" y="184"/>
                  <a:pt x="380" y="181"/>
                  <a:pt x="378" y="181"/>
                </a:cubicBezTo>
                <a:cubicBezTo>
                  <a:pt x="378" y="181"/>
                  <a:pt x="376" y="185"/>
                  <a:pt x="375" y="183"/>
                </a:cubicBezTo>
                <a:cubicBezTo>
                  <a:pt x="375" y="181"/>
                  <a:pt x="374" y="182"/>
                  <a:pt x="373" y="181"/>
                </a:cubicBezTo>
                <a:cubicBezTo>
                  <a:pt x="373" y="180"/>
                  <a:pt x="376" y="181"/>
                  <a:pt x="376" y="181"/>
                </a:cubicBezTo>
                <a:cubicBezTo>
                  <a:pt x="378" y="181"/>
                  <a:pt x="379" y="180"/>
                  <a:pt x="380" y="180"/>
                </a:cubicBezTo>
                <a:cubicBezTo>
                  <a:pt x="381" y="179"/>
                  <a:pt x="382" y="179"/>
                  <a:pt x="383" y="179"/>
                </a:cubicBezTo>
                <a:cubicBezTo>
                  <a:pt x="384" y="178"/>
                  <a:pt x="382" y="176"/>
                  <a:pt x="382" y="176"/>
                </a:cubicBezTo>
                <a:cubicBezTo>
                  <a:pt x="382" y="176"/>
                  <a:pt x="383" y="176"/>
                  <a:pt x="383" y="176"/>
                </a:cubicBezTo>
                <a:cubicBezTo>
                  <a:pt x="383" y="176"/>
                  <a:pt x="379" y="174"/>
                  <a:pt x="379" y="174"/>
                </a:cubicBezTo>
                <a:cubicBezTo>
                  <a:pt x="377" y="173"/>
                  <a:pt x="375" y="173"/>
                  <a:pt x="373" y="174"/>
                </a:cubicBezTo>
                <a:cubicBezTo>
                  <a:pt x="369" y="175"/>
                  <a:pt x="366" y="176"/>
                  <a:pt x="363" y="178"/>
                </a:cubicBezTo>
                <a:cubicBezTo>
                  <a:pt x="360" y="179"/>
                  <a:pt x="358" y="181"/>
                  <a:pt x="355" y="183"/>
                </a:cubicBezTo>
                <a:cubicBezTo>
                  <a:pt x="354" y="184"/>
                  <a:pt x="353" y="185"/>
                  <a:pt x="352" y="187"/>
                </a:cubicBezTo>
                <a:cubicBezTo>
                  <a:pt x="352" y="187"/>
                  <a:pt x="348" y="189"/>
                  <a:pt x="348" y="189"/>
                </a:cubicBezTo>
                <a:cubicBezTo>
                  <a:pt x="348" y="188"/>
                  <a:pt x="353" y="184"/>
                  <a:pt x="354" y="183"/>
                </a:cubicBezTo>
                <a:cubicBezTo>
                  <a:pt x="354" y="182"/>
                  <a:pt x="355" y="181"/>
                  <a:pt x="354" y="180"/>
                </a:cubicBezTo>
                <a:cubicBezTo>
                  <a:pt x="353" y="180"/>
                  <a:pt x="351" y="179"/>
                  <a:pt x="350" y="179"/>
                </a:cubicBezTo>
                <a:cubicBezTo>
                  <a:pt x="351" y="179"/>
                  <a:pt x="353" y="180"/>
                  <a:pt x="354" y="180"/>
                </a:cubicBezTo>
                <a:cubicBezTo>
                  <a:pt x="356" y="181"/>
                  <a:pt x="358" y="178"/>
                  <a:pt x="359" y="177"/>
                </a:cubicBezTo>
                <a:cubicBezTo>
                  <a:pt x="360" y="176"/>
                  <a:pt x="361" y="174"/>
                  <a:pt x="363" y="173"/>
                </a:cubicBezTo>
                <a:cubicBezTo>
                  <a:pt x="365" y="173"/>
                  <a:pt x="367" y="174"/>
                  <a:pt x="368" y="172"/>
                </a:cubicBezTo>
                <a:cubicBezTo>
                  <a:pt x="369" y="168"/>
                  <a:pt x="371" y="167"/>
                  <a:pt x="375" y="167"/>
                </a:cubicBezTo>
                <a:cubicBezTo>
                  <a:pt x="379" y="167"/>
                  <a:pt x="383" y="167"/>
                  <a:pt x="387" y="167"/>
                </a:cubicBezTo>
                <a:cubicBezTo>
                  <a:pt x="394" y="167"/>
                  <a:pt x="404" y="169"/>
                  <a:pt x="409" y="163"/>
                </a:cubicBezTo>
                <a:cubicBezTo>
                  <a:pt x="411" y="161"/>
                  <a:pt x="412" y="160"/>
                  <a:pt x="414" y="160"/>
                </a:cubicBezTo>
                <a:cubicBezTo>
                  <a:pt x="416" y="160"/>
                  <a:pt x="418" y="160"/>
                  <a:pt x="421" y="158"/>
                </a:cubicBezTo>
                <a:cubicBezTo>
                  <a:pt x="422" y="158"/>
                  <a:pt x="425" y="156"/>
                  <a:pt x="425" y="155"/>
                </a:cubicBezTo>
                <a:cubicBezTo>
                  <a:pt x="427" y="152"/>
                  <a:pt x="422" y="153"/>
                  <a:pt x="422" y="152"/>
                </a:cubicBezTo>
                <a:cubicBezTo>
                  <a:pt x="422" y="151"/>
                  <a:pt x="424" y="151"/>
                  <a:pt x="424" y="151"/>
                </a:cubicBezTo>
                <a:cubicBezTo>
                  <a:pt x="425" y="150"/>
                  <a:pt x="424" y="149"/>
                  <a:pt x="424" y="148"/>
                </a:cubicBezTo>
                <a:cubicBezTo>
                  <a:pt x="424" y="148"/>
                  <a:pt x="425" y="147"/>
                  <a:pt x="425" y="147"/>
                </a:cubicBezTo>
                <a:cubicBezTo>
                  <a:pt x="425" y="146"/>
                  <a:pt x="423" y="145"/>
                  <a:pt x="423" y="145"/>
                </a:cubicBezTo>
                <a:cubicBezTo>
                  <a:pt x="422" y="144"/>
                  <a:pt x="421" y="144"/>
                  <a:pt x="421" y="143"/>
                </a:cubicBezTo>
                <a:cubicBezTo>
                  <a:pt x="420" y="143"/>
                  <a:pt x="418" y="146"/>
                  <a:pt x="417" y="144"/>
                </a:cubicBezTo>
                <a:cubicBezTo>
                  <a:pt x="417" y="144"/>
                  <a:pt x="419" y="143"/>
                  <a:pt x="418" y="143"/>
                </a:cubicBezTo>
                <a:cubicBezTo>
                  <a:pt x="418" y="142"/>
                  <a:pt x="417" y="141"/>
                  <a:pt x="416" y="141"/>
                </a:cubicBezTo>
                <a:cubicBezTo>
                  <a:pt x="415" y="140"/>
                  <a:pt x="411" y="141"/>
                  <a:pt x="410" y="142"/>
                </a:cubicBezTo>
                <a:cubicBezTo>
                  <a:pt x="409" y="144"/>
                  <a:pt x="406" y="145"/>
                  <a:pt x="404" y="146"/>
                </a:cubicBezTo>
                <a:cubicBezTo>
                  <a:pt x="403" y="146"/>
                  <a:pt x="400" y="144"/>
                  <a:pt x="400" y="143"/>
                </a:cubicBezTo>
                <a:cubicBezTo>
                  <a:pt x="400" y="142"/>
                  <a:pt x="403" y="145"/>
                  <a:pt x="403" y="145"/>
                </a:cubicBezTo>
                <a:cubicBezTo>
                  <a:pt x="404" y="145"/>
                  <a:pt x="408" y="142"/>
                  <a:pt x="408" y="142"/>
                </a:cubicBezTo>
                <a:cubicBezTo>
                  <a:pt x="408" y="142"/>
                  <a:pt x="406" y="141"/>
                  <a:pt x="406" y="141"/>
                </a:cubicBezTo>
                <a:cubicBezTo>
                  <a:pt x="409" y="140"/>
                  <a:pt x="412" y="140"/>
                  <a:pt x="415" y="139"/>
                </a:cubicBezTo>
                <a:cubicBezTo>
                  <a:pt x="415" y="139"/>
                  <a:pt x="417" y="138"/>
                  <a:pt x="416" y="137"/>
                </a:cubicBezTo>
                <a:cubicBezTo>
                  <a:pt x="416" y="137"/>
                  <a:pt x="414" y="135"/>
                  <a:pt x="414" y="135"/>
                </a:cubicBezTo>
                <a:cubicBezTo>
                  <a:pt x="412" y="136"/>
                  <a:pt x="410" y="136"/>
                  <a:pt x="409" y="134"/>
                </a:cubicBezTo>
                <a:cubicBezTo>
                  <a:pt x="408" y="134"/>
                  <a:pt x="404" y="137"/>
                  <a:pt x="404" y="136"/>
                </a:cubicBezTo>
                <a:cubicBezTo>
                  <a:pt x="404" y="136"/>
                  <a:pt x="407" y="133"/>
                  <a:pt x="404" y="134"/>
                </a:cubicBezTo>
                <a:cubicBezTo>
                  <a:pt x="404" y="134"/>
                  <a:pt x="400" y="135"/>
                  <a:pt x="400" y="135"/>
                </a:cubicBezTo>
                <a:cubicBezTo>
                  <a:pt x="401" y="133"/>
                  <a:pt x="404" y="133"/>
                  <a:pt x="402" y="130"/>
                </a:cubicBezTo>
                <a:cubicBezTo>
                  <a:pt x="402" y="130"/>
                  <a:pt x="398" y="128"/>
                  <a:pt x="398" y="128"/>
                </a:cubicBezTo>
                <a:cubicBezTo>
                  <a:pt x="396" y="128"/>
                  <a:pt x="396" y="126"/>
                  <a:pt x="394" y="126"/>
                </a:cubicBezTo>
                <a:cubicBezTo>
                  <a:pt x="395" y="126"/>
                  <a:pt x="392" y="122"/>
                  <a:pt x="392" y="122"/>
                </a:cubicBezTo>
                <a:cubicBezTo>
                  <a:pt x="392" y="122"/>
                  <a:pt x="393" y="123"/>
                  <a:pt x="394" y="123"/>
                </a:cubicBezTo>
                <a:cubicBezTo>
                  <a:pt x="395" y="124"/>
                  <a:pt x="395" y="122"/>
                  <a:pt x="396" y="122"/>
                </a:cubicBezTo>
                <a:cubicBezTo>
                  <a:pt x="400" y="121"/>
                  <a:pt x="393" y="118"/>
                  <a:pt x="392" y="117"/>
                </a:cubicBezTo>
                <a:cubicBezTo>
                  <a:pt x="392" y="118"/>
                  <a:pt x="394" y="116"/>
                  <a:pt x="394" y="116"/>
                </a:cubicBezTo>
                <a:cubicBezTo>
                  <a:pt x="395" y="115"/>
                  <a:pt x="393" y="115"/>
                  <a:pt x="392" y="114"/>
                </a:cubicBezTo>
                <a:cubicBezTo>
                  <a:pt x="392" y="114"/>
                  <a:pt x="391" y="113"/>
                  <a:pt x="390" y="113"/>
                </a:cubicBezTo>
                <a:cubicBezTo>
                  <a:pt x="390" y="113"/>
                  <a:pt x="388" y="113"/>
                  <a:pt x="388" y="113"/>
                </a:cubicBezTo>
                <a:cubicBezTo>
                  <a:pt x="389" y="112"/>
                  <a:pt x="391" y="113"/>
                  <a:pt x="390" y="110"/>
                </a:cubicBezTo>
                <a:cubicBezTo>
                  <a:pt x="389" y="110"/>
                  <a:pt x="386" y="111"/>
                  <a:pt x="386" y="111"/>
                </a:cubicBezTo>
                <a:cubicBezTo>
                  <a:pt x="386" y="110"/>
                  <a:pt x="389" y="110"/>
                  <a:pt x="388" y="108"/>
                </a:cubicBezTo>
                <a:cubicBezTo>
                  <a:pt x="388" y="107"/>
                  <a:pt x="388" y="106"/>
                  <a:pt x="387" y="105"/>
                </a:cubicBezTo>
                <a:cubicBezTo>
                  <a:pt x="387" y="105"/>
                  <a:pt x="386" y="106"/>
                  <a:pt x="386" y="105"/>
                </a:cubicBezTo>
                <a:cubicBezTo>
                  <a:pt x="386" y="106"/>
                  <a:pt x="384" y="102"/>
                  <a:pt x="384" y="102"/>
                </a:cubicBezTo>
                <a:cubicBezTo>
                  <a:pt x="383" y="100"/>
                  <a:pt x="382" y="99"/>
                  <a:pt x="382" y="98"/>
                </a:cubicBezTo>
                <a:cubicBezTo>
                  <a:pt x="381" y="96"/>
                  <a:pt x="381" y="94"/>
                  <a:pt x="379" y="97"/>
                </a:cubicBezTo>
                <a:cubicBezTo>
                  <a:pt x="379" y="97"/>
                  <a:pt x="378" y="101"/>
                  <a:pt x="379" y="100"/>
                </a:cubicBezTo>
                <a:cubicBezTo>
                  <a:pt x="375" y="101"/>
                  <a:pt x="377" y="101"/>
                  <a:pt x="378" y="104"/>
                </a:cubicBezTo>
                <a:cubicBezTo>
                  <a:pt x="378" y="103"/>
                  <a:pt x="377" y="103"/>
                  <a:pt x="377" y="104"/>
                </a:cubicBezTo>
                <a:cubicBezTo>
                  <a:pt x="376" y="104"/>
                  <a:pt x="376" y="104"/>
                  <a:pt x="375" y="105"/>
                </a:cubicBezTo>
                <a:cubicBezTo>
                  <a:pt x="375" y="105"/>
                  <a:pt x="377" y="106"/>
                  <a:pt x="377" y="106"/>
                </a:cubicBezTo>
                <a:cubicBezTo>
                  <a:pt x="376" y="107"/>
                  <a:pt x="374" y="106"/>
                  <a:pt x="374" y="107"/>
                </a:cubicBezTo>
                <a:cubicBezTo>
                  <a:pt x="373" y="108"/>
                  <a:pt x="375" y="110"/>
                  <a:pt x="373" y="111"/>
                </a:cubicBezTo>
                <a:cubicBezTo>
                  <a:pt x="374" y="111"/>
                  <a:pt x="372" y="107"/>
                  <a:pt x="370" y="109"/>
                </a:cubicBezTo>
                <a:cubicBezTo>
                  <a:pt x="370" y="110"/>
                  <a:pt x="366" y="113"/>
                  <a:pt x="366" y="113"/>
                </a:cubicBezTo>
                <a:cubicBezTo>
                  <a:pt x="365" y="113"/>
                  <a:pt x="365" y="112"/>
                  <a:pt x="365" y="111"/>
                </a:cubicBezTo>
                <a:cubicBezTo>
                  <a:pt x="364" y="111"/>
                  <a:pt x="364" y="112"/>
                  <a:pt x="364" y="112"/>
                </a:cubicBezTo>
                <a:cubicBezTo>
                  <a:pt x="363" y="111"/>
                  <a:pt x="364" y="111"/>
                  <a:pt x="364" y="110"/>
                </a:cubicBezTo>
                <a:cubicBezTo>
                  <a:pt x="364" y="111"/>
                  <a:pt x="357" y="116"/>
                  <a:pt x="357" y="115"/>
                </a:cubicBezTo>
                <a:cubicBezTo>
                  <a:pt x="356" y="114"/>
                  <a:pt x="360" y="113"/>
                  <a:pt x="361" y="113"/>
                </a:cubicBezTo>
                <a:cubicBezTo>
                  <a:pt x="363" y="111"/>
                  <a:pt x="363" y="110"/>
                  <a:pt x="362" y="108"/>
                </a:cubicBezTo>
                <a:cubicBezTo>
                  <a:pt x="361" y="107"/>
                  <a:pt x="358" y="107"/>
                  <a:pt x="357" y="107"/>
                </a:cubicBezTo>
                <a:cubicBezTo>
                  <a:pt x="356" y="107"/>
                  <a:pt x="356" y="108"/>
                  <a:pt x="356" y="108"/>
                </a:cubicBezTo>
                <a:cubicBezTo>
                  <a:pt x="355" y="110"/>
                  <a:pt x="353" y="108"/>
                  <a:pt x="352" y="108"/>
                </a:cubicBezTo>
                <a:cubicBezTo>
                  <a:pt x="353" y="108"/>
                  <a:pt x="355" y="106"/>
                  <a:pt x="355" y="106"/>
                </a:cubicBezTo>
                <a:cubicBezTo>
                  <a:pt x="355" y="106"/>
                  <a:pt x="356" y="107"/>
                  <a:pt x="356" y="107"/>
                </a:cubicBezTo>
                <a:cubicBezTo>
                  <a:pt x="355" y="107"/>
                  <a:pt x="357" y="105"/>
                  <a:pt x="357" y="105"/>
                </a:cubicBezTo>
                <a:cubicBezTo>
                  <a:pt x="358" y="103"/>
                  <a:pt x="356" y="104"/>
                  <a:pt x="355" y="103"/>
                </a:cubicBezTo>
                <a:cubicBezTo>
                  <a:pt x="355" y="103"/>
                  <a:pt x="356" y="98"/>
                  <a:pt x="354" y="99"/>
                </a:cubicBezTo>
                <a:cubicBezTo>
                  <a:pt x="355" y="98"/>
                  <a:pt x="356" y="98"/>
                  <a:pt x="355" y="96"/>
                </a:cubicBezTo>
                <a:cubicBezTo>
                  <a:pt x="353" y="95"/>
                  <a:pt x="357" y="94"/>
                  <a:pt x="356" y="92"/>
                </a:cubicBezTo>
                <a:cubicBezTo>
                  <a:pt x="356" y="91"/>
                  <a:pt x="354" y="93"/>
                  <a:pt x="353" y="92"/>
                </a:cubicBezTo>
                <a:cubicBezTo>
                  <a:pt x="352" y="91"/>
                  <a:pt x="350" y="91"/>
                  <a:pt x="349" y="91"/>
                </a:cubicBezTo>
                <a:cubicBezTo>
                  <a:pt x="347" y="90"/>
                  <a:pt x="346" y="90"/>
                  <a:pt x="345" y="88"/>
                </a:cubicBezTo>
                <a:cubicBezTo>
                  <a:pt x="345" y="86"/>
                  <a:pt x="342" y="87"/>
                  <a:pt x="342" y="85"/>
                </a:cubicBezTo>
                <a:cubicBezTo>
                  <a:pt x="342" y="84"/>
                  <a:pt x="340" y="85"/>
                  <a:pt x="340" y="85"/>
                </a:cubicBezTo>
                <a:cubicBezTo>
                  <a:pt x="341" y="83"/>
                  <a:pt x="339" y="83"/>
                  <a:pt x="338" y="82"/>
                </a:cubicBezTo>
                <a:cubicBezTo>
                  <a:pt x="336" y="81"/>
                  <a:pt x="336" y="80"/>
                  <a:pt x="334" y="81"/>
                </a:cubicBezTo>
                <a:cubicBezTo>
                  <a:pt x="332" y="82"/>
                  <a:pt x="331" y="83"/>
                  <a:pt x="329" y="82"/>
                </a:cubicBezTo>
                <a:cubicBezTo>
                  <a:pt x="327" y="81"/>
                  <a:pt x="326" y="83"/>
                  <a:pt x="324" y="82"/>
                </a:cubicBezTo>
                <a:cubicBezTo>
                  <a:pt x="322" y="80"/>
                  <a:pt x="320" y="80"/>
                  <a:pt x="318" y="80"/>
                </a:cubicBezTo>
                <a:cubicBezTo>
                  <a:pt x="316" y="80"/>
                  <a:pt x="314" y="80"/>
                  <a:pt x="313" y="82"/>
                </a:cubicBezTo>
                <a:cubicBezTo>
                  <a:pt x="312" y="84"/>
                  <a:pt x="315" y="85"/>
                  <a:pt x="315" y="86"/>
                </a:cubicBezTo>
                <a:cubicBezTo>
                  <a:pt x="316" y="87"/>
                  <a:pt x="315" y="90"/>
                  <a:pt x="314" y="91"/>
                </a:cubicBezTo>
                <a:cubicBezTo>
                  <a:pt x="314" y="92"/>
                  <a:pt x="314" y="91"/>
                  <a:pt x="313" y="92"/>
                </a:cubicBezTo>
                <a:cubicBezTo>
                  <a:pt x="313" y="92"/>
                  <a:pt x="315" y="94"/>
                  <a:pt x="315" y="94"/>
                </a:cubicBezTo>
                <a:cubicBezTo>
                  <a:pt x="315" y="96"/>
                  <a:pt x="316" y="98"/>
                  <a:pt x="316" y="99"/>
                </a:cubicBezTo>
                <a:cubicBezTo>
                  <a:pt x="316" y="100"/>
                  <a:pt x="316" y="100"/>
                  <a:pt x="316" y="101"/>
                </a:cubicBezTo>
                <a:cubicBezTo>
                  <a:pt x="316" y="102"/>
                  <a:pt x="315" y="101"/>
                  <a:pt x="315" y="101"/>
                </a:cubicBezTo>
                <a:cubicBezTo>
                  <a:pt x="314" y="102"/>
                  <a:pt x="314" y="104"/>
                  <a:pt x="314" y="104"/>
                </a:cubicBezTo>
                <a:cubicBezTo>
                  <a:pt x="313" y="105"/>
                  <a:pt x="312" y="106"/>
                  <a:pt x="312" y="107"/>
                </a:cubicBezTo>
                <a:cubicBezTo>
                  <a:pt x="311" y="109"/>
                  <a:pt x="311" y="109"/>
                  <a:pt x="312" y="110"/>
                </a:cubicBezTo>
                <a:cubicBezTo>
                  <a:pt x="315" y="112"/>
                  <a:pt x="318" y="114"/>
                  <a:pt x="320" y="116"/>
                </a:cubicBezTo>
                <a:cubicBezTo>
                  <a:pt x="321" y="119"/>
                  <a:pt x="322" y="124"/>
                  <a:pt x="321" y="127"/>
                </a:cubicBezTo>
                <a:cubicBezTo>
                  <a:pt x="319" y="131"/>
                  <a:pt x="313" y="133"/>
                  <a:pt x="310" y="135"/>
                </a:cubicBezTo>
                <a:cubicBezTo>
                  <a:pt x="309" y="136"/>
                  <a:pt x="308" y="136"/>
                  <a:pt x="307" y="137"/>
                </a:cubicBezTo>
                <a:cubicBezTo>
                  <a:pt x="304" y="138"/>
                  <a:pt x="308" y="141"/>
                  <a:pt x="308" y="143"/>
                </a:cubicBezTo>
                <a:cubicBezTo>
                  <a:pt x="308" y="143"/>
                  <a:pt x="309" y="145"/>
                  <a:pt x="309" y="146"/>
                </a:cubicBezTo>
                <a:cubicBezTo>
                  <a:pt x="309" y="148"/>
                  <a:pt x="309" y="149"/>
                  <a:pt x="310" y="151"/>
                </a:cubicBezTo>
                <a:cubicBezTo>
                  <a:pt x="311" y="153"/>
                  <a:pt x="311" y="154"/>
                  <a:pt x="309" y="156"/>
                </a:cubicBezTo>
                <a:cubicBezTo>
                  <a:pt x="309" y="156"/>
                  <a:pt x="310" y="160"/>
                  <a:pt x="309" y="161"/>
                </a:cubicBezTo>
                <a:cubicBezTo>
                  <a:pt x="308" y="161"/>
                  <a:pt x="307" y="157"/>
                  <a:pt x="306" y="159"/>
                </a:cubicBezTo>
                <a:cubicBezTo>
                  <a:pt x="305" y="161"/>
                  <a:pt x="307" y="164"/>
                  <a:pt x="307" y="164"/>
                </a:cubicBezTo>
                <a:cubicBezTo>
                  <a:pt x="307" y="163"/>
                  <a:pt x="301" y="158"/>
                  <a:pt x="298" y="161"/>
                </a:cubicBezTo>
                <a:cubicBezTo>
                  <a:pt x="299" y="160"/>
                  <a:pt x="302" y="159"/>
                  <a:pt x="300" y="157"/>
                </a:cubicBezTo>
                <a:cubicBezTo>
                  <a:pt x="299" y="156"/>
                  <a:pt x="298" y="155"/>
                  <a:pt x="297" y="155"/>
                </a:cubicBezTo>
                <a:cubicBezTo>
                  <a:pt x="297" y="154"/>
                  <a:pt x="295" y="154"/>
                  <a:pt x="294" y="154"/>
                </a:cubicBezTo>
                <a:cubicBezTo>
                  <a:pt x="294" y="153"/>
                  <a:pt x="295" y="153"/>
                  <a:pt x="294" y="151"/>
                </a:cubicBezTo>
                <a:cubicBezTo>
                  <a:pt x="293" y="150"/>
                  <a:pt x="292" y="148"/>
                  <a:pt x="293" y="146"/>
                </a:cubicBezTo>
                <a:cubicBezTo>
                  <a:pt x="294" y="143"/>
                  <a:pt x="291" y="142"/>
                  <a:pt x="291" y="140"/>
                </a:cubicBezTo>
                <a:cubicBezTo>
                  <a:pt x="291" y="138"/>
                  <a:pt x="293" y="137"/>
                  <a:pt x="292" y="135"/>
                </a:cubicBezTo>
                <a:cubicBezTo>
                  <a:pt x="290" y="133"/>
                  <a:pt x="286" y="133"/>
                  <a:pt x="283" y="133"/>
                </a:cubicBezTo>
                <a:cubicBezTo>
                  <a:pt x="282" y="133"/>
                  <a:pt x="281" y="133"/>
                  <a:pt x="279" y="133"/>
                </a:cubicBezTo>
                <a:cubicBezTo>
                  <a:pt x="279" y="133"/>
                  <a:pt x="277" y="135"/>
                  <a:pt x="277" y="135"/>
                </a:cubicBezTo>
                <a:cubicBezTo>
                  <a:pt x="277" y="134"/>
                  <a:pt x="278" y="134"/>
                  <a:pt x="277" y="133"/>
                </a:cubicBezTo>
                <a:cubicBezTo>
                  <a:pt x="277" y="132"/>
                  <a:pt x="276" y="131"/>
                  <a:pt x="275" y="131"/>
                </a:cubicBezTo>
                <a:cubicBezTo>
                  <a:pt x="273" y="130"/>
                  <a:pt x="271" y="130"/>
                  <a:pt x="269" y="129"/>
                </a:cubicBezTo>
                <a:cubicBezTo>
                  <a:pt x="266" y="128"/>
                  <a:pt x="264" y="125"/>
                  <a:pt x="261" y="123"/>
                </a:cubicBezTo>
                <a:cubicBezTo>
                  <a:pt x="259" y="122"/>
                  <a:pt x="257" y="121"/>
                  <a:pt x="256" y="121"/>
                </a:cubicBezTo>
                <a:cubicBezTo>
                  <a:pt x="254" y="121"/>
                  <a:pt x="252" y="119"/>
                  <a:pt x="250" y="119"/>
                </a:cubicBezTo>
                <a:cubicBezTo>
                  <a:pt x="249" y="119"/>
                  <a:pt x="240" y="121"/>
                  <a:pt x="240" y="121"/>
                </a:cubicBezTo>
                <a:cubicBezTo>
                  <a:pt x="240" y="120"/>
                  <a:pt x="241" y="120"/>
                  <a:pt x="242" y="119"/>
                </a:cubicBezTo>
                <a:cubicBezTo>
                  <a:pt x="242" y="118"/>
                  <a:pt x="241" y="117"/>
                  <a:pt x="241" y="117"/>
                </a:cubicBezTo>
                <a:cubicBezTo>
                  <a:pt x="240" y="114"/>
                  <a:pt x="239" y="112"/>
                  <a:pt x="238" y="110"/>
                </a:cubicBezTo>
                <a:cubicBezTo>
                  <a:pt x="237" y="108"/>
                  <a:pt x="236" y="108"/>
                  <a:pt x="234" y="108"/>
                </a:cubicBezTo>
                <a:cubicBezTo>
                  <a:pt x="231" y="108"/>
                  <a:pt x="230" y="108"/>
                  <a:pt x="230" y="105"/>
                </a:cubicBezTo>
                <a:cubicBezTo>
                  <a:pt x="231" y="103"/>
                  <a:pt x="230" y="100"/>
                  <a:pt x="230" y="98"/>
                </a:cubicBezTo>
                <a:cubicBezTo>
                  <a:pt x="231" y="95"/>
                  <a:pt x="233" y="93"/>
                  <a:pt x="234" y="90"/>
                </a:cubicBezTo>
                <a:cubicBezTo>
                  <a:pt x="235" y="88"/>
                  <a:pt x="235" y="87"/>
                  <a:pt x="237" y="86"/>
                </a:cubicBezTo>
                <a:cubicBezTo>
                  <a:pt x="238" y="86"/>
                  <a:pt x="237" y="85"/>
                  <a:pt x="237" y="84"/>
                </a:cubicBezTo>
                <a:cubicBezTo>
                  <a:pt x="238" y="84"/>
                  <a:pt x="240" y="82"/>
                  <a:pt x="240" y="82"/>
                </a:cubicBezTo>
                <a:cubicBezTo>
                  <a:pt x="240" y="82"/>
                  <a:pt x="240" y="82"/>
                  <a:pt x="239" y="81"/>
                </a:cubicBezTo>
                <a:cubicBezTo>
                  <a:pt x="239" y="81"/>
                  <a:pt x="240" y="81"/>
                  <a:pt x="240" y="81"/>
                </a:cubicBezTo>
                <a:cubicBezTo>
                  <a:pt x="240" y="79"/>
                  <a:pt x="242" y="80"/>
                  <a:pt x="243" y="80"/>
                </a:cubicBezTo>
                <a:cubicBezTo>
                  <a:pt x="244" y="80"/>
                  <a:pt x="244" y="79"/>
                  <a:pt x="244" y="79"/>
                </a:cubicBezTo>
                <a:cubicBezTo>
                  <a:pt x="245" y="77"/>
                  <a:pt x="243" y="78"/>
                  <a:pt x="242" y="77"/>
                </a:cubicBezTo>
                <a:cubicBezTo>
                  <a:pt x="242" y="77"/>
                  <a:pt x="244" y="77"/>
                  <a:pt x="244" y="77"/>
                </a:cubicBezTo>
                <a:cubicBezTo>
                  <a:pt x="245" y="76"/>
                  <a:pt x="246" y="77"/>
                  <a:pt x="246" y="77"/>
                </a:cubicBezTo>
                <a:cubicBezTo>
                  <a:pt x="248" y="79"/>
                  <a:pt x="248" y="77"/>
                  <a:pt x="250" y="76"/>
                </a:cubicBezTo>
                <a:cubicBezTo>
                  <a:pt x="252" y="74"/>
                  <a:pt x="248" y="72"/>
                  <a:pt x="246" y="71"/>
                </a:cubicBezTo>
                <a:cubicBezTo>
                  <a:pt x="245" y="71"/>
                  <a:pt x="241" y="72"/>
                  <a:pt x="241" y="72"/>
                </a:cubicBezTo>
                <a:cubicBezTo>
                  <a:pt x="240" y="70"/>
                  <a:pt x="243" y="70"/>
                  <a:pt x="240" y="69"/>
                </a:cubicBezTo>
                <a:cubicBezTo>
                  <a:pt x="239" y="69"/>
                  <a:pt x="234" y="69"/>
                  <a:pt x="234" y="68"/>
                </a:cubicBezTo>
                <a:cubicBezTo>
                  <a:pt x="234" y="67"/>
                  <a:pt x="236" y="67"/>
                  <a:pt x="236" y="67"/>
                </a:cubicBezTo>
                <a:cubicBezTo>
                  <a:pt x="237" y="66"/>
                  <a:pt x="237" y="67"/>
                  <a:pt x="238" y="67"/>
                </a:cubicBezTo>
                <a:cubicBezTo>
                  <a:pt x="237" y="68"/>
                  <a:pt x="240" y="68"/>
                  <a:pt x="240" y="68"/>
                </a:cubicBezTo>
                <a:cubicBezTo>
                  <a:pt x="242" y="68"/>
                  <a:pt x="245" y="70"/>
                  <a:pt x="246" y="70"/>
                </a:cubicBezTo>
                <a:cubicBezTo>
                  <a:pt x="247" y="70"/>
                  <a:pt x="248" y="71"/>
                  <a:pt x="249" y="71"/>
                </a:cubicBezTo>
                <a:cubicBezTo>
                  <a:pt x="251" y="72"/>
                  <a:pt x="250" y="71"/>
                  <a:pt x="251" y="71"/>
                </a:cubicBezTo>
                <a:cubicBezTo>
                  <a:pt x="252" y="71"/>
                  <a:pt x="255" y="71"/>
                  <a:pt x="254" y="70"/>
                </a:cubicBezTo>
                <a:cubicBezTo>
                  <a:pt x="253" y="69"/>
                  <a:pt x="254" y="67"/>
                  <a:pt x="255" y="66"/>
                </a:cubicBezTo>
                <a:cubicBezTo>
                  <a:pt x="255" y="67"/>
                  <a:pt x="258" y="68"/>
                  <a:pt x="258" y="68"/>
                </a:cubicBezTo>
                <a:cubicBezTo>
                  <a:pt x="260" y="68"/>
                  <a:pt x="261" y="68"/>
                  <a:pt x="263" y="67"/>
                </a:cubicBezTo>
                <a:cubicBezTo>
                  <a:pt x="264" y="66"/>
                  <a:pt x="265" y="64"/>
                  <a:pt x="266" y="63"/>
                </a:cubicBezTo>
                <a:cubicBezTo>
                  <a:pt x="267" y="62"/>
                  <a:pt x="269" y="61"/>
                  <a:pt x="268" y="59"/>
                </a:cubicBezTo>
                <a:cubicBezTo>
                  <a:pt x="267" y="57"/>
                  <a:pt x="264" y="58"/>
                  <a:pt x="263" y="58"/>
                </a:cubicBezTo>
                <a:cubicBezTo>
                  <a:pt x="260" y="58"/>
                  <a:pt x="258" y="57"/>
                  <a:pt x="256" y="56"/>
                </a:cubicBezTo>
                <a:cubicBezTo>
                  <a:pt x="255" y="55"/>
                  <a:pt x="254" y="54"/>
                  <a:pt x="252" y="53"/>
                </a:cubicBezTo>
                <a:cubicBezTo>
                  <a:pt x="252" y="53"/>
                  <a:pt x="247" y="53"/>
                  <a:pt x="247" y="53"/>
                </a:cubicBezTo>
                <a:cubicBezTo>
                  <a:pt x="247" y="52"/>
                  <a:pt x="252" y="53"/>
                  <a:pt x="253" y="53"/>
                </a:cubicBezTo>
                <a:cubicBezTo>
                  <a:pt x="255" y="53"/>
                  <a:pt x="255" y="52"/>
                  <a:pt x="257" y="53"/>
                </a:cubicBezTo>
                <a:cubicBezTo>
                  <a:pt x="261" y="55"/>
                  <a:pt x="265" y="59"/>
                  <a:pt x="269" y="56"/>
                </a:cubicBezTo>
                <a:cubicBezTo>
                  <a:pt x="271" y="54"/>
                  <a:pt x="272" y="53"/>
                  <a:pt x="273" y="51"/>
                </a:cubicBezTo>
                <a:cubicBezTo>
                  <a:pt x="274" y="50"/>
                  <a:pt x="268" y="49"/>
                  <a:pt x="271" y="47"/>
                </a:cubicBezTo>
                <a:cubicBezTo>
                  <a:pt x="272" y="47"/>
                  <a:pt x="275" y="47"/>
                  <a:pt x="276" y="48"/>
                </a:cubicBezTo>
                <a:cubicBezTo>
                  <a:pt x="279" y="48"/>
                  <a:pt x="279" y="50"/>
                  <a:pt x="282" y="48"/>
                </a:cubicBezTo>
                <a:cubicBezTo>
                  <a:pt x="282" y="48"/>
                  <a:pt x="285" y="49"/>
                  <a:pt x="284" y="47"/>
                </a:cubicBezTo>
                <a:cubicBezTo>
                  <a:pt x="283" y="46"/>
                  <a:pt x="279" y="44"/>
                  <a:pt x="278" y="44"/>
                </a:cubicBezTo>
                <a:cubicBezTo>
                  <a:pt x="280" y="43"/>
                  <a:pt x="282" y="45"/>
                  <a:pt x="284" y="45"/>
                </a:cubicBezTo>
                <a:cubicBezTo>
                  <a:pt x="285" y="45"/>
                  <a:pt x="287" y="50"/>
                  <a:pt x="289" y="49"/>
                </a:cubicBezTo>
                <a:cubicBezTo>
                  <a:pt x="289" y="49"/>
                  <a:pt x="288" y="48"/>
                  <a:pt x="288" y="48"/>
                </a:cubicBezTo>
                <a:cubicBezTo>
                  <a:pt x="289" y="47"/>
                  <a:pt x="290" y="47"/>
                  <a:pt x="292" y="46"/>
                </a:cubicBezTo>
                <a:cubicBezTo>
                  <a:pt x="293" y="45"/>
                  <a:pt x="296" y="42"/>
                  <a:pt x="297" y="41"/>
                </a:cubicBezTo>
                <a:cubicBezTo>
                  <a:pt x="297" y="38"/>
                  <a:pt x="295" y="38"/>
                  <a:pt x="293" y="36"/>
                </a:cubicBezTo>
                <a:cubicBezTo>
                  <a:pt x="293" y="36"/>
                  <a:pt x="290" y="30"/>
                  <a:pt x="290" y="31"/>
                </a:cubicBezTo>
                <a:cubicBezTo>
                  <a:pt x="291" y="30"/>
                  <a:pt x="295" y="30"/>
                  <a:pt x="296" y="30"/>
                </a:cubicBezTo>
                <a:cubicBezTo>
                  <a:pt x="299" y="29"/>
                  <a:pt x="294" y="28"/>
                  <a:pt x="294" y="27"/>
                </a:cubicBezTo>
                <a:cubicBezTo>
                  <a:pt x="293" y="26"/>
                  <a:pt x="297" y="26"/>
                  <a:pt x="297" y="25"/>
                </a:cubicBezTo>
                <a:cubicBezTo>
                  <a:pt x="297" y="25"/>
                  <a:pt x="287" y="21"/>
                  <a:pt x="287" y="21"/>
                </a:cubicBezTo>
                <a:cubicBezTo>
                  <a:pt x="288" y="21"/>
                  <a:pt x="290" y="20"/>
                  <a:pt x="291" y="20"/>
                </a:cubicBezTo>
                <a:cubicBezTo>
                  <a:pt x="288" y="20"/>
                  <a:pt x="285" y="19"/>
                  <a:pt x="282" y="19"/>
                </a:cubicBezTo>
                <a:cubicBezTo>
                  <a:pt x="280" y="19"/>
                  <a:pt x="277" y="20"/>
                  <a:pt x="276" y="19"/>
                </a:cubicBezTo>
                <a:cubicBezTo>
                  <a:pt x="278" y="20"/>
                  <a:pt x="275" y="21"/>
                  <a:pt x="276" y="23"/>
                </a:cubicBezTo>
                <a:cubicBezTo>
                  <a:pt x="277" y="24"/>
                  <a:pt x="280" y="25"/>
                  <a:pt x="280" y="26"/>
                </a:cubicBezTo>
                <a:cubicBezTo>
                  <a:pt x="280" y="26"/>
                  <a:pt x="278" y="27"/>
                  <a:pt x="278" y="27"/>
                </a:cubicBezTo>
                <a:cubicBezTo>
                  <a:pt x="278" y="27"/>
                  <a:pt x="280" y="28"/>
                  <a:pt x="279" y="28"/>
                </a:cubicBezTo>
                <a:cubicBezTo>
                  <a:pt x="277" y="29"/>
                  <a:pt x="276" y="27"/>
                  <a:pt x="275" y="31"/>
                </a:cubicBezTo>
                <a:cubicBezTo>
                  <a:pt x="274" y="33"/>
                  <a:pt x="274" y="35"/>
                  <a:pt x="273" y="37"/>
                </a:cubicBezTo>
                <a:cubicBezTo>
                  <a:pt x="272" y="37"/>
                  <a:pt x="271" y="38"/>
                  <a:pt x="271" y="39"/>
                </a:cubicBezTo>
                <a:cubicBezTo>
                  <a:pt x="271" y="40"/>
                  <a:pt x="270" y="40"/>
                  <a:pt x="270" y="41"/>
                </a:cubicBezTo>
                <a:cubicBezTo>
                  <a:pt x="267" y="42"/>
                  <a:pt x="268" y="43"/>
                  <a:pt x="266" y="40"/>
                </a:cubicBezTo>
                <a:cubicBezTo>
                  <a:pt x="265" y="39"/>
                  <a:pt x="262" y="37"/>
                  <a:pt x="262" y="35"/>
                </a:cubicBezTo>
                <a:cubicBezTo>
                  <a:pt x="262" y="35"/>
                  <a:pt x="262" y="32"/>
                  <a:pt x="263" y="32"/>
                </a:cubicBezTo>
                <a:cubicBezTo>
                  <a:pt x="263" y="32"/>
                  <a:pt x="265" y="33"/>
                  <a:pt x="265" y="31"/>
                </a:cubicBezTo>
                <a:cubicBezTo>
                  <a:pt x="264" y="29"/>
                  <a:pt x="264" y="28"/>
                  <a:pt x="262" y="26"/>
                </a:cubicBezTo>
                <a:cubicBezTo>
                  <a:pt x="260" y="25"/>
                  <a:pt x="258" y="23"/>
                  <a:pt x="256" y="25"/>
                </a:cubicBezTo>
                <a:cubicBezTo>
                  <a:pt x="255" y="26"/>
                  <a:pt x="255" y="28"/>
                  <a:pt x="255" y="30"/>
                </a:cubicBezTo>
                <a:cubicBezTo>
                  <a:pt x="255" y="31"/>
                  <a:pt x="251" y="31"/>
                  <a:pt x="251" y="30"/>
                </a:cubicBezTo>
                <a:cubicBezTo>
                  <a:pt x="251" y="29"/>
                  <a:pt x="251" y="26"/>
                  <a:pt x="250" y="25"/>
                </a:cubicBezTo>
                <a:cubicBezTo>
                  <a:pt x="246" y="22"/>
                  <a:pt x="251" y="25"/>
                  <a:pt x="251" y="24"/>
                </a:cubicBezTo>
                <a:cubicBezTo>
                  <a:pt x="252" y="24"/>
                  <a:pt x="253" y="23"/>
                  <a:pt x="252" y="23"/>
                </a:cubicBezTo>
                <a:cubicBezTo>
                  <a:pt x="252" y="22"/>
                  <a:pt x="251" y="21"/>
                  <a:pt x="250" y="22"/>
                </a:cubicBezTo>
                <a:cubicBezTo>
                  <a:pt x="249" y="23"/>
                  <a:pt x="249" y="21"/>
                  <a:pt x="248" y="21"/>
                </a:cubicBezTo>
                <a:cubicBezTo>
                  <a:pt x="247" y="20"/>
                  <a:pt x="246" y="22"/>
                  <a:pt x="245" y="21"/>
                </a:cubicBezTo>
                <a:cubicBezTo>
                  <a:pt x="243" y="20"/>
                  <a:pt x="242" y="21"/>
                  <a:pt x="243" y="18"/>
                </a:cubicBezTo>
                <a:cubicBezTo>
                  <a:pt x="243" y="18"/>
                  <a:pt x="243" y="18"/>
                  <a:pt x="244" y="18"/>
                </a:cubicBezTo>
                <a:cubicBezTo>
                  <a:pt x="244" y="17"/>
                  <a:pt x="244" y="17"/>
                  <a:pt x="244" y="16"/>
                </a:cubicBezTo>
                <a:cubicBezTo>
                  <a:pt x="245" y="16"/>
                  <a:pt x="245" y="16"/>
                  <a:pt x="246" y="16"/>
                </a:cubicBezTo>
                <a:cubicBezTo>
                  <a:pt x="245" y="16"/>
                  <a:pt x="244" y="13"/>
                  <a:pt x="244" y="13"/>
                </a:cubicBezTo>
                <a:cubicBezTo>
                  <a:pt x="243" y="11"/>
                  <a:pt x="241" y="11"/>
                  <a:pt x="241" y="10"/>
                </a:cubicBezTo>
                <a:cubicBezTo>
                  <a:pt x="239" y="9"/>
                  <a:pt x="240" y="9"/>
                  <a:pt x="239" y="7"/>
                </a:cubicBezTo>
                <a:cubicBezTo>
                  <a:pt x="239" y="5"/>
                  <a:pt x="237" y="4"/>
                  <a:pt x="237" y="3"/>
                </a:cubicBezTo>
                <a:cubicBezTo>
                  <a:pt x="236" y="1"/>
                  <a:pt x="234" y="1"/>
                  <a:pt x="232" y="1"/>
                </a:cubicBezTo>
                <a:cubicBezTo>
                  <a:pt x="231" y="1"/>
                  <a:pt x="232" y="0"/>
                  <a:pt x="230" y="0"/>
                </a:cubicBezTo>
                <a:cubicBezTo>
                  <a:pt x="229" y="0"/>
                  <a:pt x="228" y="0"/>
                  <a:pt x="228" y="2"/>
                </a:cubicBezTo>
                <a:cubicBezTo>
                  <a:pt x="228" y="2"/>
                  <a:pt x="225" y="3"/>
                  <a:pt x="225" y="3"/>
                </a:cubicBezTo>
                <a:cubicBezTo>
                  <a:pt x="226" y="3"/>
                  <a:pt x="228" y="3"/>
                  <a:pt x="228" y="4"/>
                </a:cubicBezTo>
                <a:cubicBezTo>
                  <a:pt x="228" y="4"/>
                  <a:pt x="226" y="5"/>
                  <a:pt x="226" y="5"/>
                </a:cubicBezTo>
                <a:cubicBezTo>
                  <a:pt x="225" y="6"/>
                  <a:pt x="224" y="4"/>
                  <a:pt x="223" y="6"/>
                </a:cubicBezTo>
                <a:cubicBezTo>
                  <a:pt x="222" y="6"/>
                  <a:pt x="221" y="9"/>
                  <a:pt x="221" y="10"/>
                </a:cubicBezTo>
                <a:cubicBezTo>
                  <a:pt x="222" y="10"/>
                  <a:pt x="224" y="10"/>
                  <a:pt x="225" y="11"/>
                </a:cubicBezTo>
                <a:cubicBezTo>
                  <a:pt x="224" y="10"/>
                  <a:pt x="222" y="14"/>
                  <a:pt x="222" y="15"/>
                </a:cubicBezTo>
                <a:cubicBezTo>
                  <a:pt x="222" y="16"/>
                  <a:pt x="224" y="18"/>
                  <a:pt x="225" y="19"/>
                </a:cubicBezTo>
                <a:cubicBezTo>
                  <a:pt x="226" y="19"/>
                  <a:pt x="228" y="21"/>
                  <a:pt x="229" y="21"/>
                </a:cubicBezTo>
                <a:cubicBezTo>
                  <a:pt x="231" y="20"/>
                  <a:pt x="231" y="20"/>
                  <a:pt x="232" y="21"/>
                </a:cubicBezTo>
                <a:cubicBezTo>
                  <a:pt x="233" y="21"/>
                  <a:pt x="235" y="23"/>
                  <a:pt x="235" y="23"/>
                </a:cubicBezTo>
                <a:cubicBezTo>
                  <a:pt x="234" y="24"/>
                  <a:pt x="233" y="22"/>
                  <a:pt x="233" y="24"/>
                </a:cubicBezTo>
                <a:cubicBezTo>
                  <a:pt x="233" y="26"/>
                  <a:pt x="232" y="26"/>
                  <a:pt x="232" y="27"/>
                </a:cubicBezTo>
                <a:cubicBezTo>
                  <a:pt x="231" y="29"/>
                  <a:pt x="233" y="29"/>
                  <a:pt x="234" y="28"/>
                </a:cubicBezTo>
                <a:cubicBezTo>
                  <a:pt x="234" y="28"/>
                  <a:pt x="236" y="25"/>
                  <a:pt x="236" y="26"/>
                </a:cubicBezTo>
                <a:cubicBezTo>
                  <a:pt x="237" y="27"/>
                  <a:pt x="236" y="29"/>
                  <a:pt x="236" y="30"/>
                </a:cubicBezTo>
                <a:cubicBezTo>
                  <a:pt x="235" y="31"/>
                  <a:pt x="234" y="31"/>
                  <a:pt x="233" y="31"/>
                </a:cubicBezTo>
                <a:cubicBezTo>
                  <a:pt x="233" y="32"/>
                  <a:pt x="233" y="33"/>
                  <a:pt x="232" y="34"/>
                </a:cubicBezTo>
                <a:cubicBezTo>
                  <a:pt x="231" y="34"/>
                  <a:pt x="229" y="34"/>
                  <a:pt x="228" y="35"/>
                </a:cubicBezTo>
                <a:cubicBezTo>
                  <a:pt x="227" y="35"/>
                  <a:pt x="226" y="37"/>
                  <a:pt x="226" y="37"/>
                </a:cubicBezTo>
                <a:cubicBezTo>
                  <a:pt x="227" y="38"/>
                  <a:pt x="228" y="39"/>
                  <a:pt x="228" y="41"/>
                </a:cubicBezTo>
                <a:cubicBezTo>
                  <a:pt x="228" y="42"/>
                  <a:pt x="227" y="41"/>
                  <a:pt x="226" y="40"/>
                </a:cubicBezTo>
                <a:cubicBezTo>
                  <a:pt x="226" y="40"/>
                  <a:pt x="225" y="40"/>
                  <a:pt x="225" y="41"/>
                </a:cubicBezTo>
                <a:cubicBezTo>
                  <a:pt x="224" y="41"/>
                  <a:pt x="222" y="40"/>
                  <a:pt x="222" y="39"/>
                </a:cubicBezTo>
                <a:cubicBezTo>
                  <a:pt x="222" y="38"/>
                  <a:pt x="224" y="35"/>
                  <a:pt x="224" y="34"/>
                </a:cubicBezTo>
                <a:cubicBezTo>
                  <a:pt x="225" y="32"/>
                  <a:pt x="222" y="34"/>
                  <a:pt x="222" y="34"/>
                </a:cubicBezTo>
                <a:cubicBezTo>
                  <a:pt x="221" y="34"/>
                  <a:pt x="218" y="32"/>
                  <a:pt x="217" y="31"/>
                </a:cubicBezTo>
                <a:cubicBezTo>
                  <a:pt x="215" y="30"/>
                  <a:pt x="216" y="32"/>
                  <a:pt x="214" y="32"/>
                </a:cubicBezTo>
                <a:cubicBezTo>
                  <a:pt x="213" y="32"/>
                  <a:pt x="210" y="31"/>
                  <a:pt x="212" y="33"/>
                </a:cubicBezTo>
                <a:cubicBezTo>
                  <a:pt x="213" y="34"/>
                  <a:pt x="213" y="35"/>
                  <a:pt x="215" y="35"/>
                </a:cubicBezTo>
                <a:cubicBezTo>
                  <a:pt x="216" y="35"/>
                  <a:pt x="218" y="35"/>
                  <a:pt x="218" y="37"/>
                </a:cubicBezTo>
                <a:cubicBezTo>
                  <a:pt x="220" y="41"/>
                  <a:pt x="214" y="36"/>
                  <a:pt x="213" y="35"/>
                </a:cubicBezTo>
                <a:cubicBezTo>
                  <a:pt x="211" y="35"/>
                  <a:pt x="211" y="37"/>
                  <a:pt x="209" y="37"/>
                </a:cubicBezTo>
                <a:cubicBezTo>
                  <a:pt x="207" y="37"/>
                  <a:pt x="206" y="36"/>
                  <a:pt x="204" y="36"/>
                </a:cubicBezTo>
                <a:cubicBezTo>
                  <a:pt x="200" y="37"/>
                  <a:pt x="197" y="37"/>
                  <a:pt x="193" y="37"/>
                </a:cubicBezTo>
                <a:cubicBezTo>
                  <a:pt x="190" y="36"/>
                  <a:pt x="186" y="34"/>
                  <a:pt x="182" y="33"/>
                </a:cubicBezTo>
                <a:cubicBezTo>
                  <a:pt x="181" y="33"/>
                  <a:pt x="179" y="33"/>
                  <a:pt x="178" y="32"/>
                </a:cubicBezTo>
                <a:cubicBezTo>
                  <a:pt x="177" y="30"/>
                  <a:pt x="177" y="28"/>
                  <a:pt x="176" y="28"/>
                </a:cubicBezTo>
                <a:cubicBezTo>
                  <a:pt x="174" y="27"/>
                  <a:pt x="172" y="28"/>
                  <a:pt x="171" y="28"/>
                </a:cubicBezTo>
                <a:cubicBezTo>
                  <a:pt x="168" y="29"/>
                  <a:pt x="166" y="29"/>
                  <a:pt x="164" y="29"/>
                </a:cubicBezTo>
                <a:cubicBezTo>
                  <a:pt x="163" y="30"/>
                  <a:pt x="161" y="31"/>
                  <a:pt x="161" y="32"/>
                </a:cubicBezTo>
                <a:cubicBezTo>
                  <a:pt x="161" y="32"/>
                  <a:pt x="165" y="34"/>
                  <a:pt x="166" y="34"/>
                </a:cubicBezTo>
                <a:cubicBezTo>
                  <a:pt x="166" y="34"/>
                  <a:pt x="165" y="31"/>
                  <a:pt x="167" y="32"/>
                </a:cubicBezTo>
                <a:cubicBezTo>
                  <a:pt x="168" y="32"/>
                  <a:pt x="168" y="33"/>
                  <a:pt x="169" y="32"/>
                </a:cubicBezTo>
                <a:cubicBezTo>
                  <a:pt x="170" y="32"/>
                  <a:pt x="176" y="28"/>
                  <a:pt x="176" y="30"/>
                </a:cubicBezTo>
                <a:cubicBezTo>
                  <a:pt x="176" y="31"/>
                  <a:pt x="173" y="32"/>
                  <a:pt x="172" y="33"/>
                </a:cubicBezTo>
                <a:cubicBezTo>
                  <a:pt x="171" y="34"/>
                  <a:pt x="169" y="34"/>
                  <a:pt x="167" y="34"/>
                </a:cubicBezTo>
                <a:cubicBezTo>
                  <a:pt x="166" y="35"/>
                  <a:pt x="163" y="37"/>
                  <a:pt x="165" y="38"/>
                </a:cubicBezTo>
                <a:cubicBezTo>
                  <a:pt x="167" y="38"/>
                  <a:pt x="167" y="39"/>
                  <a:pt x="166" y="41"/>
                </a:cubicBezTo>
                <a:cubicBezTo>
                  <a:pt x="166" y="42"/>
                  <a:pt x="168" y="42"/>
                  <a:pt x="168" y="43"/>
                </a:cubicBezTo>
                <a:cubicBezTo>
                  <a:pt x="169" y="44"/>
                  <a:pt x="169" y="46"/>
                  <a:pt x="167" y="44"/>
                </a:cubicBezTo>
                <a:cubicBezTo>
                  <a:pt x="165" y="42"/>
                  <a:pt x="167" y="46"/>
                  <a:pt x="166" y="45"/>
                </a:cubicBezTo>
                <a:cubicBezTo>
                  <a:pt x="165" y="45"/>
                  <a:pt x="163" y="42"/>
                  <a:pt x="162" y="43"/>
                </a:cubicBezTo>
                <a:cubicBezTo>
                  <a:pt x="164" y="42"/>
                  <a:pt x="167" y="43"/>
                  <a:pt x="164" y="41"/>
                </a:cubicBezTo>
                <a:cubicBezTo>
                  <a:pt x="165" y="41"/>
                  <a:pt x="166" y="40"/>
                  <a:pt x="164" y="39"/>
                </a:cubicBezTo>
                <a:cubicBezTo>
                  <a:pt x="166" y="40"/>
                  <a:pt x="161" y="40"/>
                  <a:pt x="162" y="40"/>
                </a:cubicBezTo>
                <a:cubicBezTo>
                  <a:pt x="162" y="39"/>
                  <a:pt x="162" y="39"/>
                  <a:pt x="163" y="39"/>
                </a:cubicBezTo>
                <a:cubicBezTo>
                  <a:pt x="163" y="38"/>
                  <a:pt x="160" y="40"/>
                  <a:pt x="160" y="40"/>
                </a:cubicBezTo>
                <a:cubicBezTo>
                  <a:pt x="159" y="40"/>
                  <a:pt x="160" y="38"/>
                  <a:pt x="159" y="37"/>
                </a:cubicBezTo>
                <a:cubicBezTo>
                  <a:pt x="159" y="37"/>
                  <a:pt x="157" y="37"/>
                  <a:pt x="157" y="37"/>
                </a:cubicBezTo>
                <a:cubicBezTo>
                  <a:pt x="155" y="37"/>
                  <a:pt x="155" y="34"/>
                  <a:pt x="153" y="35"/>
                </a:cubicBezTo>
                <a:cubicBezTo>
                  <a:pt x="151" y="37"/>
                  <a:pt x="150" y="37"/>
                  <a:pt x="147" y="37"/>
                </a:cubicBezTo>
                <a:cubicBezTo>
                  <a:pt x="143" y="37"/>
                  <a:pt x="140" y="37"/>
                  <a:pt x="136" y="37"/>
                </a:cubicBezTo>
                <a:cubicBezTo>
                  <a:pt x="135" y="37"/>
                  <a:pt x="128" y="37"/>
                  <a:pt x="128" y="36"/>
                </a:cubicBezTo>
                <a:cubicBezTo>
                  <a:pt x="127" y="36"/>
                  <a:pt x="130" y="34"/>
                  <a:pt x="131" y="33"/>
                </a:cubicBezTo>
                <a:cubicBezTo>
                  <a:pt x="132" y="32"/>
                  <a:pt x="133" y="33"/>
                  <a:pt x="135" y="33"/>
                </a:cubicBezTo>
                <a:cubicBezTo>
                  <a:pt x="136" y="32"/>
                  <a:pt x="133" y="30"/>
                  <a:pt x="133" y="30"/>
                </a:cubicBezTo>
                <a:cubicBezTo>
                  <a:pt x="131" y="28"/>
                  <a:pt x="130" y="28"/>
                  <a:pt x="128" y="27"/>
                </a:cubicBezTo>
                <a:cubicBezTo>
                  <a:pt x="127" y="27"/>
                  <a:pt x="126" y="26"/>
                  <a:pt x="125" y="27"/>
                </a:cubicBezTo>
                <a:cubicBezTo>
                  <a:pt x="124" y="28"/>
                  <a:pt x="123" y="29"/>
                  <a:pt x="122" y="28"/>
                </a:cubicBezTo>
                <a:cubicBezTo>
                  <a:pt x="119" y="26"/>
                  <a:pt x="116" y="26"/>
                  <a:pt x="113" y="25"/>
                </a:cubicBezTo>
                <a:cubicBezTo>
                  <a:pt x="109" y="24"/>
                  <a:pt x="106" y="24"/>
                  <a:pt x="102" y="22"/>
                </a:cubicBezTo>
                <a:cubicBezTo>
                  <a:pt x="99" y="20"/>
                  <a:pt x="97" y="19"/>
                  <a:pt x="93" y="19"/>
                </a:cubicBezTo>
                <a:cubicBezTo>
                  <a:pt x="92" y="19"/>
                  <a:pt x="91" y="19"/>
                  <a:pt x="90" y="20"/>
                </a:cubicBezTo>
                <a:cubicBezTo>
                  <a:pt x="89" y="21"/>
                  <a:pt x="88" y="23"/>
                  <a:pt x="87" y="23"/>
                </a:cubicBezTo>
                <a:cubicBezTo>
                  <a:pt x="86" y="23"/>
                  <a:pt x="83" y="24"/>
                  <a:pt x="83" y="23"/>
                </a:cubicBezTo>
                <a:cubicBezTo>
                  <a:pt x="83" y="22"/>
                  <a:pt x="85" y="21"/>
                  <a:pt x="85" y="20"/>
                </a:cubicBezTo>
                <a:cubicBezTo>
                  <a:pt x="85" y="20"/>
                  <a:pt x="82" y="21"/>
                  <a:pt x="82" y="20"/>
                </a:cubicBezTo>
                <a:cubicBezTo>
                  <a:pt x="83" y="19"/>
                  <a:pt x="83" y="18"/>
                  <a:pt x="82" y="17"/>
                </a:cubicBezTo>
                <a:cubicBezTo>
                  <a:pt x="82" y="15"/>
                  <a:pt x="78" y="17"/>
                  <a:pt x="78" y="18"/>
                </a:cubicBezTo>
                <a:cubicBezTo>
                  <a:pt x="78" y="18"/>
                  <a:pt x="80" y="17"/>
                  <a:pt x="80" y="18"/>
                </a:cubicBezTo>
                <a:cubicBezTo>
                  <a:pt x="81" y="18"/>
                  <a:pt x="77" y="20"/>
                  <a:pt x="80" y="20"/>
                </a:cubicBezTo>
                <a:cubicBezTo>
                  <a:pt x="79" y="20"/>
                  <a:pt x="78" y="20"/>
                  <a:pt x="78" y="22"/>
                </a:cubicBezTo>
                <a:cubicBezTo>
                  <a:pt x="78" y="23"/>
                  <a:pt x="77" y="24"/>
                  <a:pt x="76" y="23"/>
                </a:cubicBezTo>
                <a:cubicBezTo>
                  <a:pt x="73" y="22"/>
                  <a:pt x="72" y="21"/>
                  <a:pt x="71" y="18"/>
                </a:cubicBezTo>
                <a:cubicBezTo>
                  <a:pt x="70" y="16"/>
                  <a:pt x="68" y="15"/>
                  <a:pt x="66" y="13"/>
                </a:cubicBezTo>
                <a:cubicBezTo>
                  <a:pt x="65" y="13"/>
                  <a:pt x="64" y="11"/>
                  <a:pt x="63" y="12"/>
                </a:cubicBezTo>
                <a:cubicBezTo>
                  <a:pt x="63" y="14"/>
                  <a:pt x="66" y="15"/>
                  <a:pt x="67" y="16"/>
                </a:cubicBezTo>
                <a:cubicBezTo>
                  <a:pt x="67" y="15"/>
                  <a:pt x="63" y="16"/>
                  <a:pt x="63" y="17"/>
                </a:cubicBezTo>
                <a:cubicBezTo>
                  <a:pt x="62" y="18"/>
                  <a:pt x="63" y="18"/>
                  <a:pt x="62" y="19"/>
                </a:cubicBezTo>
                <a:cubicBezTo>
                  <a:pt x="61" y="19"/>
                  <a:pt x="60" y="21"/>
                  <a:pt x="59" y="20"/>
                </a:cubicBezTo>
                <a:cubicBezTo>
                  <a:pt x="59" y="20"/>
                  <a:pt x="59" y="19"/>
                  <a:pt x="59" y="19"/>
                </a:cubicBezTo>
                <a:cubicBezTo>
                  <a:pt x="59" y="18"/>
                  <a:pt x="54" y="20"/>
                  <a:pt x="54" y="21"/>
                </a:cubicBezTo>
                <a:cubicBezTo>
                  <a:pt x="53" y="22"/>
                  <a:pt x="52" y="23"/>
                  <a:pt x="50" y="24"/>
                </a:cubicBezTo>
                <a:cubicBezTo>
                  <a:pt x="49" y="25"/>
                  <a:pt x="50" y="22"/>
                  <a:pt x="49" y="22"/>
                </a:cubicBezTo>
                <a:cubicBezTo>
                  <a:pt x="48" y="22"/>
                  <a:pt x="47" y="23"/>
                  <a:pt x="46" y="23"/>
                </a:cubicBezTo>
                <a:cubicBezTo>
                  <a:pt x="45" y="23"/>
                  <a:pt x="45" y="25"/>
                  <a:pt x="44" y="25"/>
                </a:cubicBezTo>
                <a:cubicBezTo>
                  <a:pt x="43" y="25"/>
                  <a:pt x="40" y="27"/>
                  <a:pt x="41" y="27"/>
                </a:cubicBezTo>
                <a:cubicBezTo>
                  <a:pt x="41" y="28"/>
                  <a:pt x="43" y="28"/>
                  <a:pt x="40" y="29"/>
                </a:cubicBezTo>
                <a:cubicBezTo>
                  <a:pt x="40" y="29"/>
                  <a:pt x="37" y="29"/>
                  <a:pt x="37" y="28"/>
                </a:cubicBezTo>
                <a:cubicBezTo>
                  <a:pt x="37" y="27"/>
                  <a:pt x="40" y="26"/>
                  <a:pt x="40" y="26"/>
                </a:cubicBezTo>
                <a:cubicBezTo>
                  <a:pt x="41" y="24"/>
                  <a:pt x="43" y="23"/>
                  <a:pt x="44" y="22"/>
                </a:cubicBezTo>
                <a:cubicBezTo>
                  <a:pt x="46" y="21"/>
                  <a:pt x="47" y="21"/>
                  <a:pt x="49" y="22"/>
                </a:cubicBezTo>
                <a:cubicBezTo>
                  <a:pt x="48" y="22"/>
                  <a:pt x="56" y="18"/>
                  <a:pt x="56" y="18"/>
                </a:cubicBezTo>
                <a:cubicBezTo>
                  <a:pt x="58" y="17"/>
                  <a:pt x="57" y="16"/>
                  <a:pt x="56" y="16"/>
                </a:cubicBezTo>
                <a:cubicBezTo>
                  <a:pt x="54" y="16"/>
                  <a:pt x="52" y="16"/>
                  <a:pt x="50" y="17"/>
                </a:cubicBezTo>
                <a:cubicBezTo>
                  <a:pt x="49" y="17"/>
                  <a:pt x="49" y="19"/>
                  <a:pt x="47" y="19"/>
                </a:cubicBezTo>
                <a:cubicBezTo>
                  <a:pt x="46" y="19"/>
                  <a:pt x="44" y="20"/>
                  <a:pt x="43" y="20"/>
                </a:cubicBezTo>
                <a:cubicBezTo>
                  <a:pt x="41" y="20"/>
                  <a:pt x="36" y="25"/>
                  <a:pt x="35" y="24"/>
                </a:cubicBezTo>
                <a:cubicBezTo>
                  <a:pt x="34" y="24"/>
                  <a:pt x="36" y="23"/>
                  <a:pt x="36" y="22"/>
                </a:cubicBezTo>
                <a:cubicBezTo>
                  <a:pt x="36" y="22"/>
                  <a:pt x="33" y="21"/>
                  <a:pt x="33" y="21"/>
                </a:cubicBezTo>
                <a:cubicBezTo>
                  <a:pt x="33" y="21"/>
                  <a:pt x="30" y="23"/>
                  <a:pt x="29" y="23"/>
                </a:cubicBezTo>
                <a:cubicBezTo>
                  <a:pt x="28" y="23"/>
                  <a:pt x="26" y="24"/>
                  <a:pt x="25" y="25"/>
                </a:cubicBezTo>
                <a:cubicBezTo>
                  <a:pt x="24" y="25"/>
                  <a:pt x="26" y="26"/>
                  <a:pt x="26" y="26"/>
                </a:cubicBezTo>
                <a:cubicBezTo>
                  <a:pt x="27" y="26"/>
                  <a:pt x="26" y="27"/>
                  <a:pt x="26" y="27"/>
                </a:cubicBezTo>
                <a:cubicBezTo>
                  <a:pt x="26" y="28"/>
                  <a:pt x="30" y="27"/>
                  <a:pt x="30" y="27"/>
                </a:cubicBezTo>
                <a:cubicBezTo>
                  <a:pt x="31" y="26"/>
                  <a:pt x="33" y="25"/>
                  <a:pt x="34" y="24"/>
                </a:cubicBezTo>
                <a:cubicBezTo>
                  <a:pt x="29" y="26"/>
                  <a:pt x="34" y="27"/>
                  <a:pt x="33" y="29"/>
                </a:cubicBezTo>
                <a:cubicBezTo>
                  <a:pt x="33" y="29"/>
                  <a:pt x="32" y="28"/>
                  <a:pt x="32" y="28"/>
                </a:cubicBezTo>
                <a:cubicBezTo>
                  <a:pt x="30" y="27"/>
                  <a:pt x="29" y="28"/>
                  <a:pt x="28" y="29"/>
                </a:cubicBezTo>
                <a:cubicBezTo>
                  <a:pt x="27" y="29"/>
                  <a:pt x="23" y="28"/>
                  <a:pt x="21" y="28"/>
                </a:cubicBezTo>
                <a:cubicBezTo>
                  <a:pt x="19" y="28"/>
                  <a:pt x="16" y="26"/>
                  <a:pt x="14" y="25"/>
                </a:cubicBezTo>
                <a:cubicBezTo>
                  <a:pt x="13" y="25"/>
                  <a:pt x="12" y="24"/>
                  <a:pt x="11" y="24"/>
                </a:cubicBezTo>
                <a:cubicBezTo>
                  <a:pt x="10" y="23"/>
                  <a:pt x="9" y="21"/>
                  <a:pt x="10" y="21"/>
                </a:cubicBezTo>
                <a:cubicBezTo>
                  <a:pt x="9" y="21"/>
                  <a:pt x="7" y="21"/>
                  <a:pt x="6" y="22"/>
                </a:cubicBezTo>
                <a:cubicBezTo>
                  <a:pt x="4" y="22"/>
                  <a:pt x="2" y="22"/>
                  <a:pt x="0" y="21"/>
                </a:cubicBezTo>
                <a:cubicBezTo>
                  <a:pt x="0" y="41"/>
                  <a:pt x="0" y="61"/>
                  <a:pt x="0" y="80"/>
                </a:cubicBezTo>
                <a:cubicBezTo>
                  <a:pt x="0" y="85"/>
                  <a:pt x="0" y="89"/>
                  <a:pt x="0" y="94"/>
                </a:cubicBezTo>
                <a:cubicBezTo>
                  <a:pt x="0" y="95"/>
                  <a:pt x="0" y="96"/>
                  <a:pt x="0" y="97"/>
                </a:cubicBezTo>
                <a:cubicBezTo>
                  <a:pt x="0" y="99"/>
                  <a:pt x="2" y="97"/>
                  <a:pt x="3" y="97"/>
                </a:cubicBezTo>
                <a:cubicBezTo>
                  <a:pt x="5" y="98"/>
                  <a:pt x="5" y="97"/>
                  <a:pt x="7" y="97"/>
                </a:cubicBezTo>
                <a:cubicBezTo>
                  <a:pt x="9" y="97"/>
                  <a:pt x="9" y="98"/>
                  <a:pt x="10" y="99"/>
                </a:cubicBezTo>
                <a:cubicBezTo>
                  <a:pt x="11" y="101"/>
                  <a:pt x="16" y="107"/>
                  <a:pt x="18" y="107"/>
                </a:cubicBezTo>
                <a:cubicBezTo>
                  <a:pt x="19" y="107"/>
                  <a:pt x="21" y="106"/>
                  <a:pt x="22" y="105"/>
                </a:cubicBezTo>
                <a:cubicBezTo>
                  <a:pt x="23" y="104"/>
                  <a:pt x="22" y="103"/>
                  <a:pt x="23" y="102"/>
                </a:cubicBezTo>
                <a:cubicBezTo>
                  <a:pt x="24" y="102"/>
                  <a:pt x="28" y="101"/>
                  <a:pt x="28" y="102"/>
                </a:cubicBezTo>
                <a:cubicBezTo>
                  <a:pt x="30" y="104"/>
                  <a:pt x="32" y="105"/>
                  <a:pt x="33" y="107"/>
                </a:cubicBezTo>
                <a:cubicBezTo>
                  <a:pt x="35" y="109"/>
                  <a:pt x="37" y="110"/>
                  <a:pt x="38" y="112"/>
                </a:cubicBezTo>
                <a:cubicBezTo>
                  <a:pt x="39" y="113"/>
                  <a:pt x="39" y="114"/>
                  <a:pt x="40" y="116"/>
                </a:cubicBezTo>
                <a:cubicBezTo>
                  <a:pt x="42" y="118"/>
                  <a:pt x="43" y="122"/>
                  <a:pt x="46" y="124"/>
                </a:cubicBezTo>
                <a:cubicBezTo>
                  <a:pt x="48" y="126"/>
                  <a:pt x="52" y="127"/>
                  <a:pt x="54" y="128"/>
                </a:cubicBezTo>
                <a:cubicBezTo>
                  <a:pt x="56" y="129"/>
                  <a:pt x="53" y="130"/>
                  <a:pt x="54" y="132"/>
                </a:cubicBezTo>
                <a:cubicBezTo>
                  <a:pt x="55" y="132"/>
                  <a:pt x="56" y="132"/>
                  <a:pt x="56" y="133"/>
                </a:cubicBezTo>
                <a:cubicBezTo>
                  <a:pt x="56" y="133"/>
                  <a:pt x="55" y="136"/>
                  <a:pt x="56" y="135"/>
                </a:cubicBezTo>
                <a:cubicBezTo>
                  <a:pt x="55" y="136"/>
                  <a:pt x="53" y="136"/>
                  <a:pt x="53" y="138"/>
                </a:cubicBezTo>
                <a:cubicBezTo>
                  <a:pt x="52" y="139"/>
                  <a:pt x="55" y="141"/>
                  <a:pt x="56" y="141"/>
                </a:cubicBezTo>
                <a:cubicBezTo>
                  <a:pt x="56" y="141"/>
                  <a:pt x="54" y="143"/>
                  <a:pt x="54" y="143"/>
                </a:cubicBezTo>
                <a:cubicBezTo>
                  <a:pt x="54" y="143"/>
                  <a:pt x="53" y="142"/>
                  <a:pt x="53" y="141"/>
                </a:cubicBezTo>
                <a:cubicBezTo>
                  <a:pt x="52" y="141"/>
                  <a:pt x="53" y="143"/>
                  <a:pt x="53" y="143"/>
                </a:cubicBezTo>
                <a:cubicBezTo>
                  <a:pt x="54" y="144"/>
                  <a:pt x="53" y="145"/>
                  <a:pt x="54" y="146"/>
                </a:cubicBezTo>
                <a:cubicBezTo>
                  <a:pt x="55" y="148"/>
                  <a:pt x="55" y="148"/>
                  <a:pt x="57" y="147"/>
                </a:cubicBezTo>
                <a:cubicBezTo>
                  <a:pt x="57" y="147"/>
                  <a:pt x="58" y="147"/>
                  <a:pt x="58" y="147"/>
                </a:cubicBezTo>
                <a:cubicBezTo>
                  <a:pt x="59" y="147"/>
                  <a:pt x="59" y="145"/>
                  <a:pt x="59" y="145"/>
                </a:cubicBezTo>
                <a:cubicBezTo>
                  <a:pt x="59" y="145"/>
                  <a:pt x="60" y="147"/>
                  <a:pt x="61" y="147"/>
                </a:cubicBezTo>
                <a:cubicBezTo>
                  <a:pt x="61" y="147"/>
                  <a:pt x="60" y="149"/>
                  <a:pt x="60" y="150"/>
                </a:cubicBezTo>
                <a:cubicBezTo>
                  <a:pt x="59" y="151"/>
                  <a:pt x="59" y="152"/>
                  <a:pt x="61" y="151"/>
                </a:cubicBezTo>
                <a:cubicBezTo>
                  <a:pt x="61" y="150"/>
                  <a:pt x="62" y="150"/>
                  <a:pt x="62" y="150"/>
                </a:cubicBezTo>
                <a:cubicBezTo>
                  <a:pt x="63" y="150"/>
                  <a:pt x="63" y="149"/>
                  <a:pt x="63" y="149"/>
                </a:cubicBezTo>
                <a:cubicBezTo>
                  <a:pt x="65" y="148"/>
                  <a:pt x="64" y="151"/>
                  <a:pt x="64" y="152"/>
                </a:cubicBezTo>
                <a:cubicBezTo>
                  <a:pt x="64" y="153"/>
                  <a:pt x="65" y="154"/>
                  <a:pt x="66" y="154"/>
                </a:cubicBezTo>
                <a:cubicBezTo>
                  <a:pt x="67" y="154"/>
                  <a:pt x="68" y="152"/>
                  <a:pt x="69" y="152"/>
                </a:cubicBezTo>
                <a:cubicBezTo>
                  <a:pt x="69" y="152"/>
                  <a:pt x="68" y="153"/>
                  <a:pt x="68" y="153"/>
                </a:cubicBezTo>
                <a:cubicBezTo>
                  <a:pt x="68" y="153"/>
                  <a:pt x="70" y="154"/>
                  <a:pt x="70" y="154"/>
                </a:cubicBezTo>
                <a:cubicBezTo>
                  <a:pt x="70" y="154"/>
                  <a:pt x="63" y="156"/>
                  <a:pt x="66" y="158"/>
                </a:cubicBezTo>
                <a:cubicBezTo>
                  <a:pt x="66" y="158"/>
                  <a:pt x="72" y="157"/>
                  <a:pt x="71" y="158"/>
                </a:cubicBezTo>
                <a:cubicBezTo>
                  <a:pt x="71" y="158"/>
                  <a:pt x="66" y="158"/>
                  <a:pt x="67" y="160"/>
                </a:cubicBezTo>
                <a:cubicBezTo>
                  <a:pt x="67" y="160"/>
                  <a:pt x="69" y="160"/>
                  <a:pt x="69" y="160"/>
                </a:cubicBezTo>
                <a:cubicBezTo>
                  <a:pt x="68" y="161"/>
                  <a:pt x="66" y="161"/>
                  <a:pt x="67" y="162"/>
                </a:cubicBezTo>
                <a:cubicBezTo>
                  <a:pt x="69" y="163"/>
                  <a:pt x="71" y="163"/>
                  <a:pt x="72" y="163"/>
                </a:cubicBezTo>
                <a:cubicBezTo>
                  <a:pt x="74" y="163"/>
                  <a:pt x="73" y="164"/>
                  <a:pt x="74" y="164"/>
                </a:cubicBezTo>
                <a:cubicBezTo>
                  <a:pt x="76" y="165"/>
                  <a:pt x="76" y="162"/>
                  <a:pt x="77" y="162"/>
                </a:cubicBezTo>
                <a:cubicBezTo>
                  <a:pt x="78" y="162"/>
                  <a:pt x="77" y="164"/>
                  <a:pt x="77" y="164"/>
                </a:cubicBezTo>
                <a:cubicBezTo>
                  <a:pt x="76" y="165"/>
                  <a:pt x="76" y="165"/>
                  <a:pt x="77" y="166"/>
                </a:cubicBezTo>
                <a:cubicBezTo>
                  <a:pt x="80" y="168"/>
                  <a:pt x="81" y="163"/>
                  <a:pt x="81" y="163"/>
                </a:cubicBezTo>
                <a:cubicBezTo>
                  <a:pt x="81" y="163"/>
                  <a:pt x="81" y="166"/>
                  <a:pt x="80" y="166"/>
                </a:cubicBezTo>
                <a:cubicBezTo>
                  <a:pt x="80" y="167"/>
                  <a:pt x="82" y="166"/>
                  <a:pt x="83" y="166"/>
                </a:cubicBezTo>
                <a:cubicBezTo>
                  <a:pt x="82" y="168"/>
                  <a:pt x="81" y="169"/>
                  <a:pt x="83" y="170"/>
                </a:cubicBezTo>
                <a:cubicBezTo>
                  <a:pt x="85" y="171"/>
                  <a:pt x="86" y="168"/>
                  <a:pt x="86" y="168"/>
                </a:cubicBezTo>
                <a:cubicBezTo>
                  <a:pt x="86" y="168"/>
                  <a:pt x="86" y="169"/>
                  <a:pt x="86" y="170"/>
                </a:cubicBezTo>
                <a:cubicBezTo>
                  <a:pt x="87" y="172"/>
                  <a:pt x="86" y="171"/>
                  <a:pt x="85" y="171"/>
                </a:cubicBezTo>
                <a:cubicBezTo>
                  <a:pt x="84" y="172"/>
                  <a:pt x="90" y="173"/>
                  <a:pt x="89" y="171"/>
                </a:cubicBezTo>
                <a:cubicBezTo>
                  <a:pt x="91" y="174"/>
                  <a:pt x="90" y="176"/>
                  <a:pt x="94" y="176"/>
                </a:cubicBezTo>
                <a:cubicBezTo>
                  <a:pt x="97" y="176"/>
                  <a:pt x="99" y="176"/>
                  <a:pt x="102" y="176"/>
                </a:cubicBezTo>
                <a:cubicBezTo>
                  <a:pt x="113" y="176"/>
                  <a:pt x="123" y="176"/>
                  <a:pt x="133" y="176"/>
                </a:cubicBezTo>
                <a:cubicBezTo>
                  <a:pt x="158" y="176"/>
                  <a:pt x="183" y="176"/>
                  <a:pt x="208" y="176"/>
                </a:cubicBezTo>
                <a:cubicBezTo>
                  <a:pt x="213" y="176"/>
                  <a:pt x="218" y="176"/>
                  <a:pt x="223" y="176"/>
                </a:cubicBezTo>
                <a:cubicBezTo>
                  <a:pt x="224" y="176"/>
                  <a:pt x="229" y="177"/>
                  <a:pt x="229" y="174"/>
                </a:cubicBezTo>
                <a:close/>
                <a:moveTo>
                  <a:pt x="112" y="54"/>
                </a:moveTo>
                <a:cubicBezTo>
                  <a:pt x="110" y="54"/>
                  <a:pt x="108" y="53"/>
                  <a:pt x="106" y="54"/>
                </a:cubicBezTo>
                <a:cubicBezTo>
                  <a:pt x="104" y="57"/>
                  <a:pt x="108" y="56"/>
                  <a:pt x="108" y="57"/>
                </a:cubicBezTo>
                <a:cubicBezTo>
                  <a:pt x="108" y="56"/>
                  <a:pt x="100" y="60"/>
                  <a:pt x="100" y="60"/>
                </a:cubicBezTo>
                <a:cubicBezTo>
                  <a:pt x="98" y="59"/>
                  <a:pt x="107" y="53"/>
                  <a:pt x="99" y="56"/>
                </a:cubicBezTo>
                <a:cubicBezTo>
                  <a:pt x="98" y="56"/>
                  <a:pt x="97" y="57"/>
                  <a:pt x="97" y="57"/>
                </a:cubicBezTo>
                <a:cubicBezTo>
                  <a:pt x="96" y="58"/>
                  <a:pt x="97" y="59"/>
                  <a:pt x="96" y="60"/>
                </a:cubicBezTo>
                <a:cubicBezTo>
                  <a:pt x="95" y="60"/>
                  <a:pt x="88" y="59"/>
                  <a:pt x="88" y="59"/>
                </a:cubicBezTo>
                <a:cubicBezTo>
                  <a:pt x="88" y="58"/>
                  <a:pt x="91" y="59"/>
                  <a:pt x="91" y="58"/>
                </a:cubicBezTo>
                <a:cubicBezTo>
                  <a:pt x="92" y="57"/>
                  <a:pt x="91" y="57"/>
                  <a:pt x="92" y="56"/>
                </a:cubicBezTo>
                <a:cubicBezTo>
                  <a:pt x="92" y="55"/>
                  <a:pt x="94" y="54"/>
                  <a:pt x="94" y="54"/>
                </a:cubicBezTo>
                <a:cubicBezTo>
                  <a:pt x="94" y="53"/>
                  <a:pt x="91" y="52"/>
                  <a:pt x="94" y="52"/>
                </a:cubicBezTo>
                <a:cubicBezTo>
                  <a:pt x="94" y="52"/>
                  <a:pt x="98" y="53"/>
                  <a:pt x="98" y="52"/>
                </a:cubicBezTo>
                <a:cubicBezTo>
                  <a:pt x="98" y="51"/>
                  <a:pt x="93" y="50"/>
                  <a:pt x="92" y="50"/>
                </a:cubicBezTo>
                <a:cubicBezTo>
                  <a:pt x="91" y="50"/>
                  <a:pt x="89" y="51"/>
                  <a:pt x="87" y="51"/>
                </a:cubicBezTo>
                <a:cubicBezTo>
                  <a:pt x="86" y="51"/>
                  <a:pt x="84" y="50"/>
                  <a:pt x="82" y="51"/>
                </a:cubicBezTo>
                <a:cubicBezTo>
                  <a:pt x="81" y="51"/>
                  <a:pt x="79" y="53"/>
                  <a:pt x="80" y="51"/>
                </a:cubicBezTo>
                <a:cubicBezTo>
                  <a:pt x="81" y="49"/>
                  <a:pt x="83" y="50"/>
                  <a:pt x="84" y="49"/>
                </a:cubicBezTo>
                <a:cubicBezTo>
                  <a:pt x="86" y="49"/>
                  <a:pt x="89" y="48"/>
                  <a:pt x="91" y="47"/>
                </a:cubicBezTo>
                <a:cubicBezTo>
                  <a:pt x="95" y="46"/>
                  <a:pt x="99" y="46"/>
                  <a:pt x="102" y="44"/>
                </a:cubicBezTo>
                <a:cubicBezTo>
                  <a:pt x="104" y="44"/>
                  <a:pt x="107" y="43"/>
                  <a:pt x="108" y="45"/>
                </a:cubicBezTo>
                <a:cubicBezTo>
                  <a:pt x="109" y="46"/>
                  <a:pt x="105" y="47"/>
                  <a:pt x="104" y="48"/>
                </a:cubicBezTo>
                <a:cubicBezTo>
                  <a:pt x="102" y="49"/>
                  <a:pt x="110" y="49"/>
                  <a:pt x="111" y="49"/>
                </a:cubicBezTo>
                <a:cubicBezTo>
                  <a:pt x="111" y="49"/>
                  <a:pt x="113" y="49"/>
                  <a:pt x="113" y="49"/>
                </a:cubicBezTo>
                <a:cubicBezTo>
                  <a:pt x="114" y="48"/>
                  <a:pt x="116" y="46"/>
                  <a:pt x="117" y="47"/>
                </a:cubicBezTo>
                <a:cubicBezTo>
                  <a:pt x="118" y="48"/>
                  <a:pt x="113" y="54"/>
                  <a:pt x="112" y="54"/>
                </a:cubicBezTo>
                <a:cubicBezTo>
                  <a:pt x="110" y="54"/>
                  <a:pt x="114" y="54"/>
                  <a:pt x="112" y="54"/>
                </a:cubicBezTo>
                <a:close/>
                <a:moveTo>
                  <a:pt x="157" y="78"/>
                </a:moveTo>
                <a:cubicBezTo>
                  <a:pt x="157" y="78"/>
                  <a:pt x="152" y="78"/>
                  <a:pt x="153" y="78"/>
                </a:cubicBezTo>
                <a:cubicBezTo>
                  <a:pt x="153" y="79"/>
                  <a:pt x="155" y="78"/>
                  <a:pt x="155" y="79"/>
                </a:cubicBezTo>
                <a:cubicBezTo>
                  <a:pt x="155" y="80"/>
                  <a:pt x="151" y="81"/>
                  <a:pt x="150" y="81"/>
                </a:cubicBezTo>
                <a:cubicBezTo>
                  <a:pt x="148" y="81"/>
                  <a:pt x="147" y="83"/>
                  <a:pt x="145" y="84"/>
                </a:cubicBezTo>
                <a:cubicBezTo>
                  <a:pt x="145" y="84"/>
                  <a:pt x="141" y="84"/>
                  <a:pt x="142" y="85"/>
                </a:cubicBezTo>
                <a:cubicBezTo>
                  <a:pt x="142" y="86"/>
                  <a:pt x="145" y="86"/>
                  <a:pt x="142" y="88"/>
                </a:cubicBezTo>
                <a:cubicBezTo>
                  <a:pt x="141" y="88"/>
                  <a:pt x="137" y="88"/>
                  <a:pt x="137" y="89"/>
                </a:cubicBezTo>
                <a:cubicBezTo>
                  <a:pt x="136" y="89"/>
                  <a:pt x="137" y="90"/>
                  <a:pt x="137" y="90"/>
                </a:cubicBezTo>
                <a:cubicBezTo>
                  <a:pt x="137" y="92"/>
                  <a:pt x="135" y="92"/>
                  <a:pt x="134" y="92"/>
                </a:cubicBezTo>
                <a:cubicBezTo>
                  <a:pt x="131" y="93"/>
                  <a:pt x="128" y="93"/>
                  <a:pt x="125" y="93"/>
                </a:cubicBezTo>
                <a:cubicBezTo>
                  <a:pt x="125" y="93"/>
                  <a:pt x="120" y="90"/>
                  <a:pt x="120" y="90"/>
                </a:cubicBezTo>
                <a:cubicBezTo>
                  <a:pt x="122" y="89"/>
                  <a:pt x="125" y="90"/>
                  <a:pt x="126" y="89"/>
                </a:cubicBezTo>
                <a:cubicBezTo>
                  <a:pt x="127" y="89"/>
                  <a:pt x="126" y="87"/>
                  <a:pt x="127" y="87"/>
                </a:cubicBezTo>
                <a:cubicBezTo>
                  <a:pt x="128" y="85"/>
                  <a:pt x="130" y="86"/>
                  <a:pt x="131" y="85"/>
                </a:cubicBezTo>
                <a:cubicBezTo>
                  <a:pt x="132" y="85"/>
                  <a:pt x="130" y="83"/>
                  <a:pt x="130" y="83"/>
                </a:cubicBezTo>
                <a:cubicBezTo>
                  <a:pt x="128" y="82"/>
                  <a:pt x="128" y="82"/>
                  <a:pt x="128" y="81"/>
                </a:cubicBezTo>
                <a:cubicBezTo>
                  <a:pt x="128" y="79"/>
                  <a:pt x="126" y="80"/>
                  <a:pt x="126" y="79"/>
                </a:cubicBezTo>
                <a:cubicBezTo>
                  <a:pt x="125" y="78"/>
                  <a:pt x="128" y="79"/>
                  <a:pt x="128" y="79"/>
                </a:cubicBezTo>
                <a:cubicBezTo>
                  <a:pt x="131" y="80"/>
                  <a:pt x="134" y="81"/>
                  <a:pt x="136" y="82"/>
                </a:cubicBezTo>
                <a:cubicBezTo>
                  <a:pt x="138" y="84"/>
                  <a:pt x="142" y="83"/>
                  <a:pt x="144" y="82"/>
                </a:cubicBezTo>
                <a:cubicBezTo>
                  <a:pt x="147" y="81"/>
                  <a:pt x="148" y="78"/>
                  <a:pt x="152" y="77"/>
                </a:cubicBezTo>
                <a:cubicBezTo>
                  <a:pt x="153" y="76"/>
                  <a:pt x="155" y="76"/>
                  <a:pt x="157" y="77"/>
                </a:cubicBezTo>
                <a:cubicBezTo>
                  <a:pt x="157" y="77"/>
                  <a:pt x="160" y="78"/>
                  <a:pt x="160" y="78"/>
                </a:cubicBezTo>
                <a:cubicBezTo>
                  <a:pt x="160" y="78"/>
                  <a:pt x="158" y="78"/>
                  <a:pt x="157" y="78"/>
                </a:cubicBezTo>
                <a:close/>
                <a:moveTo>
                  <a:pt x="222" y="165"/>
                </a:moveTo>
                <a:cubicBezTo>
                  <a:pt x="221" y="167"/>
                  <a:pt x="219" y="163"/>
                  <a:pt x="219" y="162"/>
                </a:cubicBezTo>
                <a:cubicBezTo>
                  <a:pt x="219" y="160"/>
                  <a:pt x="221" y="159"/>
                  <a:pt x="221" y="157"/>
                </a:cubicBezTo>
                <a:cubicBezTo>
                  <a:pt x="220" y="156"/>
                  <a:pt x="219" y="159"/>
                  <a:pt x="218" y="158"/>
                </a:cubicBezTo>
                <a:cubicBezTo>
                  <a:pt x="218" y="157"/>
                  <a:pt x="218" y="154"/>
                  <a:pt x="216" y="154"/>
                </a:cubicBezTo>
                <a:cubicBezTo>
                  <a:pt x="216" y="154"/>
                  <a:pt x="216" y="156"/>
                  <a:pt x="215" y="156"/>
                </a:cubicBezTo>
                <a:cubicBezTo>
                  <a:pt x="214" y="155"/>
                  <a:pt x="214" y="154"/>
                  <a:pt x="213" y="153"/>
                </a:cubicBezTo>
                <a:cubicBezTo>
                  <a:pt x="212" y="152"/>
                  <a:pt x="211" y="151"/>
                  <a:pt x="210" y="150"/>
                </a:cubicBezTo>
                <a:cubicBezTo>
                  <a:pt x="209" y="149"/>
                  <a:pt x="212" y="149"/>
                  <a:pt x="212" y="148"/>
                </a:cubicBezTo>
                <a:cubicBezTo>
                  <a:pt x="211" y="147"/>
                  <a:pt x="209" y="148"/>
                  <a:pt x="209" y="147"/>
                </a:cubicBezTo>
                <a:cubicBezTo>
                  <a:pt x="209" y="146"/>
                  <a:pt x="210" y="143"/>
                  <a:pt x="210" y="142"/>
                </a:cubicBezTo>
                <a:cubicBezTo>
                  <a:pt x="212" y="140"/>
                  <a:pt x="217" y="147"/>
                  <a:pt x="217" y="148"/>
                </a:cubicBezTo>
                <a:cubicBezTo>
                  <a:pt x="218" y="150"/>
                  <a:pt x="219" y="151"/>
                  <a:pt x="219" y="153"/>
                </a:cubicBezTo>
                <a:cubicBezTo>
                  <a:pt x="220" y="155"/>
                  <a:pt x="220" y="154"/>
                  <a:pt x="221" y="156"/>
                </a:cubicBezTo>
                <a:cubicBezTo>
                  <a:pt x="221" y="157"/>
                  <a:pt x="222" y="158"/>
                  <a:pt x="222" y="159"/>
                </a:cubicBezTo>
                <a:cubicBezTo>
                  <a:pt x="223" y="161"/>
                  <a:pt x="222" y="163"/>
                  <a:pt x="222" y="165"/>
                </a:cubicBezTo>
                <a:cubicBezTo>
                  <a:pt x="221" y="166"/>
                  <a:pt x="222" y="164"/>
                  <a:pt x="222" y="16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78" name="Freeform 776">
            <a:extLst>
              <a:ext uri="{FF2B5EF4-FFF2-40B4-BE49-F238E27FC236}">
                <a16:creationId xmlns:a16="http://schemas.microsoft.com/office/drawing/2014/main" id="{80C2625A-4833-8D40-9F41-804C7D436562}"/>
              </a:ext>
            </a:extLst>
          </p:cNvPr>
          <p:cNvSpPr>
            <a:spLocks/>
          </p:cNvSpPr>
          <p:nvPr/>
        </p:nvSpPr>
        <p:spPr bwMode="auto">
          <a:xfrm>
            <a:off x="4641258" y="1158616"/>
            <a:ext cx="1593350" cy="1256578"/>
          </a:xfrm>
          <a:custGeom>
            <a:avLst/>
            <a:gdLst>
              <a:gd name="T0" fmla="*/ 33 w 305"/>
              <a:gd name="T1" fmla="*/ 54 h 227"/>
              <a:gd name="T2" fmla="*/ 1 w 305"/>
              <a:gd name="T3" fmla="*/ 63 h 227"/>
              <a:gd name="T4" fmla="*/ 19 w 305"/>
              <a:gd name="T5" fmla="*/ 72 h 227"/>
              <a:gd name="T6" fmla="*/ 24 w 305"/>
              <a:gd name="T7" fmla="*/ 75 h 227"/>
              <a:gd name="T8" fmla="*/ 20 w 305"/>
              <a:gd name="T9" fmla="*/ 81 h 227"/>
              <a:gd name="T10" fmla="*/ 36 w 305"/>
              <a:gd name="T11" fmla="*/ 86 h 227"/>
              <a:gd name="T12" fmla="*/ 73 w 305"/>
              <a:gd name="T13" fmla="*/ 93 h 227"/>
              <a:gd name="T14" fmla="*/ 87 w 305"/>
              <a:gd name="T15" fmla="*/ 112 h 227"/>
              <a:gd name="T16" fmla="*/ 88 w 305"/>
              <a:gd name="T17" fmla="*/ 122 h 227"/>
              <a:gd name="T18" fmla="*/ 89 w 305"/>
              <a:gd name="T19" fmla="*/ 131 h 227"/>
              <a:gd name="T20" fmla="*/ 104 w 305"/>
              <a:gd name="T21" fmla="*/ 129 h 227"/>
              <a:gd name="T22" fmla="*/ 106 w 305"/>
              <a:gd name="T23" fmla="*/ 135 h 227"/>
              <a:gd name="T24" fmla="*/ 106 w 305"/>
              <a:gd name="T25" fmla="*/ 144 h 227"/>
              <a:gd name="T26" fmla="*/ 109 w 305"/>
              <a:gd name="T27" fmla="*/ 155 h 227"/>
              <a:gd name="T28" fmla="*/ 106 w 305"/>
              <a:gd name="T29" fmla="*/ 160 h 227"/>
              <a:gd name="T30" fmla="*/ 100 w 305"/>
              <a:gd name="T31" fmla="*/ 162 h 227"/>
              <a:gd name="T32" fmla="*/ 112 w 305"/>
              <a:gd name="T33" fmla="*/ 165 h 227"/>
              <a:gd name="T34" fmla="*/ 112 w 305"/>
              <a:gd name="T35" fmla="*/ 169 h 227"/>
              <a:gd name="T36" fmla="*/ 107 w 305"/>
              <a:gd name="T37" fmla="*/ 172 h 227"/>
              <a:gd name="T38" fmla="*/ 107 w 305"/>
              <a:gd name="T39" fmla="*/ 180 h 227"/>
              <a:gd name="T40" fmla="*/ 110 w 305"/>
              <a:gd name="T41" fmla="*/ 192 h 227"/>
              <a:gd name="T42" fmla="*/ 114 w 305"/>
              <a:gd name="T43" fmla="*/ 193 h 227"/>
              <a:gd name="T44" fmla="*/ 120 w 305"/>
              <a:gd name="T45" fmla="*/ 210 h 227"/>
              <a:gd name="T46" fmla="*/ 138 w 305"/>
              <a:gd name="T47" fmla="*/ 219 h 227"/>
              <a:gd name="T48" fmla="*/ 142 w 305"/>
              <a:gd name="T49" fmla="*/ 224 h 227"/>
              <a:gd name="T50" fmla="*/ 151 w 305"/>
              <a:gd name="T51" fmla="*/ 214 h 227"/>
              <a:gd name="T52" fmla="*/ 156 w 305"/>
              <a:gd name="T53" fmla="*/ 200 h 227"/>
              <a:gd name="T54" fmla="*/ 163 w 305"/>
              <a:gd name="T55" fmla="*/ 192 h 227"/>
              <a:gd name="T56" fmla="*/ 173 w 305"/>
              <a:gd name="T57" fmla="*/ 179 h 227"/>
              <a:gd name="T58" fmla="*/ 193 w 305"/>
              <a:gd name="T59" fmla="*/ 173 h 227"/>
              <a:gd name="T60" fmla="*/ 216 w 305"/>
              <a:gd name="T61" fmla="*/ 160 h 227"/>
              <a:gd name="T62" fmla="*/ 232 w 305"/>
              <a:gd name="T63" fmla="*/ 142 h 227"/>
              <a:gd name="T64" fmla="*/ 234 w 305"/>
              <a:gd name="T65" fmla="*/ 130 h 227"/>
              <a:gd name="T66" fmla="*/ 253 w 305"/>
              <a:gd name="T67" fmla="*/ 129 h 227"/>
              <a:gd name="T68" fmla="*/ 233 w 305"/>
              <a:gd name="T69" fmla="*/ 119 h 227"/>
              <a:gd name="T70" fmla="*/ 238 w 305"/>
              <a:gd name="T71" fmla="*/ 113 h 227"/>
              <a:gd name="T72" fmla="*/ 262 w 305"/>
              <a:gd name="T73" fmla="*/ 112 h 227"/>
              <a:gd name="T74" fmla="*/ 258 w 305"/>
              <a:gd name="T75" fmla="*/ 106 h 227"/>
              <a:gd name="T76" fmla="*/ 266 w 305"/>
              <a:gd name="T77" fmla="*/ 95 h 227"/>
              <a:gd name="T78" fmla="*/ 253 w 305"/>
              <a:gd name="T79" fmla="*/ 80 h 227"/>
              <a:gd name="T80" fmla="*/ 263 w 305"/>
              <a:gd name="T81" fmla="*/ 66 h 227"/>
              <a:gd name="T82" fmla="*/ 268 w 305"/>
              <a:gd name="T83" fmla="*/ 51 h 227"/>
              <a:gd name="T84" fmla="*/ 283 w 305"/>
              <a:gd name="T85" fmla="*/ 38 h 227"/>
              <a:gd name="T86" fmla="*/ 291 w 305"/>
              <a:gd name="T87" fmla="*/ 33 h 227"/>
              <a:gd name="T88" fmla="*/ 259 w 305"/>
              <a:gd name="T89" fmla="*/ 28 h 227"/>
              <a:gd name="T90" fmla="*/ 238 w 305"/>
              <a:gd name="T91" fmla="*/ 21 h 227"/>
              <a:gd name="T92" fmla="*/ 256 w 305"/>
              <a:gd name="T93" fmla="*/ 14 h 227"/>
              <a:gd name="T94" fmla="*/ 206 w 305"/>
              <a:gd name="T95" fmla="*/ 8 h 227"/>
              <a:gd name="T96" fmla="*/ 213 w 305"/>
              <a:gd name="T97" fmla="*/ 0 h 227"/>
              <a:gd name="T98" fmla="*/ 173 w 305"/>
              <a:gd name="T99" fmla="*/ 8 h 227"/>
              <a:gd name="T100" fmla="*/ 155 w 305"/>
              <a:gd name="T101" fmla="*/ 10 h 227"/>
              <a:gd name="T102" fmla="*/ 154 w 305"/>
              <a:gd name="T103" fmla="*/ 11 h 227"/>
              <a:gd name="T104" fmla="*/ 140 w 305"/>
              <a:gd name="T105" fmla="*/ 14 h 227"/>
              <a:gd name="T106" fmla="*/ 111 w 305"/>
              <a:gd name="T107" fmla="*/ 14 h 227"/>
              <a:gd name="T108" fmla="*/ 98 w 305"/>
              <a:gd name="T109" fmla="*/ 23 h 227"/>
              <a:gd name="T110" fmla="*/ 73 w 305"/>
              <a:gd name="T111" fmla="*/ 21 h 227"/>
              <a:gd name="T112" fmla="*/ 55 w 305"/>
              <a:gd name="T113" fmla="*/ 3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05" h="227">
                <a:moveTo>
                  <a:pt x="32" y="37"/>
                </a:moveTo>
                <a:cubicBezTo>
                  <a:pt x="31" y="38"/>
                  <a:pt x="26" y="40"/>
                  <a:pt x="27" y="41"/>
                </a:cubicBezTo>
                <a:cubicBezTo>
                  <a:pt x="28" y="42"/>
                  <a:pt x="30" y="42"/>
                  <a:pt x="32" y="43"/>
                </a:cubicBezTo>
                <a:cubicBezTo>
                  <a:pt x="34" y="43"/>
                  <a:pt x="36" y="43"/>
                  <a:pt x="39" y="43"/>
                </a:cubicBezTo>
                <a:cubicBezTo>
                  <a:pt x="39" y="43"/>
                  <a:pt x="44" y="42"/>
                  <a:pt x="45" y="42"/>
                </a:cubicBezTo>
                <a:cubicBezTo>
                  <a:pt x="44" y="42"/>
                  <a:pt x="42" y="43"/>
                  <a:pt x="41" y="44"/>
                </a:cubicBezTo>
                <a:cubicBezTo>
                  <a:pt x="40" y="45"/>
                  <a:pt x="39" y="46"/>
                  <a:pt x="40" y="48"/>
                </a:cubicBezTo>
                <a:cubicBezTo>
                  <a:pt x="42" y="50"/>
                  <a:pt x="36" y="55"/>
                  <a:pt x="33" y="54"/>
                </a:cubicBezTo>
                <a:cubicBezTo>
                  <a:pt x="32" y="53"/>
                  <a:pt x="30" y="54"/>
                  <a:pt x="28" y="54"/>
                </a:cubicBezTo>
                <a:cubicBezTo>
                  <a:pt x="27" y="53"/>
                  <a:pt x="25" y="54"/>
                  <a:pt x="24" y="54"/>
                </a:cubicBezTo>
                <a:cubicBezTo>
                  <a:pt x="23" y="54"/>
                  <a:pt x="21" y="54"/>
                  <a:pt x="20" y="56"/>
                </a:cubicBezTo>
                <a:cubicBezTo>
                  <a:pt x="19" y="57"/>
                  <a:pt x="18" y="57"/>
                  <a:pt x="16" y="57"/>
                </a:cubicBezTo>
                <a:cubicBezTo>
                  <a:pt x="13" y="58"/>
                  <a:pt x="10" y="59"/>
                  <a:pt x="7" y="59"/>
                </a:cubicBezTo>
                <a:cubicBezTo>
                  <a:pt x="6" y="59"/>
                  <a:pt x="4" y="58"/>
                  <a:pt x="4" y="59"/>
                </a:cubicBezTo>
                <a:cubicBezTo>
                  <a:pt x="3" y="60"/>
                  <a:pt x="0" y="60"/>
                  <a:pt x="0" y="62"/>
                </a:cubicBezTo>
                <a:cubicBezTo>
                  <a:pt x="0" y="63"/>
                  <a:pt x="1" y="62"/>
                  <a:pt x="1" y="63"/>
                </a:cubicBezTo>
                <a:cubicBezTo>
                  <a:pt x="1" y="63"/>
                  <a:pt x="0" y="64"/>
                  <a:pt x="0" y="64"/>
                </a:cubicBezTo>
                <a:cubicBezTo>
                  <a:pt x="0" y="65"/>
                  <a:pt x="2" y="67"/>
                  <a:pt x="3" y="68"/>
                </a:cubicBezTo>
                <a:cubicBezTo>
                  <a:pt x="3" y="68"/>
                  <a:pt x="4" y="67"/>
                  <a:pt x="4" y="67"/>
                </a:cubicBezTo>
                <a:cubicBezTo>
                  <a:pt x="5" y="66"/>
                  <a:pt x="6" y="67"/>
                  <a:pt x="7" y="68"/>
                </a:cubicBezTo>
                <a:cubicBezTo>
                  <a:pt x="8" y="68"/>
                  <a:pt x="13" y="69"/>
                  <a:pt x="13" y="67"/>
                </a:cubicBezTo>
                <a:cubicBezTo>
                  <a:pt x="13" y="68"/>
                  <a:pt x="12" y="68"/>
                  <a:pt x="13" y="69"/>
                </a:cubicBezTo>
                <a:cubicBezTo>
                  <a:pt x="13" y="70"/>
                  <a:pt x="15" y="71"/>
                  <a:pt x="16" y="71"/>
                </a:cubicBezTo>
                <a:cubicBezTo>
                  <a:pt x="17" y="72"/>
                  <a:pt x="18" y="72"/>
                  <a:pt x="19" y="72"/>
                </a:cubicBezTo>
                <a:cubicBezTo>
                  <a:pt x="21" y="72"/>
                  <a:pt x="21" y="70"/>
                  <a:pt x="22" y="71"/>
                </a:cubicBezTo>
                <a:cubicBezTo>
                  <a:pt x="24" y="71"/>
                  <a:pt x="27" y="71"/>
                  <a:pt x="28" y="71"/>
                </a:cubicBezTo>
                <a:cubicBezTo>
                  <a:pt x="29" y="71"/>
                  <a:pt x="29" y="70"/>
                  <a:pt x="30" y="69"/>
                </a:cubicBezTo>
                <a:cubicBezTo>
                  <a:pt x="31" y="69"/>
                  <a:pt x="34" y="71"/>
                  <a:pt x="34" y="72"/>
                </a:cubicBezTo>
                <a:cubicBezTo>
                  <a:pt x="34" y="73"/>
                  <a:pt x="24" y="72"/>
                  <a:pt x="22" y="73"/>
                </a:cubicBezTo>
                <a:cubicBezTo>
                  <a:pt x="20" y="73"/>
                  <a:pt x="23" y="74"/>
                  <a:pt x="24" y="74"/>
                </a:cubicBezTo>
                <a:cubicBezTo>
                  <a:pt x="26" y="75"/>
                  <a:pt x="27" y="74"/>
                  <a:pt x="29" y="75"/>
                </a:cubicBezTo>
                <a:cubicBezTo>
                  <a:pt x="28" y="74"/>
                  <a:pt x="26" y="75"/>
                  <a:pt x="24" y="75"/>
                </a:cubicBezTo>
                <a:cubicBezTo>
                  <a:pt x="21" y="75"/>
                  <a:pt x="18" y="74"/>
                  <a:pt x="15" y="74"/>
                </a:cubicBezTo>
                <a:cubicBezTo>
                  <a:pt x="13" y="74"/>
                  <a:pt x="9" y="74"/>
                  <a:pt x="9" y="76"/>
                </a:cubicBezTo>
                <a:cubicBezTo>
                  <a:pt x="8" y="77"/>
                  <a:pt x="11" y="78"/>
                  <a:pt x="12" y="78"/>
                </a:cubicBezTo>
                <a:cubicBezTo>
                  <a:pt x="13" y="78"/>
                  <a:pt x="15" y="77"/>
                  <a:pt x="15" y="77"/>
                </a:cubicBezTo>
                <a:cubicBezTo>
                  <a:pt x="16" y="78"/>
                  <a:pt x="15" y="78"/>
                  <a:pt x="15" y="79"/>
                </a:cubicBezTo>
                <a:cubicBezTo>
                  <a:pt x="16" y="80"/>
                  <a:pt x="18" y="80"/>
                  <a:pt x="19" y="80"/>
                </a:cubicBezTo>
                <a:cubicBezTo>
                  <a:pt x="21" y="80"/>
                  <a:pt x="23" y="80"/>
                  <a:pt x="25" y="80"/>
                </a:cubicBezTo>
                <a:cubicBezTo>
                  <a:pt x="25" y="80"/>
                  <a:pt x="21" y="81"/>
                  <a:pt x="20" y="81"/>
                </a:cubicBezTo>
                <a:cubicBezTo>
                  <a:pt x="16" y="82"/>
                  <a:pt x="19" y="84"/>
                  <a:pt x="21" y="85"/>
                </a:cubicBezTo>
                <a:cubicBezTo>
                  <a:pt x="23" y="86"/>
                  <a:pt x="25" y="86"/>
                  <a:pt x="27" y="87"/>
                </a:cubicBezTo>
                <a:cubicBezTo>
                  <a:pt x="27" y="87"/>
                  <a:pt x="31" y="87"/>
                  <a:pt x="31" y="87"/>
                </a:cubicBezTo>
                <a:cubicBezTo>
                  <a:pt x="31" y="87"/>
                  <a:pt x="29" y="86"/>
                  <a:pt x="29" y="85"/>
                </a:cubicBezTo>
                <a:cubicBezTo>
                  <a:pt x="29" y="84"/>
                  <a:pt x="31" y="85"/>
                  <a:pt x="31" y="85"/>
                </a:cubicBezTo>
                <a:cubicBezTo>
                  <a:pt x="32" y="86"/>
                  <a:pt x="33" y="85"/>
                  <a:pt x="34" y="84"/>
                </a:cubicBezTo>
                <a:cubicBezTo>
                  <a:pt x="34" y="84"/>
                  <a:pt x="35" y="83"/>
                  <a:pt x="36" y="83"/>
                </a:cubicBezTo>
                <a:cubicBezTo>
                  <a:pt x="37" y="84"/>
                  <a:pt x="36" y="86"/>
                  <a:pt x="36" y="86"/>
                </a:cubicBezTo>
                <a:cubicBezTo>
                  <a:pt x="37" y="87"/>
                  <a:pt x="40" y="85"/>
                  <a:pt x="41" y="85"/>
                </a:cubicBezTo>
                <a:cubicBezTo>
                  <a:pt x="43" y="84"/>
                  <a:pt x="43" y="84"/>
                  <a:pt x="44" y="85"/>
                </a:cubicBezTo>
                <a:cubicBezTo>
                  <a:pt x="45" y="86"/>
                  <a:pt x="46" y="84"/>
                  <a:pt x="47" y="84"/>
                </a:cubicBezTo>
                <a:cubicBezTo>
                  <a:pt x="48" y="83"/>
                  <a:pt x="50" y="84"/>
                  <a:pt x="51" y="84"/>
                </a:cubicBezTo>
                <a:cubicBezTo>
                  <a:pt x="54" y="84"/>
                  <a:pt x="58" y="85"/>
                  <a:pt x="61" y="86"/>
                </a:cubicBezTo>
                <a:cubicBezTo>
                  <a:pt x="63" y="86"/>
                  <a:pt x="65" y="88"/>
                  <a:pt x="67" y="88"/>
                </a:cubicBezTo>
                <a:cubicBezTo>
                  <a:pt x="69" y="88"/>
                  <a:pt x="71" y="89"/>
                  <a:pt x="72" y="90"/>
                </a:cubicBezTo>
                <a:cubicBezTo>
                  <a:pt x="74" y="91"/>
                  <a:pt x="73" y="92"/>
                  <a:pt x="73" y="93"/>
                </a:cubicBezTo>
                <a:cubicBezTo>
                  <a:pt x="73" y="94"/>
                  <a:pt x="75" y="96"/>
                  <a:pt x="76" y="96"/>
                </a:cubicBezTo>
                <a:cubicBezTo>
                  <a:pt x="77" y="97"/>
                  <a:pt x="79" y="96"/>
                  <a:pt x="80" y="97"/>
                </a:cubicBezTo>
                <a:cubicBezTo>
                  <a:pt x="80" y="99"/>
                  <a:pt x="82" y="100"/>
                  <a:pt x="83" y="101"/>
                </a:cubicBezTo>
                <a:cubicBezTo>
                  <a:pt x="84" y="102"/>
                  <a:pt x="83" y="104"/>
                  <a:pt x="84" y="105"/>
                </a:cubicBezTo>
                <a:cubicBezTo>
                  <a:pt x="84" y="106"/>
                  <a:pt x="86" y="107"/>
                  <a:pt x="86" y="109"/>
                </a:cubicBezTo>
                <a:cubicBezTo>
                  <a:pt x="86" y="110"/>
                  <a:pt x="85" y="110"/>
                  <a:pt x="86" y="111"/>
                </a:cubicBezTo>
                <a:cubicBezTo>
                  <a:pt x="86" y="111"/>
                  <a:pt x="87" y="112"/>
                  <a:pt x="87" y="112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8" y="111"/>
                  <a:pt x="90" y="113"/>
                  <a:pt x="89" y="114"/>
                </a:cubicBezTo>
                <a:cubicBezTo>
                  <a:pt x="88" y="115"/>
                  <a:pt x="88" y="115"/>
                  <a:pt x="88" y="117"/>
                </a:cubicBezTo>
                <a:cubicBezTo>
                  <a:pt x="88" y="116"/>
                  <a:pt x="90" y="115"/>
                  <a:pt x="91" y="117"/>
                </a:cubicBezTo>
                <a:cubicBezTo>
                  <a:pt x="91" y="118"/>
                  <a:pt x="91" y="118"/>
                  <a:pt x="91" y="119"/>
                </a:cubicBezTo>
                <a:cubicBezTo>
                  <a:pt x="91" y="119"/>
                  <a:pt x="91" y="121"/>
                  <a:pt x="91" y="120"/>
                </a:cubicBezTo>
                <a:cubicBezTo>
                  <a:pt x="91" y="121"/>
                  <a:pt x="93" y="121"/>
                  <a:pt x="93" y="121"/>
                </a:cubicBezTo>
                <a:cubicBezTo>
                  <a:pt x="92" y="120"/>
                  <a:pt x="89" y="126"/>
                  <a:pt x="90" y="122"/>
                </a:cubicBezTo>
                <a:cubicBezTo>
                  <a:pt x="90" y="122"/>
                  <a:pt x="88" y="121"/>
                  <a:pt x="88" y="122"/>
                </a:cubicBezTo>
                <a:cubicBezTo>
                  <a:pt x="88" y="122"/>
                  <a:pt x="89" y="122"/>
                  <a:pt x="89" y="122"/>
                </a:cubicBezTo>
                <a:cubicBezTo>
                  <a:pt x="89" y="123"/>
                  <a:pt x="86" y="123"/>
                  <a:pt x="87" y="124"/>
                </a:cubicBezTo>
                <a:cubicBezTo>
                  <a:pt x="87" y="124"/>
                  <a:pt x="90" y="125"/>
                  <a:pt x="89" y="125"/>
                </a:cubicBezTo>
                <a:cubicBezTo>
                  <a:pt x="87" y="127"/>
                  <a:pt x="91" y="127"/>
                  <a:pt x="92" y="126"/>
                </a:cubicBezTo>
                <a:cubicBezTo>
                  <a:pt x="91" y="127"/>
                  <a:pt x="90" y="127"/>
                  <a:pt x="88" y="127"/>
                </a:cubicBezTo>
                <a:cubicBezTo>
                  <a:pt x="88" y="127"/>
                  <a:pt x="86" y="129"/>
                  <a:pt x="86" y="129"/>
                </a:cubicBezTo>
                <a:cubicBezTo>
                  <a:pt x="86" y="129"/>
                  <a:pt x="87" y="130"/>
                  <a:pt x="87" y="130"/>
                </a:cubicBezTo>
                <a:cubicBezTo>
                  <a:pt x="89" y="131"/>
                  <a:pt x="88" y="131"/>
                  <a:pt x="89" y="131"/>
                </a:cubicBezTo>
                <a:cubicBezTo>
                  <a:pt x="90" y="131"/>
                  <a:pt x="94" y="133"/>
                  <a:pt x="95" y="131"/>
                </a:cubicBezTo>
                <a:cubicBezTo>
                  <a:pt x="95" y="128"/>
                  <a:pt x="97" y="129"/>
                  <a:pt x="98" y="128"/>
                </a:cubicBezTo>
                <a:cubicBezTo>
                  <a:pt x="98" y="128"/>
                  <a:pt x="96" y="122"/>
                  <a:pt x="96" y="122"/>
                </a:cubicBezTo>
                <a:cubicBezTo>
                  <a:pt x="96" y="123"/>
                  <a:pt x="98" y="126"/>
                  <a:pt x="98" y="126"/>
                </a:cubicBezTo>
                <a:cubicBezTo>
                  <a:pt x="99" y="128"/>
                  <a:pt x="100" y="126"/>
                  <a:pt x="101" y="126"/>
                </a:cubicBezTo>
                <a:cubicBezTo>
                  <a:pt x="101" y="126"/>
                  <a:pt x="98" y="130"/>
                  <a:pt x="98" y="130"/>
                </a:cubicBezTo>
                <a:cubicBezTo>
                  <a:pt x="98" y="130"/>
                  <a:pt x="102" y="129"/>
                  <a:pt x="102" y="129"/>
                </a:cubicBezTo>
                <a:cubicBezTo>
                  <a:pt x="103" y="129"/>
                  <a:pt x="104" y="129"/>
                  <a:pt x="104" y="129"/>
                </a:cubicBezTo>
                <a:cubicBezTo>
                  <a:pt x="105" y="129"/>
                  <a:pt x="106" y="128"/>
                  <a:pt x="107" y="128"/>
                </a:cubicBezTo>
                <a:cubicBezTo>
                  <a:pt x="107" y="129"/>
                  <a:pt x="106" y="130"/>
                  <a:pt x="105" y="130"/>
                </a:cubicBezTo>
                <a:cubicBezTo>
                  <a:pt x="104" y="130"/>
                  <a:pt x="102" y="130"/>
                  <a:pt x="101" y="131"/>
                </a:cubicBezTo>
                <a:cubicBezTo>
                  <a:pt x="100" y="132"/>
                  <a:pt x="103" y="131"/>
                  <a:pt x="103" y="131"/>
                </a:cubicBezTo>
                <a:cubicBezTo>
                  <a:pt x="105" y="131"/>
                  <a:pt x="107" y="131"/>
                  <a:pt x="109" y="131"/>
                </a:cubicBezTo>
                <a:cubicBezTo>
                  <a:pt x="108" y="131"/>
                  <a:pt x="104" y="131"/>
                  <a:pt x="104" y="132"/>
                </a:cubicBezTo>
                <a:cubicBezTo>
                  <a:pt x="104" y="132"/>
                  <a:pt x="106" y="133"/>
                  <a:pt x="106" y="134"/>
                </a:cubicBezTo>
                <a:cubicBezTo>
                  <a:pt x="106" y="134"/>
                  <a:pt x="106" y="135"/>
                  <a:pt x="106" y="135"/>
                </a:cubicBezTo>
                <a:cubicBezTo>
                  <a:pt x="106" y="136"/>
                  <a:pt x="105" y="136"/>
                  <a:pt x="106" y="137"/>
                </a:cubicBezTo>
                <a:cubicBezTo>
                  <a:pt x="106" y="137"/>
                  <a:pt x="108" y="136"/>
                  <a:pt x="109" y="136"/>
                </a:cubicBezTo>
                <a:cubicBezTo>
                  <a:pt x="110" y="136"/>
                  <a:pt x="109" y="136"/>
                  <a:pt x="110" y="137"/>
                </a:cubicBezTo>
                <a:cubicBezTo>
                  <a:pt x="111" y="138"/>
                  <a:pt x="111" y="139"/>
                  <a:pt x="112" y="140"/>
                </a:cubicBezTo>
                <a:cubicBezTo>
                  <a:pt x="112" y="141"/>
                  <a:pt x="109" y="141"/>
                  <a:pt x="109" y="141"/>
                </a:cubicBezTo>
                <a:cubicBezTo>
                  <a:pt x="105" y="138"/>
                  <a:pt x="99" y="136"/>
                  <a:pt x="95" y="137"/>
                </a:cubicBezTo>
                <a:cubicBezTo>
                  <a:pt x="91" y="137"/>
                  <a:pt x="96" y="140"/>
                  <a:pt x="98" y="140"/>
                </a:cubicBezTo>
                <a:cubicBezTo>
                  <a:pt x="101" y="141"/>
                  <a:pt x="103" y="144"/>
                  <a:pt x="106" y="144"/>
                </a:cubicBezTo>
                <a:cubicBezTo>
                  <a:pt x="107" y="144"/>
                  <a:pt x="108" y="143"/>
                  <a:pt x="110" y="143"/>
                </a:cubicBezTo>
                <a:cubicBezTo>
                  <a:pt x="110" y="144"/>
                  <a:pt x="113" y="144"/>
                  <a:pt x="113" y="144"/>
                </a:cubicBezTo>
                <a:cubicBezTo>
                  <a:pt x="114" y="145"/>
                  <a:pt x="113" y="146"/>
                  <a:pt x="113" y="146"/>
                </a:cubicBezTo>
                <a:cubicBezTo>
                  <a:pt x="110" y="147"/>
                  <a:pt x="114" y="148"/>
                  <a:pt x="113" y="149"/>
                </a:cubicBezTo>
                <a:cubicBezTo>
                  <a:pt x="113" y="150"/>
                  <a:pt x="111" y="149"/>
                  <a:pt x="111" y="151"/>
                </a:cubicBezTo>
                <a:cubicBezTo>
                  <a:pt x="111" y="152"/>
                  <a:pt x="113" y="152"/>
                  <a:pt x="113" y="152"/>
                </a:cubicBezTo>
                <a:cubicBezTo>
                  <a:pt x="112" y="153"/>
                  <a:pt x="110" y="151"/>
                  <a:pt x="110" y="152"/>
                </a:cubicBezTo>
                <a:cubicBezTo>
                  <a:pt x="109" y="153"/>
                  <a:pt x="109" y="154"/>
                  <a:pt x="109" y="155"/>
                </a:cubicBezTo>
                <a:cubicBezTo>
                  <a:pt x="109" y="155"/>
                  <a:pt x="111" y="155"/>
                  <a:pt x="111" y="155"/>
                </a:cubicBezTo>
                <a:cubicBezTo>
                  <a:pt x="111" y="156"/>
                  <a:pt x="109" y="157"/>
                  <a:pt x="108" y="157"/>
                </a:cubicBezTo>
                <a:cubicBezTo>
                  <a:pt x="107" y="157"/>
                  <a:pt x="106" y="157"/>
                  <a:pt x="105" y="157"/>
                </a:cubicBezTo>
                <a:cubicBezTo>
                  <a:pt x="104" y="156"/>
                  <a:pt x="103" y="156"/>
                  <a:pt x="102" y="157"/>
                </a:cubicBezTo>
                <a:cubicBezTo>
                  <a:pt x="101" y="158"/>
                  <a:pt x="101" y="157"/>
                  <a:pt x="100" y="158"/>
                </a:cubicBezTo>
                <a:cubicBezTo>
                  <a:pt x="100" y="158"/>
                  <a:pt x="103" y="161"/>
                  <a:pt x="104" y="161"/>
                </a:cubicBezTo>
                <a:cubicBezTo>
                  <a:pt x="104" y="160"/>
                  <a:pt x="104" y="160"/>
                  <a:pt x="103" y="160"/>
                </a:cubicBezTo>
                <a:cubicBezTo>
                  <a:pt x="103" y="160"/>
                  <a:pt x="106" y="160"/>
                  <a:pt x="106" y="160"/>
                </a:cubicBezTo>
                <a:cubicBezTo>
                  <a:pt x="106" y="160"/>
                  <a:pt x="111" y="158"/>
                  <a:pt x="111" y="159"/>
                </a:cubicBezTo>
                <a:cubicBezTo>
                  <a:pt x="110" y="159"/>
                  <a:pt x="109" y="159"/>
                  <a:pt x="108" y="160"/>
                </a:cubicBezTo>
                <a:cubicBezTo>
                  <a:pt x="109" y="159"/>
                  <a:pt x="111" y="161"/>
                  <a:pt x="110" y="161"/>
                </a:cubicBezTo>
                <a:cubicBezTo>
                  <a:pt x="111" y="161"/>
                  <a:pt x="114" y="162"/>
                  <a:pt x="115" y="162"/>
                </a:cubicBezTo>
                <a:cubicBezTo>
                  <a:pt x="114" y="162"/>
                  <a:pt x="112" y="162"/>
                  <a:pt x="112" y="162"/>
                </a:cubicBezTo>
                <a:cubicBezTo>
                  <a:pt x="112" y="162"/>
                  <a:pt x="116" y="165"/>
                  <a:pt x="116" y="165"/>
                </a:cubicBezTo>
                <a:cubicBezTo>
                  <a:pt x="113" y="165"/>
                  <a:pt x="111" y="161"/>
                  <a:pt x="108" y="161"/>
                </a:cubicBezTo>
                <a:cubicBezTo>
                  <a:pt x="106" y="161"/>
                  <a:pt x="101" y="160"/>
                  <a:pt x="100" y="162"/>
                </a:cubicBezTo>
                <a:cubicBezTo>
                  <a:pt x="100" y="163"/>
                  <a:pt x="99" y="163"/>
                  <a:pt x="98" y="164"/>
                </a:cubicBezTo>
                <a:cubicBezTo>
                  <a:pt x="97" y="164"/>
                  <a:pt x="97" y="166"/>
                  <a:pt x="98" y="165"/>
                </a:cubicBezTo>
                <a:cubicBezTo>
                  <a:pt x="100" y="165"/>
                  <a:pt x="102" y="164"/>
                  <a:pt x="103" y="162"/>
                </a:cubicBezTo>
                <a:cubicBezTo>
                  <a:pt x="103" y="163"/>
                  <a:pt x="105" y="163"/>
                  <a:pt x="105" y="163"/>
                </a:cubicBezTo>
                <a:cubicBezTo>
                  <a:pt x="106" y="163"/>
                  <a:pt x="108" y="166"/>
                  <a:pt x="108" y="163"/>
                </a:cubicBezTo>
                <a:cubicBezTo>
                  <a:pt x="108" y="162"/>
                  <a:pt x="110" y="164"/>
                  <a:pt x="110" y="164"/>
                </a:cubicBezTo>
                <a:cubicBezTo>
                  <a:pt x="110" y="164"/>
                  <a:pt x="114" y="164"/>
                  <a:pt x="113" y="165"/>
                </a:cubicBezTo>
                <a:cubicBezTo>
                  <a:pt x="113" y="165"/>
                  <a:pt x="112" y="165"/>
                  <a:pt x="112" y="165"/>
                </a:cubicBezTo>
                <a:cubicBezTo>
                  <a:pt x="112" y="165"/>
                  <a:pt x="114" y="166"/>
                  <a:pt x="114" y="166"/>
                </a:cubicBezTo>
                <a:cubicBezTo>
                  <a:pt x="113" y="166"/>
                  <a:pt x="111" y="166"/>
                  <a:pt x="110" y="165"/>
                </a:cubicBezTo>
                <a:cubicBezTo>
                  <a:pt x="109" y="164"/>
                  <a:pt x="109" y="165"/>
                  <a:pt x="109" y="166"/>
                </a:cubicBezTo>
                <a:cubicBezTo>
                  <a:pt x="109" y="165"/>
                  <a:pt x="103" y="164"/>
                  <a:pt x="102" y="164"/>
                </a:cubicBezTo>
                <a:cubicBezTo>
                  <a:pt x="101" y="164"/>
                  <a:pt x="95" y="166"/>
                  <a:pt x="96" y="168"/>
                </a:cubicBezTo>
                <a:cubicBezTo>
                  <a:pt x="97" y="169"/>
                  <a:pt x="103" y="167"/>
                  <a:pt x="104" y="167"/>
                </a:cubicBezTo>
                <a:cubicBezTo>
                  <a:pt x="105" y="167"/>
                  <a:pt x="107" y="167"/>
                  <a:pt x="108" y="168"/>
                </a:cubicBezTo>
                <a:cubicBezTo>
                  <a:pt x="108" y="168"/>
                  <a:pt x="112" y="169"/>
                  <a:pt x="112" y="169"/>
                </a:cubicBezTo>
                <a:cubicBezTo>
                  <a:pt x="112" y="170"/>
                  <a:pt x="107" y="168"/>
                  <a:pt x="107" y="168"/>
                </a:cubicBezTo>
                <a:cubicBezTo>
                  <a:pt x="105" y="167"/>
                  <a:pt x="102" y="168"/>
                  <a:pt x="100" y="168"/>
                </a:cubicBezTo>
                <a:cubicBezTo>
                  <a:pt x="93" y="170"/>
                  <a:pt x="101" y="172"/>
                  <a:pt x="103" y="171"/>
                </a:cubicBezTo>
                <a:cubicBezTo>
                  <a:pt x="102" y="172"/>
                  <a:pt x="101" y="173"/>
                  <a:pt x="99" y="173"/>
                </a:cubicBezTo>
                <a:cubicBezTo>
                  <a:pt x="96" y="174"/>
                  <a:pt x="101" y="175"/>
                  <a:pt x="101" y="175"/>
                </a:cubicBezTo>
                <a:cubicBezTo>
                  <a:pt x="101" y="175"/>
                  <a:pt x="97" y="174"/>
                  <a:pt x="97" y="176"/>
                </a:cubicBezTo>
                <a:cubicBezTo>
                  <a:pt x="97" y="179"/>
                  <a:pt x="99" y="177"/>
                  <a:pt x="101" y="176"/>
                </a:cubicBezTo>
                <a:cubicBezTo>
                  <a:pt x="103" y="175"/>
                  <a:pt x="105" y="173"/>
                  <a:pt x="107" y="172"/>
                </a:cubicBezTo>
                <a:cubicBezTo>
                  <a:pt x="108" y="172"/>
                  <a:pt x="114" y="169"/>
                  <a:pt x="114" y="171"/>
                </a:cubicBezTo>
                <a:cubicBezTo>
                  <a:pt x="114" y="171"/>
                  <a:pt x="111" y="171"/>
                  <a:pt x="111" y="171"/>
                </a:cubicBezTo>
                <a:cubicBezTo>
                  <a:pt x="111" y="171"/>
                  <a:pt x="113" y="171"/>
                  <a:pt x="114" y="172"/>
                </a:cubicBezTo>
                <a:cubicBezTo>
                  <a:pt x="111" y="170"/>
                  <a:pt x="98" y="178"/>
                  <a:pt x="99" y="179"/>
                </a:cubicBezTo>
                <a:cubicBezTo>
                  <a:pt x="99" y="180"/>
                  <a:pt x="105" y="178"/>
                  <a:pt x="106" y="178"/>
                </a:cubicBezTo>
                <a:cubicBezTo>
                  <a:pt x="106" y="178"/>
                  <a:pt x="102" y="179"/>
                  <a:pt x="101" y="180"/>
                </a:cubicBezTo>
                <a:cubicBezTo>
                  <a:pt x="101" y="180"/>
                  <a:pt x="103" y="184"/>
                  <a:pt x="104" y="183"/>
                </a:cubicBezTo>
                <a:cubicBezTo>
                  <a:pt x="105" y="182"/>
                  <a:pt x="106" y="180"/>
                  <a:pt x="107" y="180"/>
                </a:cubicBezTo>
                <a:cubicBezTo>
                  <a:pt x="108" y="180"/>
                  <a:pt x="112" y="181"/>
                  <a:pt x="112" y="181"/>
                </a:cubicBezTo>
                <a:cubicBezTo>
                  <a:pt x="112" y="181"/>
                  <a:pt x="108" y="181"/>
                  <a:pt x="108" y="181"/>
                </a:cubicBezTo>
                <a:cubicBezTo>
                  <a:pt x="106" y="181"/>
                  <a:pt x="105" y="182"/>
                  <a:pt x="104" y="183"/>
                </a:cubicBezTo>
                <a:cubicBezTo>
                  <a:pt x="104" y="184"/>
                  <a:pt x="104" y="185"/>
                  <a:pt x="104" y="186"/>
                </a:cubicBezTo>
                <a:cubicBezTo>
                  <a:pt x="105" y="189"/>
                  <a:pt x="105" y="188"/>
                  <a:pt x="107" y="187"/>
                </a:cubicBezTo>
                <a:cubicBezTo>
                  <a:pt x="106" y="188"/>
                  <a:pt x="105" y="192"/>
                  <a:pt x="106" y="193"/>
                </a:cubicBezTo>
                <a:cubicBezTo>
                  <a:pt x="106" y="193"/>
                  <a:pt x="109" y="189"/>
                  <a:pt x="110" y="189"/>
                </a:cubicBezTo>
                <a:cubicBezTo>
                  <a:pt x="110" y="190"/>
                  <a:pt x="109" y="191"/>
                  <a:pt x="110" y="192"/>
                </a:cubicBezTo>
                <a:cubicBezTo>
                  <a:pt x="110" y="193"/>
                  <a:pt x="111" y="191"/>
                  <a:pt x="112" y="191"/>
                </a:cubicBezTo>
                <a:cubicBezTo>
                  <a:pt x="114" y="189"/>
                  <a:pt x="110" y="187"/>
                  <a:pt x="110" y="186"/>
                </a:cubicBezTo>
                <a:cubicBezTo>
                  <a:pt x="110" y="186"/>
                  <a:pt x="112" y="189"/>
                  <a:pt x="113" y="189"/>
                </a:cubicBezTo>
                <a:cubicBezTo>
                  <a:pt x="114" y="190"/>
                  <a:pt x="114" y="189"/>
                  <a:pt x="115" y="188"/>
                </a:cubicBezTo>
                <a:cubicBezTo>
                  <a:pt x="114" y="188"/>
                  <a:pt x="117" y="191"/>
                  <a:pt x="116" y="192"/>
                </a:cubicBezTo>
                <a:cubicBezTo>
                  <a:pt x="117" y="191"/>
                  <a:pt x="114" y="189"/>
                  <a:pt x="114" y="191"/>
                </a:cubicBezTo>
                <a:cubicBezTo>
                  <a:pt x="114" y="193"/>
                  <a:pt x="116" y="195"/>
                  <a:pt x="114" y="196"/>
                </a:cubicBezTo>
                <a:cubicBezTo>
                  <a:pt x="114" y="196"/>
                  <a:pt x="114" y="193"/>
                  <a:pt x="114" y="193"/>
                </a:cubicBezTo>
                <a:cubicBezTo>
                  <a:pt x="114" y="192"/>
                  <a:pt x="112" y="194"/>
                  <a:pt x="111" y="194"/>
                </a:cubicBezTo>
                <a:cubicBezTo>
                  <a:pt x="110" y="194"/>
                  <a:pt x="109" y="196"/>
                  <a:pt x="109" y="197"/>
                </a:cubicBezTo>
                <a:cubicBezTo>
                  <a:pt x="108" y="199"/>
                  <a:pt x="111" y="197"/>
                  <a:pt x="111" y="198"/>
                </a:cubicBezTo>
                <a:cubicBezTo>
                  <a:pt x="112" y="199"/>
                  <a:pt x="110" y="200"/>
                  <a:pt x="110" y="200"/>
                </a:cubicBezTo>
                <a:cubicBezTo>
                  <a:pt x="110" y="200"/>
                  <a:pt x="112" y="199"/>
                  <a:pt x="113" y="201"/>
                </a:cubicBezTo>
                <a:cubicBezTo>
                  <a:pt x="113" y="203"/>
                  <a:pt x="115" y="204"/>
                  <a:pt x="115" y="205"/>
                </a:cubicBezTo>
                <a:cubicBezTo>
                  <a:pt x="114" y="207"/>
                  <a:pt x="115" y="207"/>
                  <a:pt x="117" y="209"/>
                </a:cubicBezTo>
                <a:cubicBezTo>
                  <a:pt x="118" y="210"/>
                  <a:pt x="119" y="212"/>
                  <a:pt x="120" y="210"/>
                </a:cubicBezTo>
                <a:cubicBezTo>
                  <a:pt x="120" y="210"/>
                  <a:pt x="121" y="215"/>
                  <a:pt x="122" y="215"/>
                </a:cubicBezTo>
                <a:cubicBezTo>
                  <a:pt x="123" y="216"/>
                  <a:pt x="122" y="215"/>
                  <a:pt x="123" y="215"/>
                </a:cubicBezTo>
                <a:cubicBezTo>
                  <a:pt x="124" y="216"/>
                  <a:pt x="125" y="217"/>
                  <a:pt x="126" y="218"/>
                </a:cubicBezTo>
                <a:cubicBezTo>
                  <a:pt x="128" y="219"/>
                  <a:pt x="130" y="220"/>
                  <a:pt x="132" y="219"/>
                </a:cubicBezTo>
                <a:cubicBezTo>
                  <a:pt x="133" y="219"/>
                  <a:pt x="136" y="219"/>
                  <a:pt x="136" y="218"/>
                </a:cubicBezTo>
                <a:cubicBezTo>
                  <a:pt x="136" y="218"/>
                  <a:pt x="136" y="221"/>
                  <a:pt x="136" y="221"/>
                </a:cubicBezTo>
                <a:cubicBezTo>
                  <a:pt x="136" y="221"/>
                  <a:pt x="138" y="217"/>
                  <a:pt x="138" y="218"/>
                </a:cubicBezTo>
                <a:cubicBezTo>
                  <a:pt x="139" y="218"/>
                  <a:pt x="138" y="219"/>
                  <a:pt x="138" y="219"/>
                </a:cubicBezTo>
                <a:cubicBezTo>
                  <a:pt x="138" y="220"/>
                  <a:pt x="139" y="220"/>
                  <a:pt x="139" y="220"/>
                </a:cubicBezTo>
                <a:cubicBezTo>
                  <a:pt x="139" y="220"/>
                  <a:pt x="136" y="221"/>
                  <a:pt x="137" y="222"/>
                </a:cubicBezTo>
                <a:cubicBezTo>
                  <a:pt x="138" y="222"/>
                  <a:pt x="138" y="222"/>
                  <a:pt x="139" y="221"/>
                </a:cubicBezTo>
                <a:cubicBezTo>
                  <a:pt x="140" y="222"/>
                  <a:pt x="139" y="223"/>
                  <a:pt x="139" y="223"/>
                </a:cubicBezTo>
                <a:cubicBezTo>
                  <a:pt x="139" y="224"/>
                  <a:pt x="142" y="221"/>
                  <a:pt x="142" y="222"/>
                </a:cubicBezTo>
                <a:cubicBezTo>
                  <a:pt x="142" y="223"/>
                  <a:pt x="140" y="224"/>
                  <a:pt x="140" y="225"/>
                </a:cubicBezTo>
                <a:cubicBezTo>
                  <a:pt x="140" y="224"/>
                  <a:pt x="143" y="223"/>
                  <a:pt x="142" y="225"/>
                </a:cubicBezTo>
                <a:cubicBezTo>
                  <a:pt x="142" y="225"/>
                  <a:pt x="142" y="225"/>
                  <a:pt x="142" y="224"/>
                </a:cubicBezTo>
                <a:cubicBezTo>
                  <a:pt x="142" y="226"/>
                  <a:pt x="145" y="223"/>
                  <a:pt x="145" y="223"/>
                </a:cubicBezTo>
                <a:cubicBezTo>
                  <a:pt x="146" y="224"/>
                  <a:pt x="145" y="226"/>
                  <a:pt x="145" y="227"/>
                </a:cubicBezTo>
                <a:cubicBezTo>
                  <a:pt x="144" y="225"/>
                  <a:pt x="153" y="225"/>
                  <a:pt x="147" y="222"/>
                </a:cubicBezTo>
                <a:cubicBezTo>
                  <a:pt x="148" y="222"/>
                  <a:pt x="153" y="222"/>
                  <a:pt x="150" y="221"/>
                </a:cubicBezTo>
                <a:cubicBezTo>
                  <a:pt x="147" y="219"/>
                  <a:pt x="151" y="220"/>
                  <a:pt x="152" y="218"/>
                </a:cubicBezTo>
                <a:cubicBezTo>
                  <a:pt x="152" y="218"/>
                  <a:pt x="149" y="218"/>
                  <a:pt x="149" y="218"/>
                </a:cubicBezTo>
                <a:cubicBezTo>
                  <a:pt x="150" y="217"/>
                  <a:pt x="151" y="216"/>
                  <a:pt x="152" y="216"/>
                </a:cubicBezTo>
                <a:cubicBezTo>
                  <a:pt x="154" y="214"/>
                  <a:pt x="151" y="215"/>
                  <a:pt x="151" y="214"/>
                </a:cubicBezTo>
                <a:cubicBezTo>
                  <a:pt x="151" y="214"/>
                  <a:pt x="154" y="213"/>
                  <a:pt x="154" y="212"/>
                </a:cubicBezTo>
                <a:cubicBezTo>
                  <a:pt x="154" y="211"/>
                  <a:pt x="154" y="209"/>
                  <a:pt x="153" y="208"/>
                </a:cubicBezTo>
                <a:cubicBezTo>
                  <a:pt x="152" y="208"/>
                  <a:pt x="154" y="207"/>
                  <a:pt x="153" y="206"/>
                </a:cubicBezTo>
                <a:cubicBezTo>
                  <a:pt x="153" y="206"/>
                  <a:pt x="151" y="205"/>
                  <a:pt x="151" y="205"/>
                </a:cubicBezTo>
                <a:cubicBezTo>
                  <a:pt x="151" y="205"/>
                  <a:pt x="155" y="204"/>
                  <a:pt x="156" y="204"/>
                </a:cubicBezTo>
                <a:cubicBezTo>
                  <a:pt x="159" y="204"/>
                  <a:pt x="156" y="203"/>
                  <a:pt x="155" y="202"/>
                </a:cubicBezTo>
                <a:cubicBezTo>
                  <a:pt x="155" y="202"/>
                  <a:pt x="160" y="202"/>
                  <a:pt x="160" y="202"/>
                </a:cubicBezTo>
                <a:cubicBezTo>
                  <a:pt x="159" y="201"/>
                  <a:pt x="157" y="201"/>
                  <a:pt x="156" y="200"/>
                </a:cubicBezTo>
                <a:cubicBezTo>
                  <a:pt x="156" y="200"/>
                  <a:pt x="160" y="201"/>
                  <a:pt x="160" y="200"/>
                </a:cubicBezTo>
                <a:cubicBezTo>
                  <a:pt x="161" y="200"/>
                  <a:pt x="160" y="200"/>
                  <a:pt x="160" y="199"/>
                </a:cubicBezTo>
                <a:cubicBezTo>
                  <a:pt x="161" y="199"/>
                  <a:pt x="161" y="199"/>
                  <a:pt x="161" y="199"/>
                </a:cubicBezTo>
                <a:cubicBezTo>
                  <a:pt x="162" y="198"/>
                  <a:pt x="158" y="197"/>
                  <a:pt x="158" y="197"/>
                </a:cubicBezTo>
                <a:cubicBezTo>
                  <a:pt x="158" y="197"/>
                  <a:pt x="163" y="197"/>
                  <a:pt x="162" y="196"/>
                </a:cubicBezTo>
                <a:cubicBezTo>
                  <a:pt x="162" y="195"/>
                  <a:pt x="163" y="195"/>
                  <a:pt x="161" y="194"/>
                </a:cubicBezTo>
                <a:cubicBezTo>
                  <a:pt x="161" y="194"/>
                  <a:pt x="158" y="194"/>
                  <a:pt x="158" y="193"/>
                </a:cubicBezTo>
                <a:cubicBezTo>
                  <a:pt x="158" y="193"/>
                  <a:pt x="163" y="192"/>
                  <a:pt x="163" y="192"/>
                </a:cubicBezTo>
                <a:cubicBezTo>
                  <a:pt x="165" y="192"/>
                  <a:pt x="164" y="189"/>
                  <a:pt x="162" y="189"/>
                </a:cubicBezTo>
                <a:cubicBezTo>
                  <a:pt x="161" y="188"/>
                  <a:pt x="158" y="187"/>
                  <a:pt x="161" y="186"/>
                </a:cubicBezTo>
                <a:cubicBezTo>
                  <a:pt x="163" y="186"/>
                  <a:pt x="166" y="187"/>
                  <a:pt x="167" y="185"/>
                </a:cubicBezTo>
                <a:cubicBezTo>
                  <a:pt x="167" y="185"/>
                  <a:pt x="165" y="183"/>
                  <a:pt x="165" y="183"/>
                </a:cubicBezTo>
                <a:cubicBezTo>
                  <a:pt x="165" y="182"/>
                  <a:pt x="167" y="182"/>
                  <a:pt x="167" y="182"/>
                </a:cubicBezTo>
                <a:cubicBezTo>
                  <a:pt x="168" y="181"/>
                  <a:pt x="170" y="181"/>
                  <a:pt x="172" y="182"/>
                </a:cubicBezTo>
                <a:cubicBezTo>
                  <a:pt x="172" y="182"/>
                  <a:pt x="174" y="182"/>
                  <a:pt x="174" y="182"/>
                </a:cubicBezTo>
                <a:cubicBezTo>
                  <a:pt x="175" y="181"/>
                  <a:pt x="173" y="180"/>
                  <a:pt x="173" y="179"/>
                </a:cubicBezTo>
                <a:cubicBezTo>
                  <a:pt x="174" y="178"/>
                  <a:pt x="177" y="174"/>
                  <a:pt x="179" y="176"/>
                </a:cubicBezTo>
                <a:cubicBezTo>
                  <a:pt x="178" y="175"/>
                  <a:pt x="175" y="181"/>
                  <a:pt x="176" y="181"/>
                </a:cubicBezTo>
                <a:cubicBezTo>
                  <a:pt x="177" y="182"/>
                  <a:pt x="179" y="179"/>
                  <a:pt x="181" y="179"/>
                </a:cubicBezTo>
                <a:cubicBezTo>
                  <a:pt x="181" y="179"/>
                  <a:pt x="183" y="180"/>
                  <a:pt x="183" y="180"/>
                </a:cubicBezTo>
                <a:cubicBezTo>
                  <a:pt x="183" y="180"/>
                  <a:pt x="183" y="178"/>
                  <a:pt x="183" y="178"/>
                </a:cubicBezTo>
                <a:cubicBezTo>
                  <a:pt x="186" y="179"/>
                  <a:pt x="186" y="178"/>
                  <a:pt x="187" y="177"/>
                </a:cubicBezTo>
                <a:cubicBezTo>
                  <a:pt x="188" y="176"/>
                  <a:pt x="189" y="176"/>
                  <a:pt x="190" y="176"/>
                </a:cubicBezTo>
                <a:cubicBezTo>
                  <a:pt x="192" y="175"/>
                  <a:pt x="192" y="174"/>
                  <a:pt x="193" y="173"/>
                </a:cubicBezTo>
                <a:cubicBezTo>
                  <a:pt x="194" y="172"/>
                  <a:pt x="196" y="170"/>
                  <a:pt x="197" y="168"/>
                </a:cubicBezTo>
                <a:cubicBezTo>
                  <a:pt x="199" y="166"/>
                  <a:pt x="199" y="165"/>
                  <a:pt x="201" y="165"/>
                </a:cubicBezTo>
                <a:cubicBezTo>
                  <a:pt x="202" y="164"/>
                  <a:pt x="205" y="164"/>
                  <a:pt x="205" y="162"/>
                </a:cubicBezTo>
                <a:cubicBezTo>
                  <a:pt x="204" y="162"/>
                  <a:pt x="203" y="157"/>
                  <a:pt x="203" y="157"/>
                </a:cubicBezTo>
                <a:cubicBezTo>
                  <a:pt x="204" y="157"/>
                  <a:pt x="207" y="160"/>
                  <a:pt x="208" y="160"/>
                </a:cubicBezTo>
                <a:cubicBezTo>
                  <a:pt x="209" y="161"/>
                  <a:pt x="210" y="161"/>
                  <a:pt x="211" y="161"/>
                </a:cubicBezTo>
                <a:cubicBezTo>
                  <a:pt x="211" y="161"/>
                  <a:pt x="213" y="160"/>
                  <a:pt x="213" y="160"/>
                </a:cubicBezTo>
                <a:cubicBezTo>
                  <a:pt x="214" y="160"/>
                  <a:pt x="215" y="161"/>
                  <a:pt x="216" y="160"/>
                </a:cubicBezTo>
                <a:cubicBezTo>
                  <a:pt x="216" y="160"/>
                  <a:pt x="214" y="158"/>
                  <a:pt x="217" y="159"/>
                </a:cubicBezTo>
                <a:cubicBezTo>
                  <a:pt x="219" y="159"/>
                  <a:pt x="221" y="159"/>
                  <a:pt x="223" y="158"/>
                </a:cubicBezTo>
                <a:cubicBezTo>
                  <a:pt x="228" y="157"/>
                  <a:pt x="232" y="156"/>
                  <a:pt x="237" y="154"/>
                </a:cubicBezTo>
                <a:cubicBezTo>
                  <a:pt x="238" y="153"/>
                  <a:pt x="254" y="143"/>
                  <a:pt x="255" y="143"/>
                </a:cubicBezTo>
                <a:cubicBezTo>
                  <a:pt x="254" y="143"/>
                  <a:pt x="247" y="143"/>
                  <a:pt x="246" y="143"/>
                </a:cubicBezTo>
                <a:cubicBezTo>
                  <a:pt x="244" y="142"/>
                  <a:pt x="242" y="141"/>
                  <a:pt x="240" y="141"/>
                </a:cubicBezTo>
                <a:cubicBezTo>
                  <a:pt x="238" y="141"/>
                  <a:pt x="236" y="142"/>
                  <a:pt x="235" y="142"/>
                </a:cubicBezTo>
                <a:cubicBezTo>
                  <a:pt x="233" y="143"/>
                  <a:pt x="233" y="141"/>
                  <a:pt x="232" y="142"/>
                </a:cubicBezTo>
                <a:cubicBezTo>
                  <a:pt x="231" y="142"/>
                  <a:pt x="230" y="144"/>
                  <a:pt x="229" y="144"/>
                </a:cubicBezTo>
                <a:cubicBezTo>
                  <a:pt x="225" y="144"/>
                  <a:pt x="232" y="140"/>
                  <a:pt x="233" y="141"/>
                </a:cubicBezTo>
                <a:cubicBezTo>
                  <a:pt x="232" y="140"/>
                  <a:pt x="229" y="141"/>
                  <a:pt x="228" y="141"/>
                </a:cubicBezTo>
                <a:cubicBezTo>
                  <a:pt x="225" y="141"/>
                  <a:pt x="223" y="140"/>
                  <a:pt x="221" y="140"/>
                </a:cubicBezTo>
                <a:cubicBezTo>
                  <a:pt x="222" y="140"/>
                  <a:pt x="225" y="138"/>
                  <a:pt x="226" y="137"/>
                </a:cubicBezTo>
                <a:cubicBezTo>
                  <a:pt x="226" y="134"/>
                  <a:pt x="228" y="135"/>
                  <a:pt x="229" y="136"/>
                </a:cubicBezTo>
                <a:cubicBezTo>
                  <a:pt x="231" y="136"/>
                  <a:pt x="239" y="134"/>
                  <a:pt x="240" y="133"/>
                </a:cubicBezTo>
                <a:cubicBezTo>
                  <a:pt x="240" y="132"/>
                  <a:pt x="235" y="131"/>
                  <a:pt x="234" y="130"/>
                </a:cubicBezTo>
                <a:cubicBezTo>
                  <a:pt x="235" y="131"/>
                  <a:pt x="239" y="132"/>
                  <a:pt x="240" y="132"/>
                </a:cubicBezTo>
                <a:cubicBezTo>
                  <a:pt x="241" y="133"/>
                  <a:pt x="245" y="133"/>
                  <a:pt x="245" y="135"/>
                </a:cubicBezTo>
                <a:cubicBezTo>
                  <a:pt x="244" y="138"/>
                  <a:pt x="246" y="139"/>
                  <a:pt x="248" y="139"/>
                </a:cubicBezTo>
                <a:cubicBezTo>
                  <a:pt x="248" y="139"/>
                  <a:pt x="254" y="139"/>
                  <a:pt x="253" y="138"/>
                </a:cubicBezTo>
                <a:cubicBezTo>
                  <a:pt x="253" y="138"/>
                  <a:pt x="253" y="140"/>
                  <a:pt x="254" y="140"/>
                </a:cubicBezTo>
                <a:cubicBezTo>
                  <a:pt x="256" y="139"/>
                  <a:pt x="257" y="136"/>
                  <a:pt x="257" y="134"/>
                </a:cubicBezTo>
                <a:cubicBezTo>
                  <a:pt x="257" y="133"/>
                  <a:pt x="257" y="129"/>
                  <a:pt x="255" y="130"/>
                </a:cubicBezTo>
                <a:cubicBezTo>
                  <a:pt x="253" y="132"/>
                  <a:pt x="254" y="130"/>
                  <a:pt x="253" y="129"/>
                </a:cubicBezTo>
                <a:cubicBezTo>
                  <a:pt x="251" y="127"/>
                  <a:pt x="248" y="126"/>
                  <a:pt x="245" y="124"/>
                </a:cubicBezTo>
                <a:cubicBezTo>
                  <a:pt x="244" y="123"/>
                  <a:pt x="243" y="123"/>
                  <a:pt x="242" y="122"/>
                </a:cubicBezTo>
                <a:cubicBezTo>
                  <a:pt x="242" y="122"/>
                  <a:pt x="238" y="123"/>
                  <a:pt x="238" y="124"/>
                </a:cubicBezTo>
                <a:cubicBezTo>
                  <a:pt x="238" y="124"/>
                  <a:pt x="239" y="123"/>
                  <a:pt x="238" y="123"/>
                </a:cubicBezTo>
                <a:cubicBezTo>
                  <a:pt x="238" y="123"/>
                  <a:pt x="237" y="122"/>
                  <a:pt x="237" y="122"/>
                </a:cubicBezTo>
                <a:cubicBezTo>
                  <a:pt x="237" y="121"/>
                  <a:pt x="241" y="122"/>
                  <a:pt x="241" y="121"/>
                </a:cubicBezTo>
                <a:cubicBezTo>
                  <a:pt x="241" y="119"/>
                  <a:pt x="241" y="118"/>
                  <a:pt x="238" y="118"/>
                </a:cubicBezTo>
                <a:cubicBezTo>
                  <a:pt x="236" y="119"/>
                  <a:pt x="235" y="121"/>
                  <a:pt x="233" y="119"/>
                </a:cubicBezTo>
                <a:cubicBezTo>
                  <a:pt x="233" y="119"/>
                  <a:pt x="229" y="119"/>
                  <a:pt x="229" y="118"/>
                </a:cubicBezTo>
                <a:cubicBezTo>
                  <a:pt x="229" y="116"/>
                  <a:pt x="234" y="119"/>
                  <a:pt x="234" y="119"/>
                </a:cubicBezTo>
                <a:cubicBezTo>
                  <a:pt x="235" y="119"/>
                  <a:pt x="240" y="118"/>
                  <a:pt x="240" y="117"/>
                </a:cubicBezTo>
                <a:cubicBezTo>
                  <a:pt x="241" y="117"/>
                  <a:pt x="236" y="115"/>
                  <a:pt x="235" y="115"/>
                </a:cubicBezTo>
                <a:cubicBezTo>
                  <a:pt x="233" y="115"/>
                  <a:pt x="230" y="115"/>
                  <a:pt x="228" y="116"/>
                </a:cubicBezTo>
                <a:cubicBezTo>
                  <a:pt x="229" y="116"/>
                  <a:pt x="233" y="113"/>
                  <a:pt x="233" y="114"/>
                </a:cubicBezTo>
                <a:cubicBezTo>
                  <a:pt x="233" y="113"/>
                  <a:pt x="229" y="113"/>
                  <a:pt x="229" y="112"/>
                </a:cubicBezTo>
                <a:cubicBezTo>
                  <a:pt x="232" y="113"/>
                  <a:pt x="235" y="115"/>
                  <a:pt x="238" y="113"/>
                </a:cubicBezTo>
                <a:cubicBezTo>
                  <a:pt x="238" y="113"/>
                  <a:pt x="241" y="112"/>
                  <a:pt x="241" y="111"/>
                </a:cubicBezTo>
                <a:cubicBezTo>
                  <a:pt x="240" y="110"/>
                  <a:pt x="238" y="109"/>
                  <a:pt x="238" y="108"/>
                </a:cubicBezTo>
                <a:cubicBezTo>
                  <a:pt x="238" y="109"/>
                  <a:pt x="241" y="110"/>
                  <a:pt x="242" y="110"/>
                </a:cubicBezTo>
                <a:cubicBezTo>
                  <a:pt x="244" y="111"/>
                  <a:pt x="243" y="109"/>
                  <a:pt x="245" y="109"/>
                </a:cubicBezTo>
                <a:cubicBezTo>
                  <a:pt x="246" y="109"/>
                  <a:pt x="254" y="111"/>
                  <a:pt x="254" y="111"/>
                </a:cubicBezTo>
                <a:cubicBezTo>
                  <a:pt x="253" y="111"/>
                  <a:pt x="246" y="110"/>
                  <a:pt x="246" y="110"/>
                </a:cubicBezTo>
                <a:cubicBezTo>
                  <a:pt x="248" y="114"/>
                  <a:pt x="254" y="113"/>
                  <a:pt x="257" y="113"/>
                </a:cubicBezTo>
                <a:cubicBezTo>
                  <a:pt x="258" y="112"/>
                  <a:pt x="261" y="113"/>
                  <a:pt x="262" y="112"/>
                </a:cubicBezTo>
                <a:cubicBezTo>
                  <a:pt x="265" y="111"/>
                  <a:pt x="264" y="109"/>
                  <a:pt x="262" y="108"/>
                </a:cubicBezTo>
                <a:cubicBezTo>
                  <a:pt x="261" y="107"/>
                  <a:pt x="258" y="106"/>
                  <a:pt x="257" y="106"/>
                </a:cubicBezTo>
                <a:cubicBezTo>
                  <a:pt x="256" y="106"/>
                  <a:pt x="257" y="109"/>
                  <a:pt x="257" y="110"/>
                </a:cubicBezTo>
                <a:cubicBezTo>
                  <a:pt x="256" y="109"/>
                  <a:pt x="256" y="108"/>
                  <a:pt x="255" y="107"/>
                </a:cubicBezTo>
                <a:cubicBezTo>
                  <a:pt x="255" y="106"/>
                  <a:pt x="254" y="107"/>
                  <a:pt x="253" y="106"/>
                </a:cubicBezTo>
                <a:cubicBezTo>
                  <a:pt x="254" y="107"/>
                  <a:pt x="256" y="101"/>
                  <a:pt x="256" y="100"/>
                </a:cubicBezTo>
                <a:cubicBezTo>
                  <a:pt x="256" y="100"/>
                  <a:pt x="257" y="103"/>
                  <a:pt x="257" y="103"/>
                </a:cubicBezTo>
                <a:cubicBezTo>
                  <a:pt x="257" y="105"/>
                  <a:pt x="257" y="106"/>
                  <a:pt x="258" y="106"/>
                </a:cubicBezTo>
                <a:cubicBezTo>
                  <a:pt x="261" y="106"/>
                  <a:pt x="263" y="105"/>
                  <a:pt x="265" y="105"/>
                </a:cubicBezTo>
                <a:cubicBezTo>
                  <a:pt x="266" y="105"/>
                  <a:pt x="272" y="103"/>
                  <a:pt x="270" y="101"/>
                </a:cubicBezTo>
                <a:cubicBezTo>
                  <a:pt x="268" y="100"/>
                  <a:pt x="267" y="102"/>
                  <a:pt x="266" y="101"/>
                </a:cubicBezTo>
                <a:cubicBezTo>
                  <a:pt x="266" y="100"/>
                  <a:pt x="266" y="100"/>
                  <a:pt x="266" y="99"/>
                </a:cubicBezTo>
                <a:cubicBezTo>
                  <a:pt x="267" y="98"/>
                  <a:pt x="266" y="97"/>
                  <a:pt x="265" y="97"/>
                </a:cubicBezTo>
                <a:cubicBezTo>
                  <a:pt x="265" y="96"/>
                  <a:pt x="262" y="96"/>
                  <a:pt x="261" y="96"/>
                </a:cubicBezTo>
                <a:cubicBezTo>
                  <a:pt x="259" y="96"/>
                  <a:pt x="258" y="98"/>
                  <a:pt x="256" y="96"/>
                </a:cubicBezTo>
                <a:cubicBezTo>
                  <a:pt x="260" y="99"/>
                  <a:pt x="262" y="91"/>
                  <a:pt x="266" y="95"/>
                </a:cubicBezTo>
                <a:cubicBezTo>
                  <a:pt x="267" y="97"/>
                  <a:pt x="269" y="94"/>
                  <a:pt x="269" y="92"/>
                </a:cubicBezTo>
                <a:cubicBezTo>
                  <a:pt x="269" y="91"/>
                  <a:pt x="266" y="88"/>
                  <a:pt x="266" y="88"/>
                </a:cubicBezTo>
                <a:cubicBezTo>
                  <a:pt x="266" y="87"/>
                  <a:pt x="269" y="90"/>
                  <a:pt x="269" y="91"/>
                </a:cubicBezTo>
                <a:cubicBezTo>
                  <a:pt x="269" y="92"/>
                  <a:pt x="271" y="90"/>
                  <a:pt x="270" y="88"/>
                </a:cubicBezTo>
                <a:cubicBezTo>
                  <a:pt x="269" y="87"/>
                  <a:pt x="267" y="85"/>
                  <a:pt x="266" y="84"/>
                </a:cubicBezTo>
                <a:cubicBezTo>
                  <a:pt x="264" y="84"/>
                  <a:pt x="261" y="85"/>
                  <a:pt x="259" y="84"/>
                </a:cubicBezTo>
                <a:cubicBezTo>
                  <a:pt x="258" y="83"/>
                  <a:pt x="258" y="81"/>
                  <a:pt x="256" y="81"/>
                </a:cubicBezTo>
                <a:cubicBezTo>
                  <a:pt x="256" y="80"/>
                  <a:pt x="252" y="81"/>
                  <a:pt x="253" y="80"/>
                </a:cubicBezTo>
                <a:cubicBezTo>
                  <a:pt x="254" y="78"/>
                  <a:pt x="254" y="77"/>
                  <a:pt x="256" y="79"/>
                </a:cubicBezTo>
                <a:cubicBezTo>
                  <a:pt x="258" y="81"/>
                  <a:pt x="260" y="78"/>
                  <a:pt x="262" y="77"/>
                </a:cubicBezTo>
                <a:cubicBezTo>
                  <a:pt x="265" y="75"/>
                  <a:pt x="271" y="81"/>
                  <a:pt x="274" y="78"/>
                </a:cubicBezTo>
                <a:cubicBezTo>
                  <a:pt x="275" y="77"/>
                  <a:pt x="275" y="72"/>
                  <a:pt x="272" y="73"/>
                </a:cubicBezTo>
                <a:cubicBezTo>
                  <a:pt x="271" y="73"/>
                  <a:pt x="270" y="74"/>
                  <a:pt x="269" y="73"/>
                </a:cubicBezTo>
                <a:cubicBezTo>
                  <a:pt x="267" y="73"/>
                  <a:pt x="265" y="72"/>
                  <a:pt x="263" y="70"/>
                </a:cubicBezTo>
                <a:cubicBezTo>
                  <a:pt x="260" y="68"/>
                  <a:pt x="271" y="71"/>
                  <a:pt x="271" y="70"/>
                </a:cubicBezTo>
                <a:cubicBezTo>
                  <a:pt x="270" y="68"/>
                  <a:pt x="265" y="67"/>
                  <a:pt x="263" y="66"/>
                </a:cubicBezTo>
                <a:cubicBezTo>
                  <a:pt x="260" y="65"/>
                  <a:pt x="260" y="66"/>
                  <a:pt x="259" y="68"/>
                </a:cubicBezTo>
                <a:cubicBezTo>
                  <a:pt x="259" y="69"/>
                  <a:pt x="257" y="70"/>
                  <a:pt x="256" y="69"/>
                </a:cubicBezTo>
                <a:cubicBezTo>
                  <a:pt x="255" y="69"/>
                  <a:pt x="258" y="65"/>
                  <a:pt x="258" y="64"/>
                </a:cubicBezTo>
                <a:cubicBezTo>
                  <a:pt x="258" y="63"/>
                  <a:pt x="259" y="61"/>
                  <a:pt x="260" y="60"/>
                </a:cubicBezTo>
                <a:cubicBezTo>
                  <a:pt x="260" y="59"/>
                  <a:pt x="260" y="57"/>
                  <a:pt x="261" y="57"/>
                </a:cubicBezTo>
                <a:cubicBezTo>
                  <a:pt x="262" y="57"/>
                  <a:pt x="264" y="57"/>
                  <a:pt x="265" y="56"/>
                </a:cubicBezTo>
                <a:cubicBezTo>
                  <a:pt x="265" y="56"/>
                  <a:pt x="270" y="51"/>
                  <a:pt x="270" y="52"/>
                </a:cubicBezTo>
                <a:cubicBezTo>
                  <a:pt x="270" y="52"/>
                  <a:pt x="268" y="51"/>
                  <a:pt x="268" y="51"/>
                </a:cubicBezTo>
                <a:cubicBezTo>
                  <a:pt x="268" y="50"/>
                  <a:pt x="268" y="49"/>
                  <a:pt x="268" y="48"/>
                </a:cubicBezTo>
                <a:cubicBezTo>
                  <a:pt x="268" y="46"/>
                  <a:pt x="269" y="46"/>
                  <a:pt x="271" y="46"/>
                </a:cubicBezTo>
                <a:cubicBezTo>
                  <a:pt x="273" y="46"/>
                  <a:pt x="281" y="43"/>
                  <a:pt x="276" y="43"/>
                </a:cubicBezTo>
                <a:cubicBezTo>
                  <a:pt x="273" y="43"/>
                  <a:pt x="268" y="42"/>
                  <a:pt x="266" y="44"/>
                </a:cubicBezTo>
                <a:cubicBezTo>
                  <a:pt x="265" y="45"/>
                  <a:pt x="265" y="47"/>
                  <a:pt x="263" y="46"/>
                </a:cubicBezTo>
                <a:cubicBezTo>
                  <a:pt x="261" y="45"/>
                  <a:pt x="263" y="43"/>
                  <a:pt x="264" y="42"/>
                </a:cubicBezTo>
                <a:cubicBezTo>
                  <a:pt x="266" y="39"/>
                  <a:pt x="270" y="41"/>
                  <a:pt x="273" y="41"/>
                </a:cubicBezTo>
                <a:cubicBezTo>
                  <a:pt x="277" y="41"/>
                  <a:pt x="281" y="42"/>
                  <a:pt x="283" y="38"/>
                </a:cubicBezTo>
                <a:cubicBezTo>
                  <a:pt x="284" y="38"/>
                  <a:pt x="280" y="37"/>
                  <a:pt x="280" y="37"/>
                </a:cubicBezTo>
                <a:cubicBezTo>
                  <a:pt x="278" y="36"/>
                  <a:pt x="276" y="37"/>
                  <a:pt x="274" y="37"/>
                </a:cubicBezTo>
                <a:cubicBezTo>
                  <a:pt x="272" y="37"/>
                  <a:pt x="271" y="36"/>
                  <a:pt x="269" y="36"/>
                </a:cubicBezTo>
                <a:cubicBezTo>
                  <a:pt x="268" y="36"/>
                  <a:pt x="266" y="36"/>
                  <a:pt x="265" y="36"/>
                </a:cubicBezTo>
                <a:cubicBezTo>
                  <a:pt x="266" y="37"/>
                  <a:pt x="269" y="36"/>
                  <a:pt x="271" y="36"/>
                </a:cubicBezTo>
                <a:cubicBezTo>
                  <a:pt x="274" y="36"/>
                  <a:pt x="276" y="35"/>
                  <a:pt x="279" y="35"/>
                </a:cubicBezTo>
                <a:cubicBezTo>
                  <a:pt x="283" y="36"/>
                  <a:pt x="285" y="34"/>
                  <a:pt x="288" y="34"/>
                </a:cubicBezTo>
                <a:cubicBezTo>
                  <a:pt x="289" y="34"/>
                  <a:pt x="291" y="34"/>
                  <a:pt x="291" y="33"/>
                </a:cubicBezTo>
                <a:cubicBezTo>
                  <a:pt x="291" y="33"/>
                  <a:pt x="289" y="31"/>
                  <a:pt x="290" y="31"/>
                </a:cubicBezTo>
                <a:cubicBezTo>
                  <a:pt x="295" y="30"/>
                  <a:pt x="300" y="29"/>
                  <a:pt x="304" y="26"/>
                </a:cubicBezTo>
                <a:cubicBezTo>
                  <a:pt x="305" y="25"/>
                  <a:pt x="301" y="24"/>
                  <a:pt x="301" y="24"/>
                </a:cubicBezTo>
                <a:cubicBezTo>
                  <a:pt x="298" y="23"/>
                  <a:pt x="295" y="22"/>
                  <a:pt x="293" y="22"/>
                </a:cubicBezTo>
                <a:cubicBezTo>
                  <a:pt x="287" y="21"/>
                  <a:pt x="282" y="20"/>
                  <a:pt x="277" y="25"/>
                </a:cubicBezTo>
                <a:cubicBezTo>
                  <a:pt x="275" y="28"/>
                  <a:pt x="273" y="26"/>
                  <a:pt x="269" y="26"/>
                </a:cubicBezTo>
                <a:cubicBezTo>
                  <a:pt x="268" y="26"/>
                  <a:pt x="264" y="29"/>
                  <a:pt x="265" y="26"/>
                </a:cubicBezTo>
                <a:cubicBezTo>
                  <a:pt x="265" y="24"/>
                  <a:pt x="260" y="27"/>
                  <a:pt x="259" y="28"/>
                </a:cubicBezTo>
                <a:cubicBezTo>
                  <a:pt x="257" y="29"/>
                  <a:pt x="255" y="30"/>
                  <a:pt x="253" y="31"/>
                </a:cubicBezTo>
                <a:cubicBezTo>
                  <a:pt x="252" y="31"/>
                  <a:pt x="244" y="37"/>
                  <a:pt x="244" y="37"/>
                </a:cubicBezTo>
                <a:cubicBezTo>
                  <a:pt x="242" y="35"/>
                  <a:pt x="264" y="22"/>
                  <a:pt x="251" y="19"/>
                </a:cubicBezTo>
                <a:cubicBezTo>
                  <a:pt x="246" y="19"/>
                  <a:pt x="247" y="22"/>
                  <a:pt x="243" y="24"/>
                </a:cubicBezTo>
                <a:cubicBezTo>
                  <a:pt x="240" y="25"/>
                  <a:pt x="238" y="25"/>
                  <a:pt x="235" y="26"/>
                </a:cubicBezTo>
                <a:cubicBezTo>
                  <a:pt x="234" y="26"/>
                  <a:pt x="229" y="28"/>
                  <a:pt x="228" y="28"/>
                </a:cubicBezTo>
                <a:cubicBezTo>
                  <a:pt x="226" y="25"/>
                  <a:pt x="233" y="24"/>
                  <a:pt x="235" y="24"/>
                </a:cubicBezTo>
                <a:cubicBezTo>
                  <a:pt x="235" y="23"/>
                  <a:pt x="241" y="22"/>
                  <a:pt x="238" y="21"/>
                </a:cubicBezTo>
                <a:cubicBezTo>
                  <a:pt x="235" y="20"/>
                  <a:pt x="232" y="20"/>
                  <a:pt x="229" y="20"/>
                </a:cubicBezTo>
                <a:cubicBezTo>
                  <a:pt x="221" y="20"/>
                  <a:pt x="213" y="21"/>
                  <a:pt x="205" y="23"/>
                </a:cubicBezTo>
                <a:cubicBezTo>
                  <a:pt x="205" y="23"/>
                  <a:pt x="202" y="25"/>
                  <a:pt x="201" y="24"/>
                </a:cubicBezTo>
                <a:cubicBezTo>
                  <a:pt x="201" y="22"/>
                  <a:pt x="200" y="22"/>
                  <a:pt x="202" y="22"/>
                </a:cubicBezTo>
                <a:cubicBezTo>
                  <a:pt x="206" y="20"/>
                  <a:pt x="210" y="19"/>
                  <a:pt x="214" y="18"/>
                </a:cubicBezTo>
                <a:cubicBezTo>
                  <a:pt x="221" y="17"/>
                  <a:pt x="229" y="18"/>
                  <a:pt x="237" y="18"/>
                </a:cubicBezTo>
                <a:cubicBezTo>
                  <a:pt x="239" y="18"/>
                  <a:pt x="241" y="18"/>
                  <a:pt x="243" y="18"/>
                </a:cubicBezTo>
                <a:cubicBezTo>
                  <a:pt x="247" y="16"/>
                  <a:pt x="252" y="16"/>
                  <a:pt x="256" y="14"/>
                </a:cubicBezTo>
                <a:cubicBezTo>
                  <a:pt x="258" y="14"/>
                  <a:pt x="259" y="13"/>
                  <a:pt x="256" y="12"/>
                </a:cubicBezTo>
                <a:cubicBezTo>
                  <a:pt x="254" y="11"/>
                  <a:pt x="250" y="10"/>
                  <a:pt x="248" y="11"/>
                </a:cubicBezTo>
                <a:cubicBezTo>
                  <a:pt x="246" y="11"/>
                  <a:pt x="246" y="10"/>
                  <a:pt x="244" y="9"/>
                </a:cubicBezTo>
                <a:cubicBezTo>
                  <a:pt x="242" y="9"/>
                  <a:pt x="240" y="11"/>
                  <a:pt x="238" y="11"/>
                </a:cubicBezTo>
                <a:cubicBezTo>
                  <a:pt x="238" y="11"/>
                  <a:pt x="240" y="8"/>
                  <a:pt x="241" y="8"/>
                </a:cubicBezTo>
                <a:cubicBezTo>
                  <a:pt x="242" y="6"/>
                  <a:pt x="238" y="6"/>
                  <a:pt x="237" y="6"/>
                </a:cubicBezTo>
                <a:cubicBezTo>
                  <a:pt x="231" y="7"/>
                  <a:pt x="226" y="7"/>
                  <a:pt x="220" y="6"/>
                </a:cubicBezTo>
                <a:cubicBezTo>
                  <a:pt x="215" y="6"/>
                  <a:pt x="211" y="8"/>
                  <a:pt x="206" y="8"/>
                </a:cubicBezTo>
                <a:cubicBezTo>
                  <a:pt x="204" y="8"/>
                  <a:pt x="201" y="8"/>
                  <a:pt x="199" y="8"/>
                </a:cubicBezTo>
                <a:cubicBezTo>
                  <a:pt x="197" y="9"/>
                  <a:pt x="194" y="8"/>
                  <a:pt x="193" y="9"/>
                </a:cubicBezTo>
                <a:cubicBezTo>
                  <a:pt x="196" y="8"/>
                  <a:pt x="199" y="8"/>
                  <a:pt x="202" y="7"/>
                </a:cubicBezTo>
                <a:cubicBezTo>
                  <a:pt x="207" y="7"/>
                  <a:pt x="211" y="6"/>
                  <a:pt x="215" y="6"/>
                </a:cubicBezTo>
                <a:cubicBezTo>
                  <a:pt x="217" y="6"/>
                  <a:pt x="237" y="6"/>
                  <a:pt x="237" y="4"/>
                </a:cubicBezTo>
                <a:cubicBezTo>
                  <a:pt x="236" y="4"/>
                  <a:pt x="233" y="3"/>
                  <a:pt x="232" y="2"/>
                </a:cubicBezTo>
                <a:cubicBezTo>
                  <a:pt x="229" y="2"/>
                  <a:pt x="227" y="2"/>
                  <a:pt x="224" y="2"/>
                </a:cubicBezTo>
                <a:cubicBezTo>
                  <a:pt x="220" y="2"/>
                  <a:pt x="216" y="1"/>
                  <a:pt x="213" y="0"/>
                </a:cubicBezTo>
                <a:cubicBezTo>
                  <a:pt x="206" y="0"/>
                  <a:pt x="200" y="0"/>
                  <a:pt x="194" y="0"/>
                </a:cubicBezTo>
                <a:cubicBezTo>
                  <a:pt x="191" y="1"/>
                  <a:pt x="188" y="1"/>
                  <a:pt x="185" y="1"/>
                </a:cubicBezTo>
                <a:cubicBezTo>
                  <a:pt x="184" y="1"/>
                  <a:pt x="183" y="3"/>
                  <a:pt x="183" y="3"/>
                </a:cubicBezTo>
                <a:cubicBezTo>
                  <a:pt x="181" y="3"/>
                  <a:pt x="179" y="2"/>
                  <a:pt x="177" y="2"/>
                </a:cubicBezTo>
                <a:cubicBezTo>
                  <a:pt x="176" y="2"/>
                  <a:pt x="175" y="3"/>
                  <a:pt x="173" y="3"/>
                </a:cubicBezTo>
                <a:cubicBezTo>
                  <a:pt x="171" y="3"/>
                  <a:pt x="171" y="4"/>
                  <a:pt x="173" y="4"/>
                </a:cubicBezTo>
                <a:cubicBezTo>
                  <a:pt x="176" y="5"/>
                  <a:pt x="179" y="5"/>
                  <a:pt x="181" y="6"/>
                </a:cubicBezTo>
                <a:cubicBezTo>
                  <a:pt x="180" y="5"/>
                  <a:pt x="174" y="7"/>
                  <a:pt x="173" y="8"/>
                </a:cubicBezTo>
                <a:cubicBezTo>
                  <a:pt x="173" y="8"/>
                  <a:pt x="170" y="8"/>
                  <a:pt x="170" y="8"/>
                </a:cubicBezTo>
                <a:cubicBezTo>
                  <a:pt x="170" y="8"/>
                  <a:pt x="172" y="10"/>
                  <a:pt x="172" y="10"/>
                </a:cubicBezTo>
                <a:cubicBezTo>
                  <a:pt x="171" y="10"/>
                  <a:pt x="169" y="9"/>
                  <a:pt x="168" y="8"/>
                </a:cubicBezTo>
                <a:cubicBezTo>
                  <a:pt x="167" y="7"/>
                  <a:pt x="164" y="8"/>
                  <a:pt x="163" y="8"/>
                </a:cubicBezTo>
                <a:cubicBezTo>
                  <a:pt x="160" y="7"/>
                  <a:pt x="157" y="6"/>
                  <a:pt x="154" y="5"/>
                </a:cubicBezTo>
                <a:cubicBezTo>
                  <a:pt x="152" y="4"/>
                  <a:pt x="150" y="6"/>
                  <a:pt x="147" y="6"/>
                </a:cubicBezTo>
                <a:cubicBezTo>
                  <a:pt x="146" y="6"/>
                  <a:pt x="140" y="5"/>
                  <a:pt x="140" y="7"/>
                </a:cubicBezTo>
                <a:cubicBezTo>
                  <a:pt x="139" y="7"/>
                  <a:pt x="153" y="9"/>
                  <a:pt x="155" y="10"/>
                </a:cubicBezTo>
                <a:cubicBezTo>
                  <a:pt x="158" y="10"/>
                  <a:pt x="161" y="10"/>
                  <a:pt x="163" y="11"/>
                </a:cubicBezTo>
                <a:cubicBezTo>
                  <a:pt x="164" y="11"/>
                  <a:pt x="165" y="11"/>
                  <a:pt x="166" y="12"/>
                </a:cubicBezTo>
                <a:cubicBezTo>
                  <a:pt x="166" y="12"/>
                  <a:pt x="166" y="15"/>
                  <a:pt x="166" y="15"/>
                </a:cubicBezTo>
                <a:cubicBezTo>
                  <a:pt x="166" y="16"/>
                  <a:pt x="165" y="14"/>
                  <a:pt x="165" y="13"/>
                </a:cubicBezTo>
                <a:cubicBezTo>
                  <a:pt x="164" y="12"/>
                  <a:pt x="161" y="12"/>
                  <a:pt x="160" y="11"/>
                </a:cubicBezTo>
                <a:cubicBezTo>
                  <a:pt x="160" y="11"/>
                  <a:pt x="157" y="11"/>
                  <a:pt x="157" y="11"/>
                </a:cubicBezTo>
                <a:cubicBezTo>
                  <a:pt x="157" y="12"/>
                  <a:pt x="158" y="14"/>
                  <a:pt x="158" y="14"/>
                </a:cubicBezTo>
                <a:cubicBezTo>
                  <a:pt x="156" y="14"/>
                  <a:pt x="155" y="11"/>
                  <a:pt x="154" y="11"/>
                </a:cubicBezTo>
                <a:cubicBezTo>
                  <a:pt x="152" y="11"/>
                  <a:pt x="150" y="11"/>
                  <a:pt x="148" y="10"/>
                </a:cubicBezTo>
                <a:cubicBezTo>
                  <a:pt x="147" y="10"/>
                  <a:pt x="139" y="10"/>
                  <a:pt x="139" y="10"/>
                </a:cubicBezTo>
                <a:cubicBezTo>
                  <a:pt x="138" y="12"/>
                  <a:pt x="151" y="17"/>
                  <a:pt x="151" y="17"/>
                </a:cubicBezTo>
                <a:cubicBezTo>
                  <a:pt x="151" y="18"/>
                  <a:pt x="146" y="17"/>
                  <a:pt x="146" y="17"/>
                </a:cubicBezTo>
                <a:cubicBezTo>
                  <a:pt x="143" y="17"/>
                  <a:pt x="142" y="16"/>
                  <a:pt x="143" y="19"/>
                </a:cubicBezTo>
                <a:cubicBezTo>
                  <a:pt x="142" y="19"/>
                  <a:pt x="141" y="18"/>
                  <a:pt x="140" y="17"/>
                </a:cubicBezTo>
                <a:cubicBezTo>
                  <a:pt x="140" y="16"/>
                  <a:pt x="142" y="17"/>
                  <a:pt x="143" y="16"/>
                </a:cubicBezTo>
                <a:cubicBezTo>
                  <a:pt x="143" y="16"/>
                  <a:pt x="141" y="14"/>
                  <a:pt x="140" y="14"/>
                </a:cubicBezTo>
                <a:cubicBezTo>
                  <a:pt x="138" y="13"/>
                  <a:pt x="136" y="12"/>
                  <a:pt x="133" y="12"/>
                </a:cubicBezTo>
                <a:cubicBezTo>
                  <a:pt x="132" y="12"/>
                  <a:pt x="130" y="11"/>
                  <a:pt x="129" y="12"/>
                </a:cubicBezTo>
                <a:cubicBezTo>
                  <a:pt x="128" y="12"/>
                  <a:pt x="131" y="15"/>
                  <a:pt x="131" y="15"/>
                </a:cubicBezTo>
                <a:cubicBezTo>
                  <a:pt x="134" y="17"/>
                  <a:pt x="138" y="17"/>
                  <a:pt x="142" y="20"/>
                </a:cubicBezTo>
                <a:cubicBezTo>
                  <a:pt x="143" y="20"/>
                  <a:pt x="144" y="21"/>
                  <a:pt x="143" y="22"/>
                </a:cubicBezTo>
                <a:cubicBezTo>
                  <a:pt x="141" y="24"/>
                  <a:pt x="139" y="22"/>
                  <a:pt x="137" y="21"/>
                </a:cubicBezTo>
                <a:cubicBezTo>
                  <a:pt x="132" y="18"/>
                  <a:pt x="126" y="16"/>
                  <a:pt x="120" y="15"/>
                </a:cubicBezTo>
                <a:cubicBezTo>
                  <a:pt x="117" y="14"/>
                  <a:pt x="114" y="13"/>
                  <a:pt x="111" y="14"/>
                </a:cubicBezTo>
                <a:cubicBezTo>
                  <a:pt x="110" y="14"/>
                  <a:pt x="113" y="17"/>
                  <a:pt x="113" y="18"/>
                </a:cubicBezTo>
                <a:cubicBezTo>
                  <a:pt x="113" y="18"/>
                  <a:pt x="117" y="21"/>
                  <a:pt x="117" y="21"/>
                </a:cubicBezTo>
                <a:cubicBezTo>
                  <a:pt x="117" y="22"/>
                  <a:pt x="111" y="21"/>
                  <a:pt x="111" y="21"/>
                </a:cubicBezTo>
                <a:cubicBezTo>
                  <a:pt x="111" y="23"/>
                  <a:pt x="115" y="22"/>
                  <a:pt x="115" y="24"/>
                </a:cubicBezTo>
                <a:cubicBezTo>
                  <a:pt x="115" y="24"/>
                  <a:pt x="111" y="23"/>
                  <a:pt x="110" y="22"/>
                </a:cubicBezTo>
                <a:cubicBezTo>
                  <a:pt x="108" y="21"/>
                  <a:pt x="106" y="21"/>
                  <a:pt x="103" y="20"/>
                </a:cubicBezTo>
                <a:cubicBezTo>
                  <a:pt x="101" y="19"/>
                  <a:pt x="101" y="20"/>
                  <a:pt x="101" y="22"/>
                </a:cubicBezTo>
                <a:cubicBezTo>
                  <a:pt x="100" y="23"/>
                  <a:pt x="99" y="23"/>
                  <a:pt x="98" y="23"/>
                </a:cubicBezTo>
                <a:cubicBezTo>
                  <a:pt x="98" y="24"/>
                  <a:pt x="98" y="26"/>
                  <a:pt x="97" y="26"/>
                </a:cubicBezTo>
                <a:cubicBezTo>
                  <a:pt x="97" y="27"/>
                  <a:pt x="97" y="24"/>
                  <a:pt x="97" y="23"/>
                </a:cubicBezTo>
                <a:cubicBezTo>
                  <a:pt x="97" y="22"/>
                  <a:pt x="98" y="21"/>
                  <a:pt x="98" y="20"/>
                </a:cubicBezTo>
                <a:cubicBezTo>
                  <a:pt x="97" y="16"/>
                  <a:pt x="93" y="16"/>
                  <a:pt x="90" y="16"/>
                </a:cubicBezTo>
                <a:cubicBezTo>
                  <a:pt x="86" y="17"/>
                  <a:pt x="82" y="18"/>
                  <a:pt x="78" y="18"/>
                </a:cubicBezTo>
                <a:cubicBezTo>
                  <a:pt x="77" y="19"/>
                  <a:pt x="75" y="19"/>
                  <a:pt x="74" y="19"/>
                </a:cubicBezTo>
                <a:cubicBezTo>
                  <a:pt x="74" y="19"/>
                  <a:pt x="69" y="20"/>
                  <a:pt x="69" y="20"/>
                </a:cubicBezTo>
                <a:cubicBezTo>
                  <a:pt x="70" y="21"/>
                  <a:pt x="72" y="21"/>
                  <a:pt x="73" y="21"/>
                </a:cubicBezTo>
                <a:cubicBezTo>
                  <a:pt x="74" y="22"/>
                  <a:pt x="75" y="23"/>
                  <a:pt x="77" y="24"/>
                </a:cubicBezTo>
                <a:cubicBezTo>
                  <a:pt x="77" y="24"/>
                  <a:pt x="81" y="27"/>
                  <a:pt x="81" y="27"/>
                </a:cubicBezTo>
                <a:cubicBezTo>
                  <a:pt x="80" y="27"/>
                  <a:pt x="76" y="25"/>
                  <a:pt x="75" y="25"/>
                </a:cubicBezTo>
                <a:cubicBezTo>
                  <a:pt x="73" y="24"/>
                  <a:pt x="72" y="22"/>
                  <a:pt x="70" y="22"/>
                </a:cubicBezTo>
                <a:cubicBezTo>
                  <a:pt x="67" y="21"/>
                  <a:pt x="64" y="22"/>
                  <a:pt x="61" y="22"/>
                </a:cubicBezTo>
                <a:cubicBezTo>
                  <a:pt x="58" y="23"/>
                  <a:pt x="58" y="22"/>
                  <a:pt x="60" y="25"/>
                </a:cubicBezTo>
                <a:cubicBezTo>
                  <a:pt x="60" y="26"/>
                  <a:pt x="60" y="29"/>
                  <a:pt x="60" y="30"/>
                </a:cubicBezTo>
                <a:cubicBezTo>
                  <a:pt x="60" y="32"/>
                  <a:pt x="56" y="30"/>
                  <a:pt x="55" y="30"/>
                </a:cubicBezTo>
                <a:cubicBezTo>
                  <a:pt x="54" y="30"/>
                  <a:pt x="51" y="28"/>
                  <a:pt x="50" y="30"/>
                </a:cubicBezTo>
                <a:cubicBezTo>
                  <a:pt x="49" y="31"/>
                  <a:pt x="50" y="34"/>
                  <a:pt x="50" y="34"/>
                </a:cubicBezTo>
                <a:cubicBezTo>
                  <a:pt x="49" y="35"/>
                  <a:pt x="48" y="33"/>
                  <a:pt x="47" y="32"/>
                </a:cubicBezTo>
                <a:cubicBezTo>
                  <a:pt x="45" y="31"/>
                  <a:pt x="43" y="31"/>
                  <a:pt x="42" y="32"/>
                </a:cubicBezTo>
                <a:cubicBezTo>
                  <a:pt x="39" y="34"/>
                  <a:pt x="36" y="36"/>
                  <a:pt x="32" y="37"/>
                </a:cubicBezTo>
                <a:cubicBezTo>
                  <a:pt x="31" y="38"/>
                  <a:pt x="34" y="37"/>
                  <a:pt x="32" y="3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79" name="Freeform 777">
            <a:extLst>
              <a:ext uri="{FF2B5EF4-FFF2-40B4-BE49-F238E27FC236}">
                <a16:creationId xmlns:a16="http://schemas.microsoft.com/office/drawing/2014/main" id="{5F2E4BD3-D47A-124F-B70A-C5B31964A7F5}"/>
              </a:ext>
            </a:extLst>
          </p:cNvPr>
          <p:cNvSpPr>
            <a:spLocks/>
          </p:cNvSpPr>
          <p:nvPr/>
        </p:nvSpPr>
        <p:spPr bwMode="auto">
          <a:xfrm>
            <a:off x="5111251" y="1938561"/>
            <a:ext cx="83673" cy="62170"/>
          </a:xfrm>
          <a:custGeom>
            <a:avLst/>
            <a:gdLst>
              <a:gd name="T0" fmla="*/ 16 w 16"/>
              <a:gd name="T1" fmla="*/ 6 h 11"/>
              <a:gd name="T2" fmla="*/ 11 w 16"/>
              <a:gd name="T3" fmla="*/ 3 h 11"/>
              <a:gd name="T4" fmla="*/ 5 w 16"/>
              <a:gd name="T5" fmla="*/ 1 h 11"/>
              <a:gd name="T6" fmla="*/ 1 w 16"/>
              <a:gd name="T7" fmla="*/ 1 h 11"/>
              <a:gd name="T8" fmla="*/ 3 w 16"/>
              <a:gd name="T9" fmla="*/ 3 h 11"/>
              <a:gd name="T10" fmla="*/ 1 w 16"/>
              <a:gd name="T11" fmla="*/ 7 h 11"/>
              <a:gd name="T12" fmla="*/ 5 w 16"/>
              <a:gd name="T13" fmla="*/ 7 h 11"/>
              <a:gd name="T14" fmla="*/ 5 w 16"/>
              <a:gd name="T15" fmla="*/ 9 h 11"/>
              <a:gd name="T16" fmla="*/ 16 w 16"/>
              <a:gd name="T17" fmla="*/ 6 h 11"/>
              <a:gd name="T18" fmla="*/ 16 w 16"/>
              <a:gd name="T19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" h="11">
                <a:moveTo>
                  <a:pt x="16" y="6"/>
                </a:moveTo>
                <a:cubicBezTo>
                  <a:pt x="15" y="5"/>
                  <a:pt x="11" y="3"/>
                  <a:pt x="11" y="3"/>
                </a:cubicBezTo>
                <a:cubicBezTo>
                  <a:pt x="9" y="2"/>
                  <a:pt x="7" y="1"/>
                  <a:pt x="5" y="1"/>
                </a:cubicBezTo>
                <a:cubicBezTo>
                  <a:pt x="4" y="1"/>
                  <a:pt x="2" y="0"/>
                  <a:pt x="1" y="1"/>
                </a:cubicBezTo>
                <a:cubicBezTo>
                  <a:pt x="0" y="2"/>
                  <a:pt x="3" y="3"/>
                  <a:pt x="3" y="3"/>
                </a:cubicBezTo>
                <a:cubicBezTo>
                  <a:pt x="2" y="3"/>
                  <a:pt x="0" y="6"/>
                  <a:pt x="1" y="7"/>
                </a:cubicBezTo>
                <a:cubicBezTo>
                  <a:pt x="2" y="7"/>
                  <a:pt x="4" y="6"/>
                  <a:pt x="5" y="7"/>
                </a:cubicBezTo>
                <a:cubicBezTo>
                  <a:pt x="7" y="8"/>
                  <a:pt x="5" y="8"/>
                  <a:pt x="5" y="9"/>
                </a:cubicBezTo>
                <a:cubicBezTo>
                  <a:pt x="5" y="11"/>
                  <a:pt x="16" y="8"/>
                  <a:pt x="16" y="6"/>
                </a:cubicBezTo>
                <a:cubicBezTo>
                  <a:pt x="15" y="5"/>
                  <a:pt x="16" y="7"/>
                  <a:pt x="16" y="6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80" name="Freeform 778">
            <a:extLst>
              <a:ext uri="{FF2B5EF4-FFF2-40B4-BE49-F238E27FC236}">
                <a16:creationId xmlns:a16="http://schemas.microsoft.com/office/drawing/2014/main" id="{0CC116BD-3C36-FB4D-B059-DDC4DEC88F5D}"/>
              </a:ext>
            </a:extLst>
          </p:cNvPr>
          <p:cNvSpPr>
            <a:spLocks/>
          </p:cNvSpPr>
          <p:nvPr/>
        </p:nvSpPr>
        <p:spPr bwMode="auto">
          <a:xfrm>
            <a:off x="5137957" y="1895230"/>
            <a:ext cx="21363" cy="11304"/>
          </a:xfrm>
          <a:custGeom>
            <a:avLst/>
            <a:gdLst>
              <a:gd name="T0" fmla="*/ 2 w 4"/>
              <a:gd name="T1" fmla="*/ 2 h 2"/>
              <a:gd name="T2" fmla="*/ 2 w 4"/>
              <a:gd name="T3" fmla="*/ 0 h 2"/>
              <a:gd name="T4" fmla="*/ 2 w 4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2">
                <a:moveTo>
                  <a:pt x="2" y="2"/>
                </a:moveTo>
                <a:cubicBezTo>
                  <a:pt x="0" y="2"/>
                  <a:pt x="1" y="0"/>
                  <a:pt x="2" y="0"/>
                </a:cubicBezTo>
                <a:cubicBezTo>
                  <a:pt x="3" y="0"/>
                  <a:pt x="4" y="2"/>
                  <a:pt x="2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81" name="Freeform 779">
            <a:extLst>
              <a:ext uri="{FF2B5EF4-FFF2-40B4-BE49-F238E27FC236}">
                <a16:creationId xmlns:a16="http://schemas.microsoft.com/office/drawing/2014/main" id="{0909370D-6179-3C4B-97B5-E72C74AE50ED}"/>
              </a:ext>
            </a:extLst>
          </p:cNvPr>
          <p:cNvSpPr>
            <a:spLocks/>
          </p:cNvSpPr>
          <p:nvPr/>
        </p:nvSpPr>
        <p:spPr bwMode="auto">
          <a:xfrm>
            <a:off x="5153979" y="1241508"/>
            <a:ext cx="56968" cy="33910"/>
          </a:xfrm>
          <a:custGeom>
            <a:avLst/>
            <a:gdLst>
              <a:gd name="T0" fmla="*/ 9 w 11"/>
              <a:gd name="T1" fmla="*/ 4 h 6"/>
              <a:gd name="T2" fmla="*/ 9 w 11"/>
              <a:gd name="T3" fmla="*/ 5 h 6"/>
              <a:gd name="T4" fmla="*/ 3 w 11"/>
              <a:gd name="T5" fmla="*/ 4 h 6"/>
              <a:gd name="T6" fmla="*/ 2 w 11"/>
              <a:gd name="T7" fmla="*/ 1 h 6"/>
              <a:gd name="T8" fmla="*/ 9 w 11"/>
              <a:gd name="T9" fmla="*/ 4 h 6"/>
              <a:gd name="T10" fmla="*/ 9 w 11"/>
              <a:gd name="T11" fmla="*/ 4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" h="6">
                <a:moveTo>
                  <a:pt x="9" y="4"/>
                </a:moveTo>
                <a:cubicBezTo>
                  <a:pt x="11" y="5"/>
                  <a:pt x="11" y="6"/>
                  <a:pt x="9" y="5"/>
                </a:cubicBezTo>
                <a:cubicBezTo>
                  <a:pt x="7" y="5"/>
                  <a:pt x="4" y="4"/>
                  <a:pt x="3" y="4"/>
                </a:cubicBezTo>
                <a:cubicBezTo>
                  <a:pt x="2" y="3"/>
                  <a:pt x="0" y="0"/>
                  <a:pt x="2" y="1"/>
                </a:cubicBezTo>
                <a:cubicBezTo>
                  <a:pt x="4" y="2"/>
                  <a:pt x="7" y="3"/>
                  <a:pt x="9" y="4"/>
                </a:cubicBezTo>
                <a:cubicBezTo>
                  <a:pt x="11" y="5"/>
                  <a:pt x="7" y="3"/>
                  <a:pt x="9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82" name="Freeform 780">
            <a:extLst>
              <a:ext uri="{FF2B5EF4-FFF2-40B4-BE49-F238E27FC236}">
                <a16:creationId xmlns:a16="http://schemas.microsoft.com/office/drawing/2014/main" id="{33EB8F08-23C5-DC42-9A55-2C22E0CF0388}"/>
              </a:ext>
            </a:extLst>
          </p:cNvPr>
          <p:cNvSpPr>
            <a:spLocks/>
          </p:cNvSpPr>
          <p:nvPr/>
        </p:nvSpPr>
        <p:spPr bwMode="auto">
          <a:xfrm>
            <a:off x="5330226" y="1192524"/>
            <a:ext cx="42726" cy="26375"/>
          </a:xfrm>
          <a:custGeom>
            <a:avLst/>
            <a:gdLst>
              <a:gd name="T0" fmla="*/ 8 w 8"/>
              <a:gd name="T1" fmla="*/ 3 h 5"/>
              <a:gd name="T2" fmla="*/ 0 w 8"/>
              <a:gd name="T3" fmla="*/ 2 h 5"/>
              <a:gd name="T4" fmla="*/ 8 w 8"/>
              <a:gd name="T5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" h="5">
                <a:moveTo>
                  <a:pt x="8" y="3"/>
                </a:moveTo>
                <a:cubicBezTo>
                  <a:pt x="8" y="5"/>
                  <a:pt x="0" y="4"/>
                  <a:pt x="0" y="2"/>
                </a:cubicBezTo>
                <a:cubicBezTo>
                  <a:pt x="0" y="0"/>
                  <a:pt x="8" y="1"/>
                  <a:pt x="8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83" name="Freeform 782">
            <a:extLst>
              <a:ext uri="{FF2B5EF4-FFF2-40B4-BE49-F238E27FC236}">
                <a16:creationId xmlns:a16="http://schemas.microsoft.com/office/drawing/2014/main" id="{98A14FA8-90C9-8C4A-B4ED-FDB152B4B88F}"/>
              </a:ext>
            </a:extLst>
          </p:cNvPr>
          <p:cNvSpPr>
            <a:spLocks/>
          </p:cNvSpPr>
          <p:nvPr/>
        </p:nvSpPr>
        <p:spPr bwMode="auto">
          <a:xfrm>
            <a:off x="6004952" y="1264115"/>
            <a:ext cx="30266" cy="22607"/>
          </a:xfrm>
          <a:custGeom>
            <a:avLst/>
            <a:gdLst>
              <a:gd name="T0" fmla="*/ 5 w 6"/>
              <a:gd name="T1" fmla="*/ 3 h 4"/>
              <a:gd name="T2" fmla="*/ 1 w 6"/>
              <a:gd name="T3" fmla="*/ 0 h 4"/>
              <a:gd name="T4" fmla="*/ 5 w 6"/>
              <a:gd name="T5" fmla="*/ 3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" h="4">
                <a:moveTo>
                  <a:pt x="5" y="3"/>
                </a:moveTo>
                <a:cubicBezTo>
                  <a:pt x="4" y="4"/>
                  <a:pt x="0" y="0"/>
                  <a:pt x="1" y="0"/>
                </a:cubicBezTo>
                <a:cubicBezTo>
                  <a:pt x="2" y="0"/>
                  <a:pt x="6" y="2"/>
                  <a:pt x="5" y="3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84" name="Freeform 783">
            <a:extLst>
              <a:ext uri="{FF2B5EF4-FFF2-40B4-BE49-F238E27FC236}">
                <a16:creationId xmlns:a16="http://schemas.microsoft.com/office/drawing/2014/main" id="{CF5B6B15-3C56-3849-B371-5D525B0874FA}"/>
              </a:ext>
            </a:extLst>
          </p:cNvPr>
          <p:cNvSpPr>
            <a:spLocks/>
          </p:cNvSpPr>
          <p:nvPr/>
        </p:nvSpPr>
        <p:spPr bwMode="auto">
          <a:xfrm>
            <a:off x="6045899" y="1286722"/>
            <a:ext cx="26704" cy="5653"/>
          </a:xfrm>
          <a:custGeom>
            <a:avLst/>
            <a:gdLst>
              <a:gd name="T0" fmla="*/ 4 w 5"/>
              <a:gd name="T1" fmla="*/ 1 h 1"/>
              <a:gd name="T2" fmla="*/ 2 w 5"/>
              <a:gd name="T3" fmla="*/ 0 h 1"/>
              <a:gd name="T4" fmla="*/ 4 w 5"/>
              <a:gd name="T5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1">
                <a:moveTo>
                  <a:pt x="4" y="1"/>
                </a:moveTo>
                <a:cubicBezTo>
                  <a:pt x="2" y="1"/>
                  <a:pt x="0" y="0"/>
                  <a:pt x="2" y="0"/>
                </a:cubicBezTo>
                <a:cubicBezTo>
                  <a:pt x="3" y="0"/>
                  <a:pt x="5" y="1"/>
                  <a:pt x="4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85" name="Freeform 784">
            <a:extLst>
              <a:ext uri="{FF2B5EF4-FFF2-40B4-BE49-F238E27FC236}">
                <a16:creationId xmlns:a16="http://schemas.microsoft.com/office/drawing/2014/main" id="{15335E84-0B62-394E-803F-8AAF90229C1C}"/>
              </a:ext>
            </a:extLst>
          </p:cNvPr>
          <p:cNvSpPr>
            <a:spLocks/>
          </p:cNvSpPr>
          <p:nvPr/>
        </p:nvSpPr>
        <p:spPr bwMode="auto">
          <a:xfrm>
            <a:off x="6045899" y="1601337"/>
            <a:ext cx="21363" cy="39562"/>
          </a:xfrm>
          <a:custGeom>
            <a:avLst/>
            <a:gdLst>
              <a:gd name="T0" fmla="*/ 2 w 4"/>
              <a:gd name="T1" fmla="*/ 0 h 7"/>
              <a:gd name="T2" fmla="*/ 4 w 4"/>
              <a:gd name="T3" fmla="*/ 7 h 7"/>
              <a:gd name="T4" fmla="*/ 2 w 4"/>
              <a:gd name="T5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7">
                <a:moveTo>
                  <a:pt x="2" y="0"/>
                </a:moveTo>
                <a:cubicBezTo>
                  <a:pt x="0" y="0"/>
                  <a:pt x="3" y="7"/>
                  <a:pt x="4" y="7"/>
                </a:cubicBezTo>
                <a:cubicBezTo>
                  <a:pt x="4" y="7"/>
                  <a:pt x="3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86" name="Freeform 785">
            <a:extLst>
              <a:ext uri="{FF2B5EF4-FFF2-40B4-BE49-F238E27FC236}">
                <a16:creationId xmlns:a16="http://schemas.microsoft.com/office/drawing/2014/main" id="{D724187E-DB20-3D46-998A-6A917E24D347}"/>
              </a:ext>
            </a:extLst>
          </p:cNvPr>
          <p:cNvSpPr>
            <a:spLocks/>
          </p:cNvSpPr>
          <p:nvPr/>
        </p:nvSpPr>
        <p:spPr bwMode="auto">
          <a:xfrm>
            <a:off x="6056581" y="1672925"/>
            <a:ext cx="35606" cy="22607"/>
          </a:xfrm>
          <a:custGeom>
            <a:avLst/>
            <a:gdLst>
              <a:gd name="T0" fmla="*/ 1 w 7"/>
              <a:gd name="T1" fmla="*/ 0 h 4"/>
              <a:gd name="T2" fmla="*/ 1 w 7"/>
              <a:gd name="T3" fmla="*/ 4 h 4"/>
              <a:gd name="T4" fmla="*/ 5 w 7"/>
              <a:gd name="T5" fmla="*/ 4 h 4"/>
              <a:gd name="T6" fmla="*/ 1 w 7"/>
              <a:gd name="T7" fmla="*/ 0 h 4"/>
              <a:gd name="T8" fmla="*/ 1 w 7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4">
                <a:moveTo>
                  <a:pt x="1" y="0"/>
                </a:moveTo>
                <a:cubicBezTo>
                  <a:pt x="0" y="1"/>
                  <a:pt x="0" y="3"/>
                  <a:pt x="1" y="4"/>
                </a:cubicBezTo>
                <a:cubicBezTo>
                  <a:pt x="2" y="4"/>
                  <a:pt x="3" y="4"/>
                  <a:pt x="5" y="4"/>
                </a:cubicBezTo>
                <a:cubicBezTo>
                  <a:pt x="7" y="4"/>
                  <a:pt x="1" y="0"/>
                  <a:pt x="1" y="0"/>
                </a:cubicBezTo>
                <a:cubicBezTo>
                  <a:pt x="0" y="1"/>
                  <a:pt x="1" y="0"/>
                  <a:pt x="1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87" name="Freeform 786">
            <a:extLst>
              <a:ext uri="{FF2B5EF4-FFF2-40B4-BE49-F238E27FC236}">
                <a16:creationId xmlns:a16="http://schemas.microsoft.com/office/drawing/2014/main" id="{630D2B6B-068D-644E-8DC2-EDA7C22DEC4B}"/>
              </a:ext>
            </a:extLst>
          </p:cNvPr>
          <p:cNvSpPr>
            <a:spLocks/>
          </p:cNvSpPr>
          <p:nvPr/>
        </p:nvSpPr>
        <p:spPr bwMode="auto">
          <a:xfrm>
            <a:off x="5910596" y="1795381"/>
            <a:ext cx="89013" cy="54634"/>
          </a:xfrm>
          <a:custGeom>
            <a:avLst/>
            <a:gdLst>
              <a:gd name="T0" fmla="*/ 0 w 17"/>
              <a:gd name="T1" fmla="*/ 4 h 10"/>
              <a:gd name="T2" fmla="*/ 10 w 17"/>
              <a:gd name="T3" fmla="*/ 2 h 10"/>
              <a:gd name="T4" fmla="*/ 8 w 17"/>
              <a:gd name="T5" fmla="*/ 4 h 10"/>
              <a:gd name="T6" fmla="*/ 12 w 17"/>
              <a:gd name="T7" fmla="*/ 7 h 10"/>
              <a:gd name="T8" fmla="*/ 9 w 17"/>
              <a:gd name="T9" fmla="*/ 7 h 10"/>
              <a:gd name="T10" fmla="*/ 11 w 17"/>
              <a:gd name="T11" fmla="*/ 10 h 10"/>
              <a:gd name="T12" fmla="*/ 8 w 17"/>
              <a:gd name="T13" fmla="*/ 9 h 10"/>
              <a:gd name="T14" fmla="*/ 0 w 17"/>
              <a:gd name="T15" fmla="*/ 4 h 10"/>
              <a:gd name="T16" fmla="*/ 0 w 17"/>
              <a:gd name="T17" fmla="*/ 4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10">
                <a:moveTo>
                  <a:pt x="0" y="4"/>
                </a:moveTo>
                <a:cubicBezTo>
                  <a:pt x="1" y="0"/>
                  <a:pt x="7" y="2"/>
                  <a:pt x="10" y="2"/>
                </a:cubicBezTo>
                <a:cubicBezTo>
                  <a:pt x="17" y="3"/>
                  <a:pt x="8" y="4"/>
                  <a:pt x="8" y="4"/>
                </a:cubicBezTo>
                <a:cubicBezTo>
                  <a:pt x="8" y="6"/>
                  <a:pt x="12" y="5"/>
                  <a:pt x="12" y="7"/>
                </a:cubicBezTo>
                <a:cubicBezTo>
                  <a:pt x="12" y="7"/>
                  <a:pt x="10" y="6"/>
                  <a:pt x="9" y="7"/>
                </a:cubicBezTo>
                <a:cubicBezTo>
                  <a:pt x="9" y="7"/>
                  <a:pt x="12" y="10"/>
                  <a:pt x="11" y="10"/>
                </a:cubicBezTo>
                <a:cubicBezTo>
                  <a:pt x="10" y="10"/>
                  <a:pt x="9" y="9"/>
                  <a:pt x="8" y="9"/>
                </a:cubicBezTo>
                <a:cubicBezTo>
                  <a:pt x="6" y="8"/>
                  <a:pt x="0" y="7"/>
                  <a:pt x="0" y="4"/>
                </a:cubicBezTo>
                <a:cubicBezTo>
                  <a:pt x="0" y="3"/>
                  <a:pt x="0" y="7"/>
                  <a:pt x="0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88" name="Freeform 787">
            <a:extLst>
              <a:ext uri="{FF2B5EF4-FFF2-40B4-BE49-F238E27FC236}">
                <a16:creationId xmlns:a16="http://schemas.microsoft.com/office/drawing/2014/main" id="{E92D766A-7315-B64E-88BF-8E7908478E28}"/>
              </a:ext>
            </a:extLst>
          </p:cNvPr>
          <p:cNvSpPr>
            <a:spLocks/>
          </p:cNvSpPr>
          <p:nvPr/>
        </p:nvSpPr>
        <p:spPr bwMode="auto">
          <a:xfrm>
            <a:off x="5894575" y="1784079"/>
            <a:ext cx="46287" cy="16957"/>
          </a:xfrm>
          <a:custGeom>
            <a:avLst/>
            <a:gdLst>
              <a:gd name="T0" fmla="*/ 8 w 9"/>
              <a:gd name="T1" fmla="*/ 1 h 3"/>
              <a:gd name="T2" fmla="*/ 5 w 9"/>
              <a:gd name="T3" fmla="*/ 0 h 3"/>
              <a:gd name="T4" fmla="*/ 0 w 9"/>
              <a:gd name="T5" fmla="*/ 0 h 3"/>
              <a:gd name="T6" fmla="*/ 8 w 9"/>
              <a:gd name="T7" fmla="*/ 1 h 3"/>
              <a:gd name="T8" fmla="*/ 8 w 9"/>
              <a:gd name="T9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3">
                <a:moveTo>
                  <a:pt x="8" y="1"/>
                </a:moveTo>
                <a:cubicBezTo>
                  <a:pt x="9" y="1"/>
                  <a:pt x="5" y="0"/>
                  <a:pt x="5" y="0"/>
                </a:cubicBezTo>
                <a:cubicBezTo>
                  <a:pt x="3" y="0"/>
                  <a:pt x="1" y="0"/>
                  <a:pt x="0" y="0"/>
                </a:cubicBezTo>
                <a:cubicBezTo>
                  <a:pt x="2" y="0"/>
                  <a:pt x="6" y="3"/>
                  <a:pt x="8" y="1"/>
                </a:cubicBezTo>
                <a:cubicBezTo>
                  <a:pt x="9" y="1"/>
                  <a:pt x="7" y="2"/>
                  <a:pt x="8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89" name="Freeform 788">
            <a:extLst>
              <a:ext uri="{FF2B5EF4-FFF2-40B4-BE49-F238E27FC236}">
                <a16:creationId xmlns:a16="http://schemas.microsoft.com/office/drawing/2014/main" id="{BD427036-9C2F-0442-8F85-7428D9A92C7A}"/>
              </a:ext>
            </a:extLst>
          </p:cNvPr>
          <p:cNvSpPr>
            <a:spLocks/>
          </p:cNvSpPr>
          <p:nvPr/>
        </p:nvSpPr>
        <p:spPr bwMode="auto">
          <a:xfrm>
            <a:off x="5821584" y="1900881"/>
            <a:ext cx="67650" cy="37679"/>
          </a:xfrm>
          <a:custGeom>
            <a:avLst/>
            <a:gdLst>
              <a:gd name="T0" fmla="*/ 12 w 13"/>
              <a:gd name="T1" fmla="*/ 4 h 7"/>
              <a:gd name="T2" fmla="*/ 12 w 13"/>
              <a:gd name="T3" fmla="*/ 1 h 7"/>
              <a:gd name="T4" fmla="*/ 7 w 13"/>
              <a:gd name="T5" fmla="*/ 2 h 7"/>
              <a:gd name="T6" fmla="*/ 3 w 13"/>
              <a:gd name="T7" fmla="*/ 3 h 7"/>
              <a:gd name="T8" fmla="*/ 0 w 13"/>
              <a:gd name="T9" fmla="*/ 5 h 7"/>
              <a:gd name="T10" fmla="*/ 12 w 13"/>
              <a:gd name="T11" fmla="*/ 4 h 7"/>
              <a:gd name="T12" fmla="*/ 12 w 13"/>
              <a:gd name="T13" fmla="*/ 4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7">
                <a:moveTo>
                  <a:pt x="12" y="4"/>
                </a:moveTo>
                <a:cubicBezTo>
                  <a:pt x="13" y="3"/>
                  <a:pt x="13" y="2"/>
                  <a:pt x="12" y="1"/>
                </a:cubicBezTo>
                <a:cubicBezTo>
                  <a:pt x="11" y="0"/>
                  <a:pt x="8" y="1"/>
                  <a:pt x="7" y="2"/>
                </a:cubicBezTo>
                <a:cubicBezTo>
                  <a:pt x="6" y="2"/>
                  <a:pt x="4" y="2"/>
                  <a:pt x="3" y="3"/>
                </a:cubicBezTo>
                <a:cubicBezTo>
                  <a:pt x="3" y="3"/>
                  <a:pt x="0" y="5"/>
                  <a:pt x="0" y="5"/>
                </a:cubicBezTo>
                <a:cubicBezTo>
                  <a:pt x="3" y="7"/>
                  <a:pt x="10" y="6"/>
                  <a:pt x="12" y="4"/>
                </a:cubicBezTo>
                <a:cubicBezTo>
                  <a:pt x="13" y="3"/>
                  <a:pt x="9" y="6"/>
                  <a:pt x="12" y="4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90" name="Freeform 789">
            <a:extLst>
              <a:ext uri="{FF2B5EF4-FFF2-40B4-BE49-F238E27FC236}">
                <a16:creationId xmlns:a16="http://schemas.microsoft.com/office/drawing/2014/main" id="{214C9C9E-7D9A-5D46-A1B0-051391851D92}"/>
              </a:ext>
            </a:extLst>
          </p:cNvPr>
          <p:cNvSpPr>
            <a:spLocks/>
          </p:cNvSpPr>
          <p:nvPr/>
        </p:nvSpPr>
        <p:spPr bwMode="auto">
          <a:xfrm>
            <a:off x="5205607" y="1955516"/>
            <a:ext cx="21363" cy="33910"/>
          </a:xfrm>
          <a:custGeom>
            <a:avLst/>
            <a:gdLst>
              <a:gd name="T0" fmla="*/ 3 w 4"/>
              <a:gd name="T1" fmla="*/ 2 h 6"/>
              <a:gd name="T2" fmla="*/ 1 w 4"/>
              <a:gd name="T3" fmla="*/ 3 h 6"/>
              <a:gd name="T4" fmla="*/ 3 w 4"/>
              <a:gd name="T5" fmla="*/ 2 h 6"/>
              <a:gd name="T6" fmla="*/ 3 w 4"/>
              <a:gd name="T7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6">
                <a:moveTo>
                  <a:pt x="3" y="2"/>
                </a:moveTo>
                <a:cubicBezTo>
                  <a:pt x="2" y="0"/>
                  <a:pt x="1" y="1"/>
                  <a:pt x="1" y="3"/>
                </a:cubicBezTo>
                <a:cubicBezTo>
                  <a:pt x="0" y="6"/>
                  <a:pt x="4" y="4"/>
                  <a:pt x="3" y="2"/>
                </a:cubicBezTo>
                <a:cubicBezTo>
                  <a:pt x="3" y="2"/>
                  <a:pt x="4" y="3"/>
                  <a:pt x="3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91" name="Freeform 790">
            <a:extLst>
              <a:ext uri="{FF2B5EF4-FFF2-40B4-BE49-F238E27FC236}">
                <a16:creationId xmlns:a16="http://schemas.microsoft.com/office/drawing/2014/main" id="{F57D57DF-2B78-1E45-8918-C8055FD8A5BF}"/>
              </a:ext>
            </a:extLst>
          </p:cNvPr>
          <p:cNvSpPr>
            <a:spLocks/>
          </p:cNvSpPr>
          <p:nvPr/>
        </p:nvSpPr>
        <p:spPr bwMode="auto">
          <a:xfrm>
            <a:off x="5159319" y="1883926"/>
            <a:ext cx="19584" cy="22607"/>
          </a:xfrm>
          <a:custGeom>
            <a:avLst/>
            <a:gdLst>
              <a:gd name="T0" fmla="*/ 4 w 4"/>
              <a:gd name="T1" fmla="*/ 2 h 4"/>
              <a:gd name="T2" fmla="*/ 1 w 4"/>
              <a:gd name="T3" fmla="*/ 1 h 4"/>
              <a:gd name="T4" fmla="*/ 4 w 4"/>
              <a:gd name="T5" fmla="*/ 2 h 4"/>
              <a:gd name="T6" fmla="*/ 4 w 4"/>
              <a:gd name="T7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4" y="2"/>
                </a:moveTo>
                <a:cubicBezTo>
                  <a:pt x="3" y="2"/>
                  <a:pt x="1" y="0"/>
                  <a:pt x="1" y="1"/>
                </a:cubicBezTo>
                <a:cubicBezTo>
                  <a:pt x="0" y="4"/>
                  <a:pt x="4" y="2"/>
                  <a:pt x="4" y="2"/>
                </a:cubicBezTo>
                <a:cubicBezTo>
                  <a:pt x="3" y="2"/>
                  <a:pt x="4" y="2"/>
                  <a:pt x="4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92" name="Freeform 791">
            <a:extLst>
              <a:ext uri="{FF2B5EF4-FFF2-40B4-BE49-F238E27FC236}">
                <a16:creationId xmlns:a16="http://schemas.microsoft.com/office/drawing/2014/main" id="{2A92939A-29EC-AE4F-88C0-E53E7F5D28BA}"/>
              </a:ext>
            </a:extLst>
          </p:cNvPr>
          <p:cNvSpPr>
            <a:spLocks/>
          </p:cNvSpPr>
          <p:nvPr/>
        </p:nvSpPr>
        <p:spPr bwMode="auto">
          <a:xfrm>
            <a:off x="6077943" y="1529748"/>
            <a:ext cx="10682" cy="11304"/>
          </a:xfrm>
          <a:custGeom>
            <a:avLst/>
            <a:gdLst>
              <a:gd name="T0" fmla="*/ 2 w 2"/>
              <a:gd name="T1" fmla="*/ 1 h 2"/>
              <a:gd name="T2" fmla="*/ 0 w 2"/>
              <a:gd name="T3" fmla="*/ 2 h 2"/>
              <a:gd name="T4" fmla="*/ 2 w 2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2" y="1"/>
                </a:moveTo>
                <a:cubicBezTo>
                  <a:pt x="2" y="0"/>
                  <a:pt x="0" y="1"/>
                  <a:pt x="0" y="2"/>
                </a:cubicBezTo>
                <a:cubicBezTo>
                  <a:pt x="1" y="2"/>
                  <a:pt x="2" y="2"/>
                  <a:pt x="2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93" name="Freeform 792">
            <a:extLst>
              <a:ext uri="{FF2B5EF4-FFF2-40B4-BE49-F238E27FC236}">
                <a16:creationId xmlns:a16="http://schemas.microsoft.com/office/drawing/2014/main" id="{F4D9E1FD-684B-9547-B65F-B84816A6E0F8}"/>
              </a:ext>
            </a:extLst>
          </p:cNvPr>
          <p:cNvSpPr>
            <a:spLocks/>
          </p:cNvSpPr>
          <p:nvPr/>
        </p:nvSpPr>
        <p:spPr bwMode="auto">
          <a:xfrm>
            <a:off x="6035217" y="1469462"/>
            <a:ext cx="16023" cy="9420"/>
          </a:xfrm>
          <a:custGeom>
            <a:avLst/>
            <a:gdLst>
              <a:gd name="T0" fmla="*/ 2 w 3"/>
              <a:gd name="T1" fmla="*/ 0 h 2"/>
              <a:gd name="T2" fmla="*/ 1 w 3"/>
              <a:gd name="T3" fmla="*/ 1 h 2"/>
              <a:gd name="T4" fmla="*/ 2 w 3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2">
                <a:moveTo>
                  <a:pt x="2" y="0"/>
                </a:moveTo>
                <a:cubicBezTo>
                  <a:pt x="1" y="0"/>
                  <a:pt x="0" y="1"/>
                  <a:pt x="1" y="1"/>
                </a:cubicBezTo>
                <a:cubicBezTo>
                  <a:pt x="2" y="2"/>
                  <a:pt x="3" y="1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94" name="Freeform 793">
            <a:extLst>
              <a:ext uri="{FF2B5EF4-FFF2-40B4-BE49-F238E27FC236}">
                <a16:creationId xmlns:a16="http://schemas.microsoft.com/office/drawing/2014/main" id="{05112EFE-3E36-294A-94EE-4ADFFC413083}"/>
              </a:ext>
            </a:extLst>
          </p:cNvPr>
          <p:cNvSpPr>
            <a:spLocks/>
          </p:cNvSpPr>
          <p:nvPr/>
        </p:nvSpPr>
        <p:spPr bwMode="auto">
          <a:xfrm>
            <a:off x="6077943" y="1446855"/>
            <a:ext cx="14242" cy="16957"/>
          </a:xfrm>
          <a:custGeom>
            <a:avLst/>
            <a:gdLst>
              <a:gd name="T0" fmla="*/ 2 w 3"/>
              <a:gd name="T1" fmla="*/ 1 h 3"/>
              <a:gd name="T2" fmla="*/ 1 w 3"/>
              <a:gd name="T3" fmla="*/ 2 h 3"/>
              <a:gd name="T4" fmla="*/ 2 w 3"/>
              <a:gd name="T5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2" y="1"/>
                </a:moveTo>
                <a:cubicBezTo>
                  <a:pt x="2" y="0"/>
                  <a:pt x="0" y="1"/>
                  <a:pt x="1" y="2"/>
                </a:cubicBezTo>
                <a:cubicBezTo>
                  <a:pt x="1" y="3"/>
                  <a:pt x="3" y="1"/>
                  <a:pt x="2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95" name="Freeform 794">
            <a:extLst>
              <a:ext uri="{FF2B5EF4-FFF2-40B4-BE49-F238E27FC236}">
                <a16:creationId xmlns:a16="http://schemas.microsoft.com/office/drawing/2014/main" id="{DC90316B-0743-EF4A-BC5D-A124B5A6B756}"/>
              </a:ext>
            </a:extLst>
          </p:cNvPr>
          <p:cNvSpPr>
            <a:spLocks/>
          </p:cNvSpPr>
          <p:nvPr/>
        </p:nvSpPr>
        <p:spPr bwMode="auto">
          <a:xfrm>
            <a:off x="4651940" y="1558007"/>
            <a:ext cx="26704" cy="3767"/>
          </a:xfrm>
          <a:custGeom>
            <a:avLst/>
            <a:gdLst>
              <a:gd name="T0" fmla="*/ 5 w 5"/>
              <a:gd name="T1" fmla="*/ 1 h 1"/>
              <a:gd name="T2" fmla="*/ 1 w 5"/>
              <a:gd name="T3" fmla="*/ 0 h 1"/>
              <a:gd name="T4" fmla="*/ 5 w 5"/>
              <a:gd name="T5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1">
                <a:moveTo>
                  <a:pt x="5" y="1"/>
                </a:moveTo>
                <a:cubicBezTo>
                  <a:pt x="4" y="0"/>
                  <a:pt x="0" y="0"/>
                  <a:pt x="1" y="0"/>
                </a:cubicBezTo>
                <a:cubicBezTo>
                  <a:pt x="2" y="1"/>
                  <a:pt x="5" y="1"/>
                  <a:pt x="5" y="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96" name="Freeform 795">
            <a:extLst>
              <a:ext uri="{FF2B5EF4-FFF2-40B4-BE49-F238E27FC236}">
                <a16:creationId xmlns:a16="http://schemas.microsoft.com/office/drawing/2014/main" id="{5455FF55-D4C2-FA4A-89F0-F8482DD40E42}"/>
              </a:ext>
            </a:extLst>
          </p:cNvPr>
          <p:cNvSpPr>
            <a:spLocks/>
          </p:cNvSpPr>
          <p:nvPr/>
        </p:nvSpPr>
        <p:spPr bwMode="auto">
          <a:xfrm>
            <a:off x="4683984" y="1558007"/>
            <a:ext cx="32044" cy="0"/>
          </a:xfrm>
          <a:custGeom>
            <a:avLst/>
            <a:gdLst>
              <a:gd name="T0" fmla="*/ 5 w 6"/>
              <a:gd name="T1" fmla="*/ 1 w 6"/>
              <a:gd name="T2" fmla="*/ 5 w 6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6">
                <a:moveTo>
                  <a:pt x="5" y="0"/>
                </a:moveTo>
                <a:cubicBezTo>
                  <a:pt x="4" y="0"/>
                  <a:pt x="0" y="0"/>
                  <a:pt x="1" y="0"/>
                </a:cubicBezTo>
                <a:cubicBezTo>
                  <a:pt x="2" y="0"/>
                  <a:pt x="6" y="0"/>
                  <a:pt x="5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97" name="Freeform 796">
            <a:extLst>
              <a:ext uri="{FF2B5EF4-FFF2-40B4-BE49-F238E27FC236}">
                <a16:creationId xmlns:a16="http://schemas.microsoft.com/office/drawing/2014/main" id="{734E9B2E-EAF0-7249-A8FF-92A28CCC25C7}"/>
              </a:ext>
            </a:extLst>
          </p:cNvPr>
          <p:cNvSpPr>
            <a:spLocks/>
          </p:cNvSpPr>
          <p:nvPr/>
        </p:nvSpPr>
        <p:spPr bwMode="auto">
          <a:xfrm>
            <a:off x="5283940" y="1207599"/>
            <a:ext cx="21363" cy="11304"/>
          </a:xfrm>
          <a:custGeom>
            <a:avLst/>
            <a:gdLst>
              <a:gd name="T0" fmla="*/ 3 w 4"/>
              <a:gd name="T1" fmla="*/ 2 h 2"/>
              <a:gd name="T2" fmla="*/ 2 w 4"/>
              <a:gd name="T3" fmla="*/ 0 h 2"/>
              <a:gd name="T4" fmla="*/ 3 w 4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2">
                <a:moveTo>
                  <a:pt x="3" y="2"/>
                </a:moveTo>
                <a:cubicBezTo>
                  <a:pt x="1" y="2"/>
                  <a:pt x="0" y="0"/>
                  <a:pt x="2" y="0"/>
                </a:cubicBezTo>
                <a:cubicBezTo>
                  <a:pt x="3" y="0"/>
                  <a:pt x="4" y="2"/>
                  <a:pt x="3" y="2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sp>
        <p:nvSpPr>
          <p:cNvPr id="398" name="Freeform 797">
            <a:extLst>
              <a:ext uri="{FF2B5EF4-FFF2-40B4-BE49-F238E27FC236}">
                <a16:creationId xmlns:a16="http://schemas.microsoft.com/office/drawing/2014/main" id="{990FBC00-1A78-7945-BE6D-18499C7ADC68}"/>
              </a:ext>
            </a:extLst>
          </p:cNvPr>
          <p:cNvSpPr>
            <a:spLocks/>
          </p:cNvSpPr>
          <p:nvPr/>
        </p:nvSpPr>
        <p:spPr bwMode="auto">
          <a:xfrm>
            <a:off x="3060365" y="2558353"/>
            <a:ext cx="48068" cy="65937"/>
          </a:xfrm>
          <a:custGeom>
            <a:avLst/>
            <a:gdLst>
              <a:gd name="T0" fmla="*/ 9 w 9"/>
              <a:gd name="T1" fmla="*/ 11 h 12"/>
              <a:gd name="T2" fmla="*/ 5 w 9"/>
              <a:gd name="T3" fmla="*/ 2 h 12"/>
              <a:gd name="T4" fmla="*/ 2 w 9"/>
              <a:gd name="T5" fmla="*/ 2 h 12"/>
              <a:gd name="T6" fmla="*/ 0 w 9"/>
              <a:gd name="T7" fmla="*/ 3 h 12"/>
              <a:gd name="T8" fmla="*/ 3 w 9"/>
              <a:gd name="T9" fmla="*/ 5 h 12"/>
              <a:gd name="T10" fmla="*/ 3 w 9"/>
              <a:gd name="T11" fmla="*/ 7 h 12"/>
              <a:gd name="T12" fmla="*/ 4 w 9"/>
              <a:gd name="T13" fmla="*/ 7 h 12"/>
              <a:gd name="T14" fmla="*/ 3 w 9"/>
              <a:gd name="T15" fmla="*/ 8 h 12"/>
              <a:gd name="T16" fmla="*/ 6 w 9"/>
              <a:gd name="T17" fmla="*/ 11 h 12"/>
              <a:gd name="T18" fmla="*/ 6 w 9"/>
              <a:gd name="T19" fmla="*/ 9 h 12"/>
              <a:gd name="T20" fmla="*/ 9 w 9"/>
              <a:gd name="T21" fmla="*/ 11 h 12"/>
              <a:gd name="T22" fmla="*/ 9 w 9"/>
              <a:gd name="T23" fmla="*/ 11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" h="12">
                <a:moveTo>
                  <a:pt x="9" y="11"/>
                </a:moveTo>
                <a:cubicBezTo>
                  <a:pt x="8" y="8"/>
                  <a:pt x="7" y="4"/>
                  <a:pt x="5" y="2"/>
                </a:cubicBezTo>
                <a:cubicBezTo>
                  <a:pt x="4" y="1"/>
                  <a:pt x="3" y="0"/>
                  <a:pt x="2" y="2"/>
                </a:cubicBezTo>
                <a:cubicBezTo>
                  <a:pt x="2" y="2"/>
                  <a:pt x="0" y="2"/>
                  <a:pt x="0" y="3"/>
                </a:cubicBezTo>
                <a:cubicBezTo>
                  <a:pt x="1" y="4"/>
                  <a:pt x="3" y="3"/>
                  <a:pt x="3" y="5"/>
                </a:cubicBezTo>
                <a:cubicBezTo>
                  <a:pt x="3" y="6"/>
                  <a:pt x="3" y="6"/>
                  <a:pt x="3" y="7"/>
                </a:cubicBezTo>
                <a:cubicBezTo>
                  <a:pt x="3" y="8"/>
                  <a:pt x="4" y="7"/>
                  <a:pt x="4" y="7"/>
                </a:cubicBezTo>
                <a:cubicBezTo>
                  <a:pt x="5" y="8"/>
                  <a:pt x="3" y="8"/>
                  <a:pt x="3" y="8"/>
                </a:cubicBezTo>
                <a:cubicBezTo>
                  <a:pt x="3" y="9"/>
                  <a:pt x="5" y="11"/>
                  <a:pt x="6" y="11"/>
                </a:cubicBezTo>
                <a:cubicBezTo>
                  <a:pt x="6" y="11"/>
                  <a:pt x="2" y="7"/>
                  <a:pt x="6" y="9"/>
                </a:cubicBezTo>
                <a:cubicBezTo>
                  <a:pt x="7" y="9"/>
                  <a:pt x="9" y="12"/>
                  <a:pt x="9" y="11"/>
                </a:cubicBezTo>
                <a:cubicBezTo>
                  <a:pt x="8" y="10"/>
                  <a:pt x="9" y="12"/>
                  <a:pt x="9" y="1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4763" cap="flat">
            <a:solidFill>
              <a:schemeClr val="bg1">
                <a:lumMod val="85000"/>
                <a:lumOff val="1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hivo Light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113BC6-394F-8349-ADBD-5A737DD6744D}"/>
              </a:ext>
            </a:extLst>
          </p:cNvPr>
          <p:cNvGrpSpPr/>
          <p:nvPr/>
        </p:nvGrpSpPr>
        <p:grpSpPr>
          <a:xfrm>
            <a:off x="7023528" y="2327171"/>
            <a:ext cx="3478163" cy="1035452"/>
            <a:chOff x="7023528" y="2327171"/>
            <a:chExt cx="3478163" cy="1035452"/>
          </a:xfrm>
        </p:grpSpPr>
        <p:sp>
          <p:nvSpPr>
            <p:cNvPr id="401" name="Graphic 55" descr="Marker">
              <a:extLst>
                <a:ext uri="{FF2B5EF4-FFF2-40B4-BE49-F238E27FC236}">
                  <a16:creationId xmlns:a16="http://schemas.microsoft.com/office/drawing/2014/main" id="{0555DA7C-3601-794B-B496-9216FBC303A3}"/>
                </a:ext>
              </a:extLst>
            </p:cNvPr>
            <p:cNvSpPr/>
            <p:nvPr/>
          </p:nvSpPr>
          <p:spPr>
            <a:xfrm>
              <a:off x="10111166" y="2714923"/>
              <a:ext cx="390525" cy="647700"/>
            </a:xfrm>
            <a:custGeom>
              <a:avLst/>
              <a:gdLst>
                <a:gd name="connsiteX0" fmla="*/ 199373 w 390525"/>
                <a:gd name="connsiteY0" fmla="*/ 285750 h 647700"/>
                <a:gd name="connsiteX1" fmla="*/ 113648 w 390525"/>
                <a:gd name="connsiteY1" fmla="*/ 200025 h 647700"/>
                <a:gd name="connsiteX2" fmla="*/ 199373 w 390525"/>
                <a:gd name="connsiteY2" fmla="*/ 114300 h 647700"/>
                <a:gd name="connsiteX3" fmla="*/ 285098 w 390525"/>
                <a:gd name="connsiteY3" fmla="*/ 200025 h 647700"/>
                <a:gd name="connsiteX4" fmla="*/ 199373 w 390525"/>
                <a:gd name="connsiteY4" fmla="*/ 285750 h 647700"/>
                <a:gd name="connsiteX5" fmla="*/ 199373 w 390525"/>
                <a:gd name="connsiteY5" fmla="*/ 0 h 647700"/>
                <a:gd name="connsiteX6" fmla="*/ 34590 w 390525"/>
                <a:gd name="connsiteY6" fmla="*/ 87630 h 647700"/>
                <a:gd name="connsiteX7" fmla="*/ 13635 w 390525"/>
                <a:gd name="connsiteY7" fmla="*/ 273368 h 647700"/>
                <a:gd name="connsiteX8" fmla="*/ 104123 w 390525"/>
                <a:gd name="connsiteY8" fmla="*/ 473393 h 647700"/>
                <a:gd name="connsiteX9" fmla="*/ 182228 w 390525"/>
                <a:gd name="connsiteY9" fmla="*/ 637223 h 647700"/>
                <a:gd name="connsiteX10" fmla="*/ 199373 w 390525"/>
                <a:gd name="connsiteY10" fmla="*/ 647700 h 647700"/>
                <a:gd name="connsiteX11" fmla="*/ 216518 w 390525"/>
                <a:gd name="connsiteY11" fmla="*/ 637223 h 647700"/>
                <a:gd name="connsiteX12" fmla="*/ 294623 w 390525"/>
                <a:gd name="connsiteY12" fmla="*/ 473393 h 647700"/>
                <a:gd name="connsiteX13" fmla="*/ 385110 w 390525"/>
                <a:gd name="connsiteY13" fmla="*/ 273368 h 647700"/>
                <a:gd name="connsiteX14" fmla="*/ 364155 w 390525"/>
                <a:gd name="connsiteY14" fmla="*/ 87630 h 647700"/>
                <a:gd name="connsiteX15" fmla="*/ 199373 w 390525"/>
                <a:gd name="connsiteY15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647700">
                  <a:moveTo>
                    <a:pt x="199373" y="285750"/>
                  </a:moveTo>
                  <a:cubicBezTo>
                    <a:pt x="151748" y="285750"/>
                    <a:pt x="113648" y="247650"/>
                    <a:pt x="113648" y="200025"/>
                  </a:cubicBezTo>
                  <a:cubicBezTo>
                    <a:pt x="113648" y="152400"/>
                    <a:pt x="151748" y="114300"/>
                    <a:pt x="199373" y="114300"/>
                  </a:cubicBezTo>
                  <a:cubicBezTo>
                    <a:pt x="246998" y="114300"/>
                    <a:pt x="285098" y="152400"/>
                    <a:pt x="285098" y="200025"/>
                  </a:cubicBezTo>
                  <a:cubicBezTo>
                    <a:pt x="285098" y="247650"/>
                    <a:pt x="246998" y="285750"/>
                    <a:pt x="199373" y="285750"/>
                  </a:cubicBezTo>
                  <a:close/>
                  <a:moveTo>
                    <a:pt x="199373" y="0"/>
                  </a:moveTo>
                  <a:cubicBezTo>
                    <a:pt x="133650" y="0"/>
                    <a:pt x="71738" y="32385"/>
                    <a:pt x="34590" y="87630"/>
                  </a:cubicBezTo>
                  <a:cubicBezTo>
                    <a:pt x="-2557" y="141923"/>
                    <a:pt x="-10177" y="211455"/>
                    <a:pt x="13635" y="273368"/>
                  </a:cubicBezTo>
                  <a:lnTo>
                    <a:pt x="104123" y="473393"/>
                  </a:lnTo>
                  <a:lnTo>
                    <a:pt x="182228" y="637223"/>
                  </a:lnTo>
                  <a:cubicBezTo>
                    <a:pt x="185085" y="643890"/>
                    <a:pt x="191753" y="647700"/>
                    <a:pt x="199373" y="647700"/>
                  </a:cubicBezTo>
                  <a:cubicBezTo>
                    <a:pt x="206993" y="647700"/>
                    <a:pt x="213660" y="643890"/>
                    <a:pt x="216518" y="637223"/>
                  </a:cubicBezTo>
                  <a:lnTo>
                    <a:pt x="294623" y="473393"/>
                  </a:lnTo>
                  <a:lnTo>
                    <a:pt x="385110" y="273368"/>
                  </a:lnTo>
                  <a:cubicBezTo>
                    <a:pt x="408923" y="211455"/>
                    <a:pt x="401303" y="141923"/>
                    <a:pt x="364155" y="87630"/>
                  </a:cubicBezTo>
                  <a:cubicBezTo>
                    <a:pt x="327008" y="32385"/>
                    <a:pt x="265095" y="0"/>
                    <a:pt x="19937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Oswald Medium" pitchFamily="2" charset="77"/>
              </a:endParaRPr>
            </a:p>
          </p:txBody>
        </p:sp>
        <p:sp>
          <p:nvSpPr>
            <p:cNvPr id="405" name="Graphic 55" descr="Marker">
              <a:extLst>
                <a:ext uri="{FF2B5EF4-FFF2-40B4-BE49-F238E27FC236}">
                  <a16:creationId xmlns:a16="http://schemas.microsoft.com/office/drawing/2014/main" id="{B05E96F1-6DBA-5E41-A02A-99A1EFD11AEE}"/>
                </a:ext>
              </a:extLst>
            </p:cNvPr>
            <p:cNvSpPr/>
            <p:nvPr/>
          </p:nvSpPr>
          <p:spPr>
            <a:xfrm>
              <a:off x="7023528" y="2327171"/>
              <a:ext cx="390525" cy="647700"/>
            </a:xfrm>
            <a:custGeom>
              <a:avLst/>
              <a:gdLst>
                <a:gd name="connsiteX0" fmla="*/ 199373 w 390525"/>
                <a:gd name="connsiteY0" fmla="*/ 285750 h 647700"/>
                <a:gd name="connsiteX1" fmla="*/ 113648 w 390525"/>
                <a:gd name="connsiteY1" fmla="*/ 200025 h 647700"/>
                <a:gd name="connsiteX2" fmla="*/ 199373 w 390525"/>
                <a:gd name="connsiteY2" fmla="*/ 114300 h 647700"/>
                <a:gd name="connsiteX3" fmla="*/ 285098 w 390525"/>
                <a:gd name="connsiteY3" fmla="*/ 200025 h 647700"/>
                <a:gd name="connsiteX4" fmla="*/ 199373 w 390525"/>
                <a:gd name="connsiteY4" fmla="*/ 285750 h 647700"/>
                <a:gd name="connsiteX5" fmla="*/ 199373 w 390525"/>
                <a:gd name="connsiteY5" fmla="*/ 0 h 647700"/>
                <a:gd name="connsiteX6" fmla="*/ 34590 w 390525"/>
                <a:gd name="connsiteY6" fmla="*/ 87630 h 647700"/>
                <a:gd name="connsiteX7" fmla="*/ 13635 w 390525"/>
                <a:gd name="connsiteY7" fmla="*/ 273368 h 647700"/>
                <a:gd name="connsiteX8" fmla="*/ 104123 w 390525"/>
                <a:gd name="connsiteY8" fmla="*/ 473393 h 647700"/>
                <a:gd name="connsiteX9" fmla="*/ 182228 w 390525"/>
                <a:gd name="connsiteY9" fmla="*/ 637223 h 647700"/>
                <a:gd name="connsiteX10" fmla="*/ 199373 w 390525"/>
                <a:gd name="connsiteY10" fmla="*/ 647700 h 647700"/>
                <a:gd name="connsiteX11" fmla="*/ 216518 w 390525"/>
                <a:gd name="connsiteY11" fmla="*/ 637223 h 647700"/>
                <a:gd name="connsiteX12" fmla="*/ 294623 w 390525"/>
                <a:gd name="connsiteY12" fmla="*/ 473393 h 647700"/>
                <a:gd name="connsiteX13" fmla="*/ 385110 w 390525"/>
                <a:gd name="connsiteY13" fmla="*/ 273368 h 647700"/>
                <a:gd name="connsiteX14" fmla="*/ 364155 w 390525"/>
                <a:gd name="connsiteY14" fmla="*/ 87630 h 647700"/>
                <a:gd name="connsiteX15" fmla="*/ 199373 w 390525"/>
                <a:gd name="connsiteY15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647700">
                  <a:moveTo>
                    <a:pt x="199373" y="285750"/>
                  </a:moveTo>
                  <a:cubicBezTo>
                    <a:pt x="151748" y="285750"/>
                    <a:pt x="113648" y="247650"/>
                    <a:pt x="113648" y="200025"/>
                  </a:cubicBezTo>
                  <a:cubicBezTo>
                    <a:pt x="113648" y="152400"/>
                    <a:pt x="151748" y="114300"/>
                    <a:pt x="199373" y="114300"/>
                  </a:cubicBezTo>
                  <a:cubicBezTo>
                    <a:pt x="246998" y="114300"/>
                    <a:pt x="285098" y="152400"/>
                    <a:pt x="285098" y="200025"/>
                  </a:cubicBezTo>
                  <a:cubicBezTo>
                    <a:pt x="285098" y="247650"/>
                    <a:pt x="246998" y="285750"/>
                    <a:pt x="199373" y="285750"/>
                  </a:cubicBezTo>
                  <a:close/>
                  <a:moveTo>
                    <a:pt x="199373" y="0"/>
                  </a:moveTo>
                  <a:cubicBezTo>
                    <a:pt x="133650" y="0"/>
                    <a:pt x="71738" y="32385"/>
                    <a:pt x="34590" y="87630"/>
                  </a:cubicBezTo>
                  <a:cubicBezTo>
                    <a:pt x="-2557" y="141923"/>
                    <a:pt x="-10177" y="211455"/>
                    <a:pt x="13635" y="273368"/>
                  </a:cubicBezTo>
                  <a:lnTo>
                    <a:pt x="104123" y="473393"/>
                  </a:lnTo>
                  <a:lnTo>
                    <a:pt x="182228" y="637223"/>
                  </a:lnTo>
                  <a:cubicBezTo>
                    <a:pt x="185085" y="643890"/>
                    <a:pt x="191753" y="647700"/>
                    <a:pt x="199373" y="647700"/>
                  </a:cubicBezTo>
                  <a:cubicBezTo>
                    <a:pt x="206993" y="647700"/>
                    <a:pt x="213660" y="643890"/>
                    <a:pt x="216518" y="637223"/>
                  </a:cubicBezTo>
                  <a:lnTo>
                    <a:pt x="294623" y="473393"/>
                  </a:lnTo>
                  <a:lnTo>
                    <a:pt x="385110" y="273368"/>
                  </a:lnTo>
                  <a:cubicBezTo>
                    <a:pt x="408923" y="211455"/>
                    <a:pt x="401303" y="141923"/>
                    <a:pt x="364155" y="87630"/>
                  </a:cubicBezTo>
                  <a:cubicBezTo>
                    <a:pt x="327008" y="32385"/>
                    <a:pt x="265095" y="0"/>
                    <a:pt x="19937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Oswald Medium" pitchFamily="2" charset="77"/>
              </a:endParaRPr>
            </a:p>
          </p:txBody>
        </p:sp>
      </p:grpSp>
      <p:sp>
        <p:nvSpPr>
          <p:cNvPr id="409" name="Graphic 55" descr="Marker">
            <a:extLst>
              <a:ext uri="{FF2B5EF4-FFF2-40B4-BE49-F238E27FC236}">
                <a16:creationId xmlns:a16="http://schemas.microsoft.com/office/drawing/2014/main" id="{409F9D7A-5BD4-E875-AEC4-55096922AAAB}"/>
              </a:ext>
            </a:extLst>
          </p:cNvPr>
          <p:cNvSpPr/>
          <p:nvPr/>
        </p:nvSpPr>
        <p:spPr>
          <a:xfrm>
            <a:off x="1365344" y="4983521"/>
            <a:ext cx="390525" cy="647700"/>
          </a:xfrm>
          <a:custGeom>
            <a:avLst/>
            <a:gdLst>
              <a:gd name="connsiteX0" fmla="*/ 199373 w 390525"/>
              <a:gd name="connsiteY0" fmla="*/ 285750 h 647700"/>
              <a:gd name="connsiteX1" fmla="*/ 113648 w 390525"/>
              <a:gd name="connsiteY1" fmla="*/ 200025 h 647700"/>
              <a:gd name="connsiteX2" fmla="*/ 199373 w 390525"/>
              <a:gd name="connsiteY2" fmla="*/ 114300 h 647700"/>
              <a:gd name="connsiteX3" fmla="*/ 285098 w 390525"/>
              <a:gd name="connsiteY3" fmla="*/ 200025 h 647700"/>
              <a:gd name="connsiteX4" fmla="*/ 199373 w 390525"/>
              <a:gd name="connsiteY4" fmla="*/ 285750 h 647700"/>
              <a:gd name="connsiteX5" fmla="*/ 199373 w 390525"/>
              <a:gd name="connsiteY5" fmla="*/ 0 h 647700"/>
              <a:gd name="connsiteX6" fmla="*/ 34590 w 390525"/>
              <a:gd name="connsiteY6" fmla="*/ 87630 h 647700"/>
              <a:gd name="connsiteX7" fmla="*/ 13635 w 390525"/>
              <a:gd name="connsiteY7" fmla="*/ 273368 h 647700"/>
              <a:gd name="connsiteX8" fmla="*/ 104123 w 390525"/>
              <a:gd name="connsiteY8" fmla="*/ 473393 h 647700"/>
              <a:gd name="connsiteX9" fmla="*/ 182228 w 390525"/>
              <a:gd name="connsiteY9" fmla="*/ 637223 h 647700"/>
              <a:gd name="connsiteX10" fmla="*/ 199373 w 390525"/>
              <a:gd name="connsiteY10" fmla="*/ 647700 h 647700"/>
              <a:gd name="connsiteX11" fmla="*/ 216518 w 390525"/>
              <a:gd name="connsiteY11" fmla="*/ 637223 h 647700"/>
              <a:gd name="connsiteX12" fmla="*/ 294623 w 390525"/>
              <a:gd name="connsiteY12" fmla="*/ 473393 h 647700"/>
              <a:gd name="connsiteX13" fmla="*/ 385110 w 390525"/>
              <a:gd name="connsiteY13" fmla="*/ 273368 h 647700"/>
              <a:gd name="connsiteX14" fmla="*/ 364155 w 390525"/>
              <a:gd name="connsiteY14" fmla="*/ 87630 h 647700"/>
              <a:gd name="connsiteX15" fmla="*/ 199373 w 390525"/>
              <a:gd name="connsiteY15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0525" h="647700">
                <a:moveTo>
                  <a:pt x="199373" y="285750"/>
                </a:moveTo>
                <a:cubicBezTo>
                  <a:pt x="151748" y="285750"/>
                  <a:pt x="113648" y="247650"/>
                  <a:pt x="113648" y="200025"/>
                </a:cubicBezTo>
                <a:cubicBezTo>
                  <a:pt x="113648" y="152400"/>
                  <a:pt x="151748" y="114300"/>
                  <a:pt x="199373" y="114300"/>
                </a:cubicBezTo>
                <a:cubicBezTo>
                  <a:pt x="246998" y="114300"/>
                  <a:pt x="285098" y="152400"/>
                  <a:pt x="285098" y="200025"/>
                </a:cubicBezTo>
                <a:cubicBezTo>
                  <a:pt x="285098" y="247650"/>
                  <a:pt x="246998" y="285750"/>
                  <a:pt x="199373" y="285750"/>
                </a:cubicBezTo>
                <a:close/>
                <a:moveTo>
                  <a:pt x="199373" y="0"/>
                </a:moveTo>
                <a:cubicBezTo>
                  <a:pt x="133650" y="0"/>
                  <a:pt x="71738" y="32385"/>
                  <a:pt x="34590" y="87630"/>
                </a:cubicBezTo>
                <a:cubicBezTo>
                  <a:pt x="-2557" y="141923"/>
                  <a:pt x="-10177" y="211455"/>
                  <a:pt x="13635" y="273368"/>
                </a:cubicBezTo>
                <a:lnTo>
                  <a:pt x="104123" y="473393"/>
                </a:lnTo>
                <a:lnTo>
                  <a:pt x="182228" y="637223"/>
                </a:lnTo>
                <a:cubicBezTo>
                  <a:pt x="185085" y="643890"/>
                  <a:pt x="191753" y="647700"/>
                  <a:pt x="199373" y="647700"/>
                </a:cubicBezTo>
                <a:cubicBezTo>
                  <a:pt x="206993" y="647700"/>
                  <a:pt x="213660" y="643890"/>
                  <a:pt x="216518" y="637223"/>
                </a:cubicBezTo>
                <a:lnTo>
                  <a:pt x="294623" y="473393"/>
                </a:lnTo>
                <a:lnTo>
                  <a:pt x="385110" y="273368"/>
                </a:lnTo>
                <a:cubicBezTo>
                  <a:pt x="408923" y="211455"/>
                  <a:pt x="401303" y="141923"/>
                  <a:pt x="364155" y="87630"/>
                </a:cubicBezTo>
                <a:cubicBezTo>
                  <a:pt x="327008" y="32385"/>
                  <a:pt x="265095" y="0"/>
                  <a:pt x="199373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Oswald Medium" pitchFamily="2" charset="77"/>
            </a:endParaRPr>
          </a:p>
        </p:txBody>
      </p:sp>
      <p:sp>
        <p:nvSpPr>
          <p:cNvPr id="410" name="Graphic 55" descr="Marker">
            <a:extLst>
              <a:ext uri="{FF2B5EF4-FFF2-40B4-BE49-F238E27FC236}">
                <a16:creationId xmlns:a16="http://schemas.microsoft.com/office/drawing/2014/main" id="{04FB74F6-7771-46FD-41E0-BD5EDB7B7076}"/>
              </a:ext>
            </a:extLst>
          </p:cNvPr>
          <p:cNvSpPr/>
          <p:nvPr/>
        </p:nvSpPr>
        <p:spPr>
          <a:xfrm>
            <a:off x="3750739" y="2466153"/>
            <a:ext cx="390525" cy="647700"/>
          </a:xfrm>
          <a:custGeom>
            <a:avLst/>
            <a:gdLst>
              <a:gd name="connsiteX0" fmla="*/ 199373 w 390525"/>
              <a:gd name="connsiteY0" fmla="*/ 285750 h 647700"/>
              <a:gd name="connsiteX1" fmla="*/ 113648 w 390525"/>
              <a:gd name="connsiteY1" fmla="*/ 200025 h 647700"/>
              <a:gd name="connsiteX2" fmla="*/ 199373 w 390525"/>
              <a:gd name="connsiteY2" fmla="*/ 114300 h 647700"/>
              <a:gd name="connsiteX3" fmla="*/ 285098 w 390525"/>
              <a:gd name="connsiteY3" fmla="*/ 200025 h 647700"/>
              <a:gd name="connsiteX4" fmla="*/ 199373 w 390525"/>
              <a:gd name="connsiteY4" fmla="*/ 285750 h 647700"/>
              <a:gd name="connsiteX5" fmla="*/ 199373 w 390525"/>
              <a:gd name="connsiteY5" fmla="*/ 0 h 647700"/>
              <a:gd name="connsiteX6" fmla="*/ 34590 w 390525"/>
              <a:gd name="connsiteY6" fmla="*/ 87630 h 647700"/>
              <a:gd name="connsiteX7" fmla="*/ 13635 w 390525"/>
              <a:gd name="connsiteY7" fmla="*/ 273368 h 647700"/>
              <a:gd name="connsiteX8" fmla="*/ 104123 w 390525"/>
              <a:gd name="connsiteY8" fmla="*/ 473393 h 647700"/>
              <a:gd name="connsiteX9" fmla="*/ 182228 w 390525"/>
              <a:gd name="connsiteY9" fmla="*/ 637223 h 647700"/>
              <a:gd name="connsiteX10" fmla="*/ 199373 w 390525"/>
              <a:gd name="connsiteY10" fmla="*/ 647700 h 647700"/>
              <a:gd name="connsiteX11" fmla="*/ 216518 w 390525"/>
              <a:gd name="connsiteY11" fmla="*/ 637223 h 647700"/>
              <a:gd name="connsiteX12" fmla="*/ 294623 w 390525"/>
              <a:gd name="connsiteY12" fmla="*/ 473393 h 647700"/>
              <a:gd name="connsiteX13" fmla="*/ 385110 w 390525"/>
              <a:gd name="connsiteY13" fmla="*/ 273368 h 647700"/>
              <a:gd name="connsiteX14" fmla="*/ 364155 w 390525"/>
              <a:gd name="connsiteY14" fmla="*/ 87630 h 647700"/>
              <a:gd name="connsiteX15" fmla="*/ 199373 w 390525"/>
              <a:gd name="connsiteY15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0525" h="647700">
                <a:moveTo>
                  <a:pt x="199373" y="285750"/>
                </a:moveTo>
                <a:cubicBezTo>
                  <a:pt x="151748" y="285750"/>
                  <a:pt x="113648" y="247650"/>
                  <a:pt x="113648" y="200025"/>
                </a:cubicBezTo>
                <a:cubicBezTo>
                  <a:pt x="113648" y="152400"/>
                  <a:pt x="151748" y="114300"/>
                  <a:pt x="199373" y="114300"/>
                </a:cubicBezTo>
                <a:cubicBezTo>
                  <a:pt x="246998" y="114300"/>
                  <a:pt x="285098" y="152400"/>
                  <a:pt x="285098" y="200025"/>
                </a:cubicBezTo>
                <a:cubicBezTo>
                  <a:pt x="285098" y="247650"/>
                  <a:pt x="246998" y="285750"/>
                  <a:pt x="199373" y="285750"/>
                </a:cubicBezTo>
                <a:close/>
                <a:moveTo>
                  <a:pt x="199373" y="0"/>
                </a:moveTo>
                <a:cubicBezTo>
                  <a:pt x="133650" y="0"/>
                  <a:pt x="71738" y="32385"/>
                  <a:pt x="34590" y="87630"/>
                </a:cubicBezTo>
                <a:cubicBezTo>
                  <a:pt x="-2557" y="141923"/>
                  <a:pt x="-10177" y="211455"/>
                  <a:pt x="13635" y="273368"/>
                </a:cubicBezTo>
                <a:lnTo>
                  <a:pt x="104123" y="473393"/>
                </a:lnTo>
                <a:lnTo>
                  <a:pt x="182228" y="637223"/>
                </a:lnTo>
                <a:cubicBezTo>
                  <a:pt x="185085" y="643890"/>
                  <a:pt x="191753" y="647700"/>
                  <a:pt x="199373" y="647700"/>
                </a:cubicBezTo>
                <a:cubicBezTo>
                  <a:pt x="206993" y="647700"/>
                  <a:pt x="213660" y="643890"/>
                  <a:pt x="216518" y="637223"/>
                </a:cubicBezTo>
                <a:lnTo>
                  <a:pt x="294623" y="473393"/>
                </a:lnTo>
                <a:lnTo>
                  <a:pt x="385110" y="273368"/>
                </a:lnTo>
                <a:cubicBezTo>
                  <a:pt x="408923" y="211455"/>
                  <a:pt x="401303" y="141923"/>
                  <a:pt x="364155" y="87630"/>
                </a:cubicBezTo>
                <a:cubicBezTo>
                  <a:pt x="327008" y="32385"/>
                  <a:pt x="265095" y="0"/>
                  <a:pt x="199373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Oswald Medium" pitchFamily="2" charset="77"/>
            </a:endParaRPr>
          </a:p>
        </p:txBody>
      </p:sp>
      <p:sp>
        <p:nvSpPr>
          <p:cNvPr id="415" name="Rectangle 402">
            <a:extLst>
              <a:ext uri="{FF2B5EF4-FFF2-40B4-BE49-F238E27FC236}">
                <a16:creationId xmlns:a16="http://schemas.microsoft.com/office/drawing/2014/main" id="{4BF13C32-2A02-168D-54FE-CC75F93C93AA}"/>
              </a:ext>
            </a:extLst>
          </p:cNvPr>
          <p:cNvSpPr/>
          <p:nvPr/>
        </p:nvSpPr>
        <p:spPr>
          <a:xfrm>
            <a:off x="4217740" y="2539965"/>
            <a:ext cx="3342287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3600" dirty="0">
                <a:solidFill>
                  <a:schemeClr val="accent1"/>
                </a:solidFill>
                <a:latin typeface="Oswald SemiBold" panose="00000700000000000000" pitchFamily="2" charset="0"/>
                <a:ea typeface="Roboto" panose="02000000000000000000" pitchFamily="2" charset="0"/>
              </a:rPr>
              <a:t>NA</a:t>
            </a:r>
          </a:p>
        </p:txBody>
      </p:sp>
      <p:sp>
        <p:nvSpPr>
          <p:cNvPr id="416" name="Rectangle 402">
            <a:extLst>
              <a:ext uri="{FF2B5EF4-FFF2-40B4-BE49-F238E27FC236}">
                <a16:creationId xmlns:a16="http://schemas.microsoft.com/office/drawing/2014/main" id="{0C5D6A23-6D46-ECCB-27DF-DCFC1EFAB977}"/>
              </a:ext>
            </a:extLst>
          </p:cNvPr>
          <p:cNvSpPr/>
          <p:nvPr/>
        </p:nvSpPr>
        <p:spPr>
          <a:xfrm>
            <a:off x="9399053" y="2893711"/>
            <a:ext cx="3342287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3600" dirty="0">
                <a:solidFill>
                  <a:schemeClr val="accent1"/>
                </a:solidFill>
                <a:latin typeface="Oswald SemiBold" panose="00000700000000000000" pitchFamily="2" charset="0"/>
                <a:ea typeface="Roboto" panose="02000000000000000000" pitchFamily="2" charset="0"/>
              </a:rPr>
              <a:t>JP</a:t>
            </a:r>
          </a:p>
        </p:txBody>
      </p:sp>
      <p:sp>
        <p:nvSpPr>
          <p:cNvPr id="417" name="Rectangle 402">
            <a:extLst>
              <a:ext uri="{FF2B5EF4-FFF2-40B4-BE49-F238E27FC236}">
                <a16:creationId xmlns:a16="http://schemas.microsoft.com/office/drawing/2014/main" id="{7986DDDE-FA55-326E-A26C-8F622D3C6388}"/>
              </a:ext>
            </a:extLst>
          </p:cNvPr>
          <p:cNvSpPr/>
          <p:nvPr/>
        </p:nvSpPr>
        <p:spPr>
          <a:xfrm>
            <a:off x="1870403" y="5131449"/>
            <a:ext cx="3342287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3600" dirty="0">
                <a:solidFill>
                  <a:schemeClr val="accent1"/>
                </a:solidFill>
                <a:latin typeface="Oswald SemiBold" panose="00000700000000000000" pitchFamily="2" charset="0"/>
                <a:ea typeface="Roboto" panose="02000000000000000000" pitchFamily="2" charset="0"/>
              </a:rPr>
              <a:t>Other</a:t>
            </a:r>
          </a:p>
        </p:txBody>
      </p:sp>
      <p:sp>
        <p:nvSpPr>
          <p:cNvPr id="418" name="Rectangle 402">
            <a:extLst>
              <a:ext uri="{FF2B5EF4-FFF2-40B4-BE49-F238E27FC236}">
                <a16:creationId xmlns:a16="http://schemas.microsoft.com/office/drawing/2014/main" id="{EAAA1F3B-823D-37FD-CF7D-97970318B10E}"/>
              </a:ext>
            </a:extLst>
          </p:cNvPr>
          <p:cNvSpPr/>
          <p:nvPr/>
        </p:nvSpPr>
        <p:spPr>
          <a:xfrm>
            <a:off x="7417602" y="2466641"/>
            <a:ext cx="3342287" cy="51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3600" dirty="0">
                <a:solidFill>
                  <a:schemeClr val="accent1"/>
                </a:solidFill>
                <a:latin typeface="Oswald SemiBold" panose="00000700000000000000" pitchFamily="2" charset="0"/>
                <a:ea typeface="Roboto" panose="02000000000000000000" pitchFamily="2" charset="0"/>
              </a:rPr>
              <a:t>EU</a:t>
            </a:r>
          </a:p>
        </p:txBody>
      </p:sp>
    </p:spTree>
    <p:extLst>
      <p:ext uri="{BB962C8B-B14F-4D97-AF65-F5344CB8AC3E}">
        <p14:creationId xmlns:p14="http://schemas.microsoft.com/office/powerpoint/2010/main" val="135258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722A7305-B5C0-EA41-B4BD-ABBB39FE3955}"/>
              </a:ext>
            </a:extLst>
          </p:cNvPr>
          <p:cNvSpPr/>
          <p:nvPr/>
        </p:nvSpPr>
        <p:spPr>
          <a:xfrm>
            <a:off x="810720" y="2053946"/>
            <a:ext cx="3838853" cy="3838853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05840" rtlCol="0" anchor="t" anchorCtr="0"/>
          <a:lstStyle/>
          <a:p>
            <a:pPr algn="ctr"/>
            <a:r>
              <a:rPr lang="en-US" sz="2400" cap="all" dirty="0">
                <a:solidFill>
                  <a:schemeClr val="tx1"/>
                </a:solidFill>
                <a:latin typeface="Oswald Medium" pitchFamily="2" charset="77"/>
                <a:ea typeface="+mj-ea"/>
                <a:cs typeface="+mj-cs"/>
              </a:rPr>
              <a:t>1980~2020</a:t>
            </a:r>
          </a:p>
          <a:p>
            <a:pPr algn="ctr"/>
            <a:r>
              <a:rPr lang="ko-KR" altLang="en-US" sz="2400" cap="all" dirty="0">
                <a:solidFill>
                  <a:schemeClr val="tx1"/>
                </a:solidFill>
                <a:latin typeface="Oswald Medium" pitchFamily="2" charset="77"/>
                <a:ea typeface="+mj-ea"/>
                <a:cs typeface="+mj-cs"/>
              </a:rPr>
              <a:t>연도 수정</a:t>
            </a:r>
            <a:endParaRPr lang="en-US" sz="2400" cap="all" dirty="0">
              <a:solidFill>
                <a:schemeClr val="tx1"/>
              </a:solidFill>
              <a:latin typeface="Oswald Medium" pitchFamily="2" charset="77"/>
              <a:ea typeface="+mj-ea"/>
              <a:cs typeface="+mj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FE36CAA-7939-2A4E-BC9C-3C5B899F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분석하기 전</a:t>
            </a:r>
            <a:endParaRPr lang="en-US" dirty="0"/>
          </a:p>
        </p:txBody>
      </p:sp>
      <p:sp>
        <p:nvSpPr>
          <p:cNvPr id="11" name="Oval 15">
            <a:extLst>
              <a:ext uri="{FF2B5EF4-FFF2-40B4-BE49-F238E27FC236}">
                <a16:creationId xmlns:a16="http://schemas.microsoft.com/office/drawing/2014/main" id="{BFA9EE2F-7826-377E-482B-ECCFEC78FD61}"/>
              </a:ext>
            </a:extLst>
          </p:cNvPr>
          <p:cNvSpPr/>
          <p:nvPr/>
        </p:nvSpPr>
        <p:spPr>
          <a:xfrm>
            <a:off x="7080393" y="2053946"/>
            <a:ext cx="3838853" cy="3838853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05840" rtlCol="0" anchor="t" anchorCtr="0"/>
          <a:lstStyle/>
          <a:p>
            <a:pPr algn="ctr"/>
            <a:r>
              <a:rPr lang="ko-KR" altLang="en-US" sz="2400" cap="all" dirty="0">
                <a:solidFill>
                  <a:schemeClr val="tx1"/>
                </a:solidFill>
                <a:latin typeface="Oswald Medium" pitchFamily="2" charset="77"/>
                <a:ea typeface="+mj-ea"/>
                <a:cs typeface="+mj-cs"/>
              </a:rPr>
              <a:t>총 판매량 </a:t>
            </a:r>
            <a:endParaRPr lang="en-US" altLang="ko-KR" sz="2400" cap="all" dirty="0">
              <a:solidFill>
                <a:schemeClr val="tx1"/>
              </a:solidFill>
              <a:latin typeface="Oswald Medium" pitchFamily="2" charset="77"/>
              <a:ea typeface="+mj-ea"/>
              <a:cs typeface="+mj-cs"/>
            </a:endParaRPr>
          </a:p>
          <a:p>
            <a:pPr algn="ctr"/>
            <a:r>
              <a:rPr lang="ko-KR" altLang="en-US" sz="2400" cap="all" dirty="0">
                <a:solidFill>
                  <a:schemeClr val="tx1"/>
                </a:solidFill>
                <a:latin typeface="Oswald Medium" pitchFamily="2" charset="77"/>
                <a:ea typeface="+mj-ea"/>
                <a:cs typeface="+mj-cs"/>
              </a:rPr>
              <a:t>추가</a:t>
            </a:r>
            <a:endParaRPr lang="en-US" sz="2400" cap="all" dirty="0">
              <a:solidFill>
                <a:schemeClr val="tx1"/>
              </a:solidFill>
              <a:latin typeface="Oswald Medium" pitchFamily="2" charset="77"/>
              <a:ea typeface="+mj-ea"/>
              <a:cs typeface="+mj-cs"/>
            </a:endParaRPr>
          </a:p>
        </p:txBody>
      </p:sp>
      <p:sp>
        <p:nvSpPr>
          <p:cNvPr id="12" name="Oval 15">
            <a:extLst>
              <a:ext uri="{FF2B5EF4-FFF2-40B4-BE49-F238E27FC236}">
                <a16:creationId xmlns:a16="http://schemas.microsoft.com/office/drawing/2014/main" id="{797CBA08-2389-CEC6-8D93-E3A1330D500D}"/>
              </a:ext>
            </a:extLst>
          </p:cNvPr>
          <p:cNvSpPr/>
          <p:nvPr/>
        </p:nvSpPr>
        <p:spPr>
          <a:xfrm>
            <a:off x="3872405" y="2053945"/>
            <a:ext cx="3838853" cy="3838853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05840" rtlCol="0" anchor="t" anchorCtr="0"/>
          <a:lstStyle/>
          <a:p>
            <a:pPr algn="ctr"/>
            <a:r>
              <a:rPr lang="ko-KR" altLang="en-US" sz="2400" cap="all" dirty="0">
                <a:solidFill>
                  <a:schemeClr val="tx1"/>
                </a:solidFill>
                <a:latin typeface="Oswald Medium" pitchFamily="2" charset="77"/>
                <a:ea typeface="+mj-ea"/>
                <a:cs typeface="+mj-cs"/>
              </a:rPr>
              <a:t>판매량 단위</a:t>
            </a:r>
            <a:endParaRPr lang="en-US" altLang="ko-KR" sz="2400" cap="all" dirty="0">
              <a:solidFill>
                <a:schemeClr val="tx1"/>
              </a:solidFill>
              <a:latin typeface="Oswald Medium" pitchFamily="2" charset="77"/>
              <a:ea typeface="+mj-ea"/>
              <a:cs typeface="+mj-cs"/>
            </a:endParaRPr>
          </a:p>
          <a:p>
            <a:pPr algn="ctr"/>
            <a:r>
              <a:rPr lang="ko-KR" altLang="en-US" sz="2400" cap="all" dirty="0">
                <a:solidFill>
                  <a:schemeClr val="tx1"/>
                </a:solidFill>
                <a:latin typeface="Oswald Medium" pitchFamily="2" charset="77"/>
                <a:ea typeface="+mj-ea"/>
                <a:cs typeface="+mj-cs"/>
              </a:rPr>
              <a:t>조정</a:t>
            </a:r>
            <a:endParaRPr lang="en-US" sz="2400" cap="all" dirty="0">
              <a:solidFill>
                <a:schemeClr val="tx1"/>
              </a:solidFill>
              <a:latin typeface="Oswald Medium" pitchFamily="2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54244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047F7-7B5B-B3DD-75A3-316FDBB8B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9957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지역에 따른 선호 장르 </a:t>
            </a:r>
          </a:p>
        </p:txBody>
      </p:sp>
    </p:spTree>
    <p:extLst>
      <p:ext uri="{BB962C8B-B14F-4D97-AF65-F5344CB8AC3E}">
        <p14:creationId xmlns:p14="http://schemas.microsoft.com/office/powerpoint/2010/main" val="3551506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44AC-9338-0540-9151-6E43178F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680" y="1807487"/>
            <a:ext cx="3734320" cy="2197966"/>
          </a:xfrm>
        </p:spPr>
        <p:txBody>
          <a:bodyPr/>
          <a:lstStyle/>
          <a:p>
            <a:r>
              <a:rPr lang="ko-KR" altLang="en-US" dirty="0"/>
              <a:t>각 나라에서</a:t>
            </a:r>
            <a:br>
              <a:rPr lang="en-US" altLang="ko-KR" dirty="0"/>
            </a:br>
            <a:r>
              <a:rPr lang="ko-KR" altLang="en-US" dirty="0"/>
              <a:t>장르별 판매량</a:t>
            </a:r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F1A2B5-3A04-C062-0DCE-22E22565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1" y="642548"/>
            <a:ext cx="3610479" cy="55729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B8A50F-9DE1-62F7-94C9-A5DADED3C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599" y="642548"/>
            <a:ext cx="3734321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8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44AC-9338-0540-9151-6E43178F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8263" y="1999130"/>
            <a:ext cx="3207255" cy="2197966"/>
          </a:xfrm>
        </p:spPr>
        <p:txBody>
          <a:bodyPr/>
          <a:lstStyle/>
          <a:p>
            <a:r>
              <a:rPr lang="ko-KR" altLang="en-US" dirty="0"/>
              <a:t>장르별 판매량 </a:t>
            </a:r>
            <a:br>
              <a:rPr lang="en-US" altLang="ko-KR" dirty="0"/>
            </a:br>
            <a:r>
              <a:rPr lang="ko-KR" altLang="en-US" dirty="0"/>
              <a:t>비교 그래프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7E0BD2-F973-CA0B-4F38-EB900CD13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04" y="1181423"/>
            <a:ext cx="5944248" cy="449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45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B5A746D-F837-644D-B1CD-F8E275EC740A}"/>
              </a:ext>
            </a:extLst>
          </p:cNvPr>
          <p:cNvSpPr/>
          <p:nvPr/>
        </p:nvSpPr>
        <p:spPr>
          <a:xfrm>
            <a:off x="0" y="1766596"/>
            <a:ext cx="12192000" cy="37084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86876-E5EA-A549-B8CB-893427883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지역별 선호 장르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D23D0-0678-1B43-9060-A12302AAEB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5" y="2194092"/>
            <a:ext cx="3650745" cy="742077"/>
          </a:xfrm>
        </p:spPr>
        <p:txBody>
          <a:bodyPr/>
          <a:lstStyle/>
          <a:p>
            <a:r>
              <a:rPr lang="en-US" dirty="0"/>
              <a:t>1</a:t>
            </a:r>
            <a:r>
              <a:rPr lang="ko-KR" altLang="en-US" dirty="0"/>
              <a:t>위 </a:t>
            </a:r>
            <a:r>
              <a:rPr lang="en-US" altLang="ko-KR" dirty="0"/>
              <a:t>Action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2323C-DB16-4444-A815-74FA8DB6A5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70629" y="2194091"/>
            <a:ext cx="3650745" cy="742077"/>
          </a:xfrm>
        </p:spPr>
        <p:txBody>
          <a:bodyPr/>
          <a:lstStyle/>
          <a:p>
            <a:r>
              <a:rPr lang="en-US" dirty="0"/>
              <a:t>2</a:t>
            </a:r>
            <a:r>
              <a:rPr lang="ko-KR" altLang="en-US" dirty="0"/>
              <a:t>위 </a:t>
            </a:r>
            <a:r>
              <a:rPr lang="en-US" altLang="ko-KR" dirty="0"/>
              <a:t>Sports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BD3259-4EE1-A944-8506-2DD3EDE063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7112" y="2194090"/>
            <a:ext cx="3650745" cy="742077"/>
          </a:xfrm>
        </p:spPr>
        <p:txBody>
          <a:bodyPr/>
          <a:lstStyle/>
          <a:p>
            <a:r>
              <a:rPr lang="en-US" dirty="0"/>
              <a:t>3</a:t>
            </a:r>
            <a:r>
              <a:rPr lang="ko-KR" altLang="en-US" dirty="0"/>
              <a:t>위 </a:t>
            </a:r>
            <a:r>
              <a:rPr lang="en-US" altLang="ko-KR" dirty="0"/>
              <a:t>Shooter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C7CC94-0460-AB45-8950-EB9C882669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4143" y="2936169"/>
            <a:ext cx="3650745" cy="742077"/>
          </a:xfrm>
        </p:spPr>
        <p:txBody>
          <a:bodyPr/>
          <a:lstStyle/>
          <a:p>
            <a:r>
              <a:rPr lang="en-US" dirty="0" err="1"/>
              <a:t>NA,EU,Other</a:t>
            </a:r>
            <a:r>
              <a:rPr lang="en-US" dirty="0"/>
              <a:t> </a:t>
            </a:r>
            <a:r>
              <a:rPr lang="ko-KR" altLang="en-US" dirty="0"/>
              <a:t>지역</a:t>
            </a:r>
            <a:endParaRPr lang="en-US" altLang="ko-KR" dirty="0"/>
          </a:p>
          <a:p>
            <a:r>
              <a:rPr lang="en-US" dirty="0"/>
              <a:t>1</a:t>
            </a:r>
            <a:r>
              <a:rPr lang="ko-KR" altLang="en-US" dirty="0"/>
              <a:t>위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B425F8-B68A-7340-8EA3-749BB37C61F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70627" y="2936168"/>
            <a:ext cx="3650745" cy="742077"/>
          </a:xfrm>
        </p:spPr>
        <p:txBody>
          <a:bodyPr/>
          <a:lstStyle/>
          <a:p>
            <a:r>
              <a:rPr lang="en-US" dirty="0" err="1"/>
              <a:t>NA,EU,Other</a:t>
            </a:r>
            <a:r>
              <a:rPr lang="en-US" dirty="0"/>
              <a:t> </a:t>
            </a:r>
            <a:r>
              <a:rPr lang="ko-KR" altLang="en-US" dirty="0"/>
              <a:t>지역</a:t>
            </a:r>
            <a:endParaRPr lang="en-US" altLang="ko-KR" dirty="0"/>
          </a:p>
          <a:p>
            <a:r>
              <a:rPr lang="en-US" dirty="0"/>
              <a:t>2</a:t>
            </a:r>
            <a:r>
              <a:rPr lang="ko-KR" altLang="en-US" dirty="0"/>
              <a:t>위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276909-DA06-634D-B91D-DFF6577ACBD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7110" y="2936167"/>
            <a:ext cx="3650745" cy="742077"/>
          </a:xfrm>
        </p:spPr>
        <p:txBody>
          <a:bodyPr/>
          <a:lstStyle/>
          <a:p>
            <a:r>
              <a:rPr lang="en-US" dirty="0" err="1"/>
              <a:t>NA,EU,Other</a:t>
            </a:r>
            <a:r>
              <a:rPr lang="en-US" dirty="0"/>
              <a:t> </a:t>
            </a:r>
            <a:r>
              <a:rPr lang="ko-KR" altLang="en-US" dirty="0"/>
              <a:t>지역</a:t>
            </a:r>
            <a:endParaRPr lang="en-US" altLang="ko-KR" dirty="0"/>
          </a:p>
          <a:p>
            <a:r>
              <a:rPr lang="en-US" dirty="0"/>
              <a:t>3</a:t>
            </a:r>
            <a:r>
              <a:rPr lang="ko-KR" altLang="en-US" dirty="0"/>
              <a:t>위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7DA62A9-A858-4F4B-A212-92BD40DB31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70626" y="4476778"/>
            <a:ext cx="3650745" cy="742077"/>
          </a:xfrm>
        </p:spPr>
        <p:txBody>
          <a:bodyPr/>
          <a:lstStyle/>
          <a:p>
            <a:r>
              <a:rPr lang="ko-KR" altLang="en-US" dirty="0"/>
              <a:t>하지만 일본지역</a:t>
            </a:r>
            <a:endParaRPr lang="en-US" altLang="ko-KR" dirty="0"/>
          </a:p>
          <a:p>
            <a:r>
              <a:rPr lang="en-US" dirty="0"/>
              <a:t>1</a:t>
            </a:r>
            <a:r>
              <a:rPr lang="ko-KR" altLang="en-US" dirty="0"/>
              <a:t>위 </a:t>
            </a:r>
            <a:r>
              <a:rPr lang="en-US" altLang="ko-KR" dirty="0"/>
              <a:t>Role-playing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CAB3E33-395C-3A4F-A4A6-BCA1E95FE12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70625" y="5260256"/>
            <a:ext cx="3650745" cy="742077"/>
          </a:xfrm>
        </p:spPr>
        <p:txBody>
          <a:bodyPr/>
          <a:lstStyle/>
          <a:p>
            <a:r>
              <a:rPr lang="ko-KR" altLang="en-US" dirty="0"/>
              <a:t>다른 나라와는 다른 경향</a:t>
            </a:r>
            <a:endParaRPr lang="en-US" dirty="0"/>
          </a:p>
          <a:p>
            <a:endParaRPr lang="en-US" dirty="0"/>
          </a:p>
        </p:txBody>
      </p:sp>
      <p:sp>
        <p:nvSpPr>
          <p:cNvPr id="24" name="Freeform 313">
            <a:extLst>
              <a:ext uri="{FF2B5EF4-FFF2-40B4-BE49-F238E27FC236}">
                <a16:creationId xmlns:a16="http://schemas.microsoft.com/office/drawing/2014/main" id="{8D564DA0-158C-4D53-78FF-7D22EEA4A6DE}"/>
              </a:ext>
            </a:extLst>
          </p:cNvPr>
          <p:cNvSpPr/>
          <p:nvPr/>
        </p:nvSpPr>
        <p:spPr>
          <a:xfrm>
            <a:off x="433976" y="1823165"/>
            <a:ext cx="802515" cy="605355"/>
          </a:xfrm>
          <a:custGeom>
            <a:avLst/>
            <a:gdLst>
              <a:gd name="connsiteX0" fmla="*/ 148590 w 330200"/>
              <a:gd name="connsiteY0" fmla="*/ 216694 h 266748"/>
              <a:gd name="connsiteX1" fmla="*/ 148590 w 330200"/>
              <a:gd name="connsiteY1" fmla="*/ 250031 h 266748"/>
              <a:gd name="connsiteX2" fmla="*/ 181610 w 330200"/>
              <a:gd name="connsiteY2" fmla="*/ 250031 h 266748"/>
              <a:gd name="connsiteX3" fmla="*/ 181610 w 330200"/>
              <a:gd name="connsiteY3" fmla="*/ 216694 h 266748"/>
              <a:gd name="connsiteX4" fmla="*/ 165101 w 330200"/>
              <a:gd name="connsiteY4" fmla="*/ 50007 h 266748"/>
              <a:gd name="connsiteX5" fmla="*/ 132080 w 330200"/>
              <a:gd name="connsiteY5" fmla="*/ 83344 h 266748"/>
              <a:gd name="connsiteX6" fmla="*/ 165101 w 330200"/>
              <a:gd name="connsiteY6" fmla="*/ 116682 h 266748"/>
              <a:gd name="connsiteX7" fmla="*/ 198121 w 330200"/>
              <a:gd name="connsiteY7" fmla="*/ 83344 h 266748"/>
              <a:gd name="connsiteX8" fmla="*/ 165101 w 330200"/>
              <a:gd name="connsiteY8" fmla="*/ 50007 h 266748"/>
              <a:gd name="connsiteX9" fmla="*/ 165101 w 330200"/>
              <a:gd name="connsiteY9" fmla="*/ 33338 h 266748"/>
              <a:gd name="connsiteX10" fmla="*/ 214631 w 330200"/>
              <a:gd name="connsiteY10" fmla="*/ 83344 h 266748"/>
              <a:gd name="connsiteX11" fmla="*/ 184364 w 330200"/>
              <a:gd name="connsiteY11" fmla="*/ 129395 h 266748"/>
              <a:gd name="connsiteX12" fmla="*/ 165105 w 330200"/>
              <a:gd name="connsiteY12" fmla="*/ 133350 h 266748"/>
              <a:gd name="connsiteX13" fmla="*/ 198120 w 330200"/>
              <a:gd name="connsiteY13" fmla="*/ 133350 h 266748"/>
              <a:gd name="connsiteX14" fmla="*/ 214347 w 330200"/>
              <a:gd name="connsiteY14" fmla="*/ 147066 h 266748"/>
              <a:gd name="connsiteX15" fmla="*/ 220951 w 330200"/>
              <a:gd name="connsiteY15" fmla="*/ 183356 h 266748"/>
              <a:gd name="connsiteX16" fmla="*/ 204158 w 330200"/>
              <a:gd name="connsiteY16" fmla="*/ 183356 h 266748"/>
              <a:gd name="connsiteX17" fmla="*/ 198120 w 330200"/>
              <a:gd name="connsiteY17" fmla="*/ 150019 h 266748"/>
              <a:gd name="connsiteX18" fmla="*/ 173402 w 330200"/>
              <a:gd name="connsiteY18" fmla="*/ 150019 h 266748"/>
              <a:gd name="connsiteX19" fmla="*/ 173402 w 330200"/>
              <a:gd name="connsiteY19" fmla="*/ 183356 h 266748"/>
              <a:gd name="connsiteX20" fmla="*/ 156892 w 330200"/>
              <a:gd name="connsiteY20" fmla="*/ 183356 h 266748"/>
              <a:gd name="connsiteX21" fmla="*/ 156892 w 330200"/>
              <a:gd name="connsiteY21" fmla="*/ 150019 h 266748"/>
              <a:gd name="connsiteX22" fmla="*/ 132080 w 330200"/>
              <a:gd name="connsiteY22" fmla="*/ 150019 h 266748"/>
              <a:gd name="connsiteX23" fmla="*/ 126042 w 330200"/>
              <a:gd name="connsiteY23" fmla="*/ 183356 h 266748"/>
              <a:gd name="connsiteX24" fmla="*/ 109343 w 330200"/>
              <a:gd name="connsiteY24" fmla="*/ 183356 h 266748"/>
              <a:gd name="connsiteX25" fmla="*/ 115853 w 330200"/>
              <a:gd name="connsiteY25" fmla="*/ 147066 h 266748"/>
              <a:gd name="connsiteX26" fmla="*/ 132080 w 330200"/>
              <a:gd name="connsiteY26" fmla="*/ 133350 h 266748"/>
              <a:gd name="connsiteX27" fmla="*/ 165096 w 330200"/>
              <a:gd name="connsiteY27" fmla="*/ 133350 h 266748"/>
              <a:gd name="connsiteX28" fmla="*/ 145821 w 330200"/>
              <a:gd name="connsiteY28" fmla="*/ 129421 h 266748"/>
              <a:gd name="connsiteX29" fmla="*/ 115570 w 330200"/>
              <a:gd name="connsiteY29" fmla="*/ 83344 h 266748"/>
              <a:gd name="connsiteX30" fmla="*/ 165101 w 330200"/>
              <a:gd name="connsiteY30" fmla="*/ 33338 h 266748"/>
              <a:gd name="connsiteX31" fmla="*/ 16510 w 330200"/>
              <a:gd name="connsiteY31" fmla="*/ 16669 h 266748"/>
              <a:gd name="connsiteX32" fmla="*/ 16510 w 330200"/>
              <a:gd name="connsiteY32" fmla="*/ 200025 h 266748"/>
              <a:gd name="connsiteX33" fmla="*/ 313690 w 330200"/>
              <a:gd name="connsiteY33" fmla="*/ 200025 h 266748"/>
              <a:gd name="connsiteX34" fmla="*/ 313690 w 330200"/>
              <a:gd name="connsiteY34" fmla="*/ 16669 h 266748"/>
              <a:gd name="connsiteX35" fmla="*/ 16510 w 330200"/>
              <a:gd name="connsiteY35" fmla="*/ 0 h 266748"/>
              <a:gd name="connsiteX36" fmla="*/ 313690 w 330200"/>
              <a:gd name="connsiteY36" fmla="*/ 0 h 266748"/>
              <a:gd name="connsiteX37" fmla="*/ 330200 w 330200"/>
              <a:gd name="connsiteY37" fmla="*/ 16669 h 266748"/>
              <a:gd name="connsiteX38" fmla="*/ 330200 w 330200"/>
              <a:gd name="connsiteY38" fmla="*/ 200025 h 266748"/>
              <a:gd name="connsiteX39" fmla="*/ 313690 w 330200"/>
              <a:gd name="connsiteY39" fmla="*/ 216694 h 266748"/>
              <a:gd name="connsiteX40" fmla="*/ 198120 w 330200"/>
              <a:gd name="connsiteY40" fmla="*/ 216694 h 266748"/>
              <a:gd name="connsiteX41" fmla="*/ 198120 w 330200"/>
              <a:gd name="connsiteY41" fmla="*/ 250031 h 266748"/>
              <a:gd name="connsiteX42" fmla="*/ 264160 w 330200"/>
              <a:gd name="connsiteY42" fmla="*/ 250031 h 266748"/>
              <a:gd name="connsiteX43" fmla="*/ 265928 w 330200"/>
              <a:gd name="connsiteY43" fmla="*/ 250031 h 266748"/>
              <a:gd name="connsiteX44" fmla="*/ 273299 w 330200"/>
              <a:gd name="connsiteY44" fmla="*/ 259258 h 266748"/>
              <a:gd name="connsiteX45" fmla="*/ 264160 w 330200"/>
              <a:gd name="connsiteY45" fmla="*/ 266700 h 266748"/>
              <a:gd name="connsiteX46" fmla="*/ 66040 w 330200"/>
              <a:gd name="connsiteY46" fmla="*/ 266700 h 266748"/>
              <a:gd name="connsiteX47" fmla="*/ 64272 w 330200"/>
              <a:gd name="connsiteY47" fmla="*/ 266700 h 266748"/>
              <a:gd name="connsiteX48" fmla="*/ 56901 w 330200"/>
              <a:gd name="connsiteY48" fmla="*/ 257473 h 266748"/>
              <a:gd name="connsiteX49" fmla="*/ 66040 w 330200"/>
              <a:gd name="connsiteY49" fmla="*/ 250031 h 266748"/>
              <a:gd name="connsiteX50" fmla="*/ 132080 w 330200"/>
              <a:gd name="connsiteY50" fmla="*/ 250031 h 266748"/>
              <a:gd name="connsiteX51" fmla="*/ 132080 w 330200"/>
              <a:gd name="connsiteY51" fmla="*/ 216694 h 266748"/>
              <a:gd name="connsiteX52" fmla="*/ 16510 w 330200"/>
              <a:gd name="connsiteY52" fmla="*/ 216694 h 266748"/>
              <a:gd name="connsiteX53" fmla="*/ 0 w 330200"/>
              <a:gd name="connsiteY53" fmla="*/ 200025 h 266748"/>
              <a:gd name="connsiteX54" fmla="*/ 0 w 330200"/>
              <a:gd name="connsiteY54" fmla="*/ 16669 h 266748"/>
              <a:gd name="connsiteX55" fmla="*/ 16510 w 330200"/>
              <a:gd name="connsiteY55" fmla="*/ 0 h 26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30200" h="266748">
                <a:moveTo>
                  <a:pt x="148590" y="216694"/>
                </a:moveTo>
                <a:lnTo>
                  <a:pt x="148590" y="250031"/>
                </a:lnTo>
                <a:lnTo>
                  <a:pt x="181610" y="250031"/>
                </a:lnTo>
                <a:lnTo>
                  <a:pt x="181610" y="216694"/>
                </a:lnTo>
                <a:close/>
                <a:moveTo>
                  <a:pt x="165101" y="50007"/>
                </a:moveTo>
                <a:cubicBezTo>
                  <a:pt x="146864" y="50007"/>
                  <a:pt x="132080" y="64932"/>
                  <a:pt x="132080" y="83344"/>
                </a:cubicBezTo>
                <a:cubicBezTo>
                  <a:pt x="132080" y="101756"/>
                  <a:pt x="146864" y="116682"/>
                  <a:pt x="165101" y="116682"/>
                </a:cubicBezTo>
                <a:cubicBezTo>
                  <a:pt x="183337" y="116682"/>
                  <a:pt x="198121" y="101756"/>
                  <a:pt x="198121" y="83344"/>
                </a:cubicBezTo>
                <a:cubicBezTo>
                  <a:pt x="198121" y="64932"/>
                  <a:pt x="183337" y="50007"/>
                  <a:pt x="165101" y="50007"/>
                </a:cubicBezTo>
                <a:close/>
                <a:moveTo>
                  <a:pt x="165101" y="33338"/>
                </a:moveTo>
                <a:cubicBezTo>
                  <a:pt x="192456" y="33338"/>
                  <a:pt x="214631" y="55727"/>
                  <a:pt x="214631" y="83344"/>
                </a:cubicBezTo>
                <a:cubicBezTo>
                  <a:pt x="214592" y="104041"/>
                  <a:pt x="202126" y="121791"/>
                  <a:pt x="184364" y="129395"/>
                </a:cubicBezTo>
                <a:lnTo>
                  <a:pt x="165105" y="133350"/>
                </a:lnTo>
                <a:lnTo>
                  <a:pt x="198120" y="133350"/>
                </a:lnTo>
                <a:cubicBezTo>
                  <a:pt x="206115" y="133322"/>
                  <a:pt x="212968" y="139114"/>
                  <a:pt x="214347" y="147066"/>
                </a:cubicBezTo>
                <a:lnTo>
                  <a:pt x="220951" y="183356"/>
                </a:lnTo>
                <a:lnTo>
                  <a:pt x="204158" y="183356"/>
                </a:lnTo>
                <a:lnTo>
                  <a:pt x="198120" y="150019"/>
                </a:lnTo>
                <a:lnTo>
                  <a:pt x="173402" y="150019"/>
                </a:lnTo>
                <a:lnTo>
                  <a:pt x="173402" y="183356"/>
                </a:lnTo>
                <a:lnTo>
                  <a:pt x="156892" y="183356"/>
                </a:lnTo>
                <a:lnTo>
                  <a:pt x="156892" y="150019"/>
                </a:lnTo>
                <a:lnTo>
                  <a:pt x="132080" y="150019"/>
                </a:lnTo>
                <a:lnTo>
                  <a:pt x="126042" y="183356"/>
                </a:lnTo>
                <a:lnTo>
                  <a:pt x="109343" y="183356"/>
                </a:lnTo>
                <a:lnTo>
                  <a:pt x="115853" y="147066"/>
                </a:lnTo>
                <a:cubicBezTo>
                  <a:pt x="117231" y="139114"/>
                  <a:pt x="124084" y="133322"/>
                  <a:pt x="132080" y="133350"/>
                </a:cubicBezTo>
                <a:lnTo>
                  <a:pt x="165096" y="133350"/>
                </a:lnTo>
                <a:lnTo>
                  <a:pt x="145821" y="129421"/>
                </a:lnTo>
                <a:cubicBezTo>
                  <a:pt x="128044" y="121829"/>
                  <a:pt x="115570" y="104057"/>
                  <a:pt x="115570" y="83344"/>
                </a:cubicBezTo>
                <a:cubicBezTo>
                  <a:pt x="115570" y="55727"/>
                  <a:pt x="137745" y="33338"/>
                  <a:pt x="165101" y="33338"/>
                </a:cubicBezTo>
                <a:close/>
                <a:moveTo>
                  <a:pt x="16510" y="16669"/>
                </a:moveTo>
                <a:lnTo>
                  <a:pt x="16510" y="200025"/>
                </a:lnTo>
                <a:lnTo>
                  <a:pt x="313690" y="200025"/>
                </a:lnTo>
                <a:lnTo>
                  <a:pt x="313690" y="16669"/>
                </a:lnTo>
                <a:close/>
                <a:moveTo>
                  <a:pt x="16510" y="0"/>
                </a:moveTo>
                <a:lnTo>
                  <a:pt x="313690" y="0"/>
                </a:lnTo>
                <a:cubicBezTo>
                  <a:pt x="322808" y="0"/>
                  <a:pt x="330200" y="7463"/>
                  <a:pt x="330200" y="16669"/>
                </a:cubicBezTo>
                <a:lnTo>
                  <a:pt x="330200" y="200025"/>
                </a:lnTo>
                <a:cubicBezTo>
                  <a:pt x="330200" y="209231"/>
                  <a:pt x="322808" y="216694"/>
                  <a:pt x="313690" y="216694"/>
                </a:cubicBezTo>
                <a:lnTo>
                  <a:pt x="198120" y="216694"/>
                </a:lnTo>
                <a:lnTo>
                  <a:pt x="198120" y="250031"/>
                </a:lnTo>
                <a:lnTo>
                  <a:pt x="264160" y="250031"/>
                </a:lnTo>
                <a:cubicBezTo>
                  <a:pt x="264748" y="249968"/>
                  <a:pt x="265340" y="249968"/>
                  <a:pt x="265928" y="250031"/>
                </a:cubicBezTo>
                <a:cubicBezTo>
                  <a:pt x="270487" y="250524"/>
                  <a:pt x="273787" y="254655"/>
                  <a:pt x="273299" y="259258"/>
                </a:cubicBezTo>
                <a:cubicBezTo>
                  <a:pt x="272811" y="263861"/>
                  <a:pt x="268719" y="267193"/>
                  <a:pt x="264160" y="266700"/>
                </a:cubicBezTo>
                <a:lnTo>
                  <a:pt x="66040" y="266700"/>
                </a:lnTo>
                <a:cubicBezTo>
                  <a:pt x="65453" y="266764"/>
                  <a:pt x="64860" y="266764"/>
                  <a:pt x="64272" y="266700"/>
                </a:cubicBezTo>
                <a:cubicBezTo>
                  <a:pt x="59713" y="266207"/>
                  <a:pt x="56413" y="262076"/>
                  <a:pt x="56901" y="257473"/>
                </a:cubicBezTo>
                <a:cubicBezTo>
                  <a:pt x="57389" y="252870"/>
                  <a:pt x="61481" y="249538"/>
                  <a:pt x="66040" y="250031"/>
                </a:cubicBezTo>
                <a:lnTo>
                  <a:pt x="132080" y="250031"/>
                </a:lnTo>
                <a:lnTo>
                  <a:pt x="132080" y="216694"/>
                </a:lnTo>
                <a:lnTo>
                  <a:pt x="16510" y="216694"/>
                </a:lnTo>
                <a:cubicBezTo>
                  <a:pt x="7392" y="216694"/>
                  <a:pt x="0" y="209231"/>
                  <a:pt x="0" y="200025"/>
                </a:cubicBezTo>
                <a:lnTo>
                  <a:pt x="0" y="16669"/>
                </a:lnTo>
                <a:cubicBezTo>
                  <a:pt x="0" y="7463"/>
                  <a:pt x="7392" y="0"/>
                  <a:pt x="16510" y="0"/>
                </a:cubicBezTo>
                <a:close/>
              </a:path>
            </a:pathLst>
          </a:custGeom>
          <a:solidFill>
            <a:schemeClr val="tx1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Oswald Medium" pitchFamily="2" charset="77"/>
            </a:endParaRPr>
          </a:p>
        </p:txBody>
      </p:sp>
      <p:sp>
        <p:nvSpPr>
          <p:cNvPr id="25" name="Freeform 445">
            <a:extLst>
              <a:ext uri="{FF2B5EF4-FFF2-40B4-BE49-F238E27FC236}">
                <a16:creationId xmlns:a16="http://schemas.microsoft.com/office/drawing/2014/main" id="{8B987609-D56F-0467-5C11-AEB00427A778}"/>
              </a:ext>
            </a:extLst>
          </p:cNvPr>
          <p:cNvSpPr/>
          <p:nvPr/>
        </p:nvSpPr>
        <p:spPr>
          <a:xfrm>
            <a:off x="4356116" y="1823165"/>
            <a:ext cx="691371" cy="636080"/>
          </a:xfrm>
          <a:custGeom>
            <a:avLst/>
            <a:gdLst>
              <a:gd name="connsiteX0" fmla="*/ 250559 w 330250"/>
              <a:gd name="connsiteY0" fmla="*/ 269632 h 329918"/>
              <a:gd name="connsiteX1" fmla="*/ 264334 w 330250"/>
              <a:gd name="connsiteY1" fmla="*/ 283030 h 329918"/>
              <a:gd name="connsiteX2" fmla="*/ 264339 w 330250"/>
              <a:gd name="connsiteY2" fmla="*/ 283402 h 329918"/>
              <a:gd name="connsiteX3" fmla="*/ 250569 w 330250"/>
              <a:gd name="connsiteY3" fmla="*/ 297182 h 329918"/>
              <a:gd name="connsiteX4" fmla="*/ 236789 w 330250"/>
              <a:gd name="connsiteY4" fmla="*/ 283412 h 329918"/>
              <a:gd name="connsiteX5" fmla="*/ 250559 w 330250"/>
              <a:gd name="connsiteY5" fmla="*/ 269632 h 329918"/>
              <a:gd name="connsiteX6" fmla="*/ 283202 w 330250"/>
              <a:gd name="connsiteY6" fmla="*/ 239442 h 329918"/>
              <a:gd name="connsiteX7" fmla="*/ 296977 w 330250"/>
              <a:gd name="connsiteY7" fmla="*/ 253123 h 329918"/>
              <a:gd name="connsiteX8" fmla="*/ 296977 w 330250"/>
              <a:gd name="connsiteY8" fmla="*/ 253217 h 329918"/>
              <a:gd name="connsiteX9" fmla="*/ 283202 w 330250"/>
              <a:gd name="connsiteY9" fmla="*/ 266992 h 329918"/>
              <a:gd name="connsiteX10" fmla="*/ 269427 w 330250"/>
              <a:gd name="connsiteY10" fmla="*/ 253217 h 329918"/>
              <a:gd name="connsiteX11" fmla="*/ 283202 w 330250"/>
              <a:gd name="connsiteY11" fmla="*/ 239442 h 329918"/>
              <a:gd name="connsiteX12" fmla="*/ 217162 w 330250"/>
              <a:gd name="connsiteY12" fmla="*/ 239442 h 329918"/>
              <a:gd name="connsiteX13" fmla="*/ 230937 w 330250"/>
              <a:gd name="connsiteY13" fmla="*/ 253123 h 329918"/>
              <a:gd name="connsiteX14" fmla="*/ 230937 w 330250"/>
              <a:gd name="connsiteY14" fmla="*/ 253217 h 329918"/>
              <a:gd name="connsiteX15" fmla="*/ 217162 w 330250"/>
              <a:gd name="connsiteY15" fmla="*/ 266992 h 329918"/>
              <a:gd name="connsiteX16" fmla="*/ 203387 w 330250"/>
              <a:gd name="connsiteY16" fmla="*/ 253217 h 329918"/>
              <a:gd name="connsiteX17" fmla="*/ 217162 w 330250"/>
              <a:gd name="connsiteY17" fmla="*/ 239442 h 329918"/>
              <a:gd name="connsiteX18" fmla="*/ 66212 w 330250"/>
              <a:gd name="connsiteY18" fmla="*/ 220102 h 329918"/>
              <a:gd name="connsiteX19" fmla="*/ 82722 w 330250"/>
              <a:gd name="connsiteY19" fmla="*/ 220102 h 329918"/>
              <a:gd name="connsiteX20" fmla="*/ 82722 w 330250"/>
              <a:gd name="connsiteY20" fmla="*/ 247650 h 329918"/>
              <a:gd name="connsiteX21" fmla="*/ 110270 w 330250"/>
              <a:gd name="connsiteY21" fmla="*/ 247650 h 329918"/>
              <a:gd name="connsiteX22" fmla="*/ 110270 w 330250"/>
              <a:gd name="connsiteY22" fmla="*/ 264160 h 329918"/>
              <a:gd name="connsiteX23" fmla="*/ 82722 w 330250"/>
              <a:gd name="connsiteY23" fmla="*/ 264160 h 329918"/>
              <a:gd name="connsiteX24" fmla="*/ 82722 w 330250"/>
              <a:gd name="connsiteY24" fmla="*/ 291708 h 329918"/>
              <a:gd name="connsiteX25" fmla="*/ 66212 w 330250"/>
              <a:gd name="connsiteY25" fmla="*/ 291708 h 329918"/>
              <a:gd name="connsiteX26" fmla="*/ 66212 w 330250"/>
              <a:gd name="connsiteY26" fmla="*/ 264160 h 329918"/>
              <a:gd name="connsiteX27" fmla="*/ 38664 w 330250"/>
              <a:gd name="connsiteY27" fmla="*/ 264160 h 329918"/>
              <a:gd name="connsiteX28" fmla="*/ 38664 w 330250"/>
              <a:gd name="connsiteY28" fmla="*/ 247650 h 329918"/>
              <a:gd name="connsiteX29" fmla="*/ 66212 w 330250"/>
              <a:gd name="connsiteY29" fmla="*/ 247650 h 329918"/>
              <a:gd name="connsiteX30" fmla="*/ 250559 w 330250"/>
              <a:gd name="connsiteY30" fmla="*/ 209158 h 329918"/>
              <a:gd name="connsiteX31" fmla="*/ 264334 w 330250"/>
              <a:gd name="connsiteY31" fmla="*/ 222839 h 329918"/>
              <a:gd name="connsiteX32" fmla="*/ 264334 w 330250"/>
              <a:gd name="connsiteY32" fmla="*/ 222933 h 329918"/>
              <a:gd name="connsiteX33" fmla="*/ 250559 w 330250"/>
              <a:gd name="connsiteY33" fmla="*/ 236708 h 329918"/>
              <a:gd name="connsiteX34" fmla="*/ 236784 w 330250"/>
              <a:gd name="connsiteY34" fmla="*/ 222933 h 329918"/>
              <a:gd name="connsiteX35" fmla="*/ 250559 w 330250"/>
              <a:gd name="connsiteY35" fmla="*/ 209158 h 329918"/>
              <a:gd name="connsiteX36" fmla="*/ 77250 w 330250"/>
              <a:gd name="connsiteY36" fmla="*/ 192648 h 329918"/>
              <a:gd name="connsiteX37" fmla="*/ 26586 w 330250"/>
              <a:gd name="connsiteY37" fmla="*/ 220103 h 329918"/>
              <a:gd name="connsiteX38" fmla="*/ 44229 w 330250"/>
              <a:gd name="connsiteY38" fmla="*/ 303786 h 329918"/>
              <a:gd name="connsiteX39" fmla="*/ 127913 w 330250"/>
              <a:gd name="connsiteY39" fmla="*/ 286143 h 329918"/>
              <a:gd name="connsiteX40" fmla="*/ 202632 w 330250"/>
              <a:gd name="connsiteY40" fmla="*/ 286143 h 329918"/>
              <a:gd name="connsiteX41" fmla="*/ 253294 w 330250"/>
              <a:gd name="connsiteY41" fmla="*/ 313691 h 329918"/>
              <a:gd name="connsiteX42" fmla="*/ 258074 w 330250"/>
              <a:gd name="connsiteY42" fmla="*/ 313691 h 329918"/>
              <a:gd name="connsiteX43" fmla="*/ 316205 w 330250"/>
              <a:gd name="connsiteY43" fmla="*/ 250780 h 329918"/>
              <a:gd name="connsiteX44" fmla="*/ 253294 w 330250"/>
              <a:gd name="connsiteY44" fmla="*/ 192648 h 329918"/>
              <a:gd name="connsiteX45" fmla="*/ 126780 w 330250"/>
              <a:gd name="connsiteY45" fmla="*/ 159628 h 329918"/>
              <a:gd name="connsiteX46" fmla="*/ 126780 w 330250"/>
              <a:gd name="connsiteY46" fmla="*/ 176138 h 329918"/>
              <a:gd name="connsiteX47" fmla="*/ 203764 w 330250"/>
              <a:gd name="connsiteY47" fmla="*/ 176138 h 329918"/>
              <a:gd name="connsiteX48" fmla="*/ 203764 w 330250"/>
              <a:gd name="connsiteY48" fmla="*/ 159628 h 329918"/>
              <a:gd name="connsiteX49" fmla="*/ 286314 w 330250"/>
              <a:gd name="connsiteY49" fmla="*/ 0 h 329918"/>
              <a:gd name="connsiteX50" fmla="*/ 302824 w 330250"/>
              <a:gd name="connsiteY50" fmla="*/ 0 h 329918"/>
              <a:gd name="connsiteX51" fmla="*/ 302824 w 330250"/>
              <a:gd name="connsiteY51" fmla="*/ 51889 h 329918"/>
              <a:gd name="connsiteX52" fmla="*/ 302824 w 330250"/>
              <a:gd name="connsiteY52" fmla="*/ 51983 h 329918"/>
              <a:gd name="connsiteX53" fmla="*/ 278106 w 330250"/>
              <a:gd name="connsiteY53" fmla="*/ 76701 h 329918"/>
              <a:gd name="connsiteX54" fmla="*/ 184518 w 330250"/>
              <a:gd name="connsiteY54" fmla="*/ 76701 h 329918"/>
              <a:gd name="connsiteX55" fmla="*/ 176310 w 330250"/>
              <a:gd name="connsiteY55" fmla="*/ 84909 h 329918"/>
              <a:gd name="connsiteX56" fmla="*/ 176310 w 330250"/>
              <a:gd name="connsiteY56" fmla="*/ 143118 h 329918"/>
              <a:gd name="connsiteX57" fmla="*/ 203764 w 330250"/>
              <a:gd name="connsiteY57" fmla="*/ 143118 h 329918"/>
              <a:gd name="connsiteX58" fmla="*/ 220274 w 330250"/>
              <a:gd name="connsiteY58" fmla="*/ 159628 h 329918"/>
              <a:gd name="connsiteX59" fmla="*/ 220274 w 330250"/>
              <a:gd name="connsiteY59" fmla="*/ 176138 h 329918"/>
              <a:gd name="connsiteX60" fmla="*/ 253294 w 330250"/>
              <a:gd name="connsiteY60" fmla="*/ 176138 h 329918"/>
              <a:gd name="connsiteX61" fmla="*/ 253294 w 330250"/>
              <a:gd name="connsiteY61" fmla="*/ 175761 h 329918"/>
              <a:gd name="connsiteX62" fmla="*/ 312199 w 330250"/>
              <a:gd name="connsiteY62" fmla="*/ 203215 h 329918"/>
              <a:gd name="connsiteX63" fmla="*/ 302794 w 330250"/>
              <a:gd name="connsiteY63" fmla="*/ 311680 h 329918"/>
              <a:gd name="connsiteX64" fmla="*/ 194330 w 330250"/>
              <a:gd name="connsiteY64" fmla="*/ 302276 h 329918"/>
              <a:gd name="connsiteX65" fmla="*/ 136215 w 330250"/>
              <a:gd name="connsiteY65" fmla="*/ 302276 h 329918"/>
              <a:gd name="connsiteX66" fmla="*/ 76906 w 330250"/>
              <a:gd name="connsiteY66" fmla="*/ 329918 h 329918"/>
              <a:gd name="connsiteX67" fmla="*/ 0 w 330250"/>
              <a:gd name="connsiteY67" fmla="*/ 252667 h 329918"/>
              <a:gd name="connsiteX68" fmla="*/ 77250 w 330250"/>
              <a:gd name="connsiteY68" fmla="*/ 175761 h 329918"/>
              <a:gd name="connsiteX69" fmla="*/ 110270 w 330250"/>
              <a:gd name="connsiteY69" fmla="*/ 175761 h 329918"/>
              <a:gd name="connsiteX70" fmla="*/ 110270 w 330250"/>
              <a:gd name="connsiteY70" fmla="*/ 159251 h 329918"/>
              <a:gd name="connsiteX71" fmla="*/ 126780 w 330250"/>
              <a:gd name="connsiteY71" fmla="*/ 142741 h 329918"/>
              <a:gd name="connsiteX72" fmla="*/ 159800 w 330250"/>
              <a:gd name="connsiteY72" fmla="*/ 142741 h 329918"/>
              <a:gd name="connsiteX73" fmla="*/ 159800 w 330250"/>
              <a:gd name="connsiteY73" fmla="*/ 84909 h 329918"/>
              <a:gd name="connsiteX74" fmla="*/ 184518 w 330250"/>
              <a:gd name="connsiteY74" fmla="*/ 60568 h 329918"/>
              <a:gd name="connsiteX75" fmla="*/ 278106 w 330250"/>
              <a:gd name="connsiteY75" fmla="*/ 60568 h 329918"/>
              <a:gd name="connsiteX76" fmla="*/ 286314 w 330250"/>
              <a:gd name="connsiteY76" fmla="*/ 52266 h 329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30250" h="329918">
                <a:moveTo>
                  <a:pt x="250559" y="269632"/>
                </a:moveTo>
                <a:cubicBezTo>
                  <a:pt x="258001" y="269678"/>
                  <a:pt x="264081" y="275592"/>
                  <a:pt x="264334" y="283030"/>
                </a:cubicBezTo>
                <a:cubicBezTo>
                  <a:pt x="264337" y="283154"/>
                  <a:pt x="264339" y="283278"/>
                  <a:pt x="264339" y="283402"/>
                </a:cubicBezTo>
                <a:cubicBezTo>
                  <a:pt x="264342" y="291009"/>
                  <a:pt x="258176" y="297179"/>
                  <a:pt x="250569" y="297182"/>
                </a:cubicBezTo>
                <a:cubicBezTo>
                  <a:pt x="242961" y="297185"/>
                  <a:pt x="236792" y="291019"/>
                  <a:pt x="236789" y="283412"/>
                </a:cubicBezTo>
                <a:cubicBezTo>
                  <a:pt x="236786" y="275805"/>
                  <a:pt x="242951" y="269635"/>
                  <a:pt x="250559" y="269632"/>
                </a:cubicBezTo>
                <a:close/>
                <a:moveTo>
                  <a:pt x="283202" y="239442"/>
                </a:moveTo>
                <a:cubicBezTo>
                  <a:pt x="290772" y="239442"/>
                  <a:pt x="296925" y="245552"/>
                  <a:pt x="296977" y="253123"/>
                </a:cubicBezTo>
                <a:cubicBezTo>
                  <a:pt x="296977" y="253154"/>
                  <a:pt x="296977" y="253185"/>
                  <a:pt x="296977" y="253217"/>
                </a:cubicBezTo>
                <a:cubicBezTo>
                  <a:pt x="296977" y="260824"/>
                  <a:pt x="290810" y="266992"/>
                  <a:pt x="283202" y="266992"/>
                </a:cubicBezTo>
                <a:cubicBezTo>
                  <a:pt x="275594" y="266992"/>
                  <a:pt x="269427" y="260825"/>
                  <a:pt x="269427" y="253217"/>
                </a:cubicBezTo>
                <a:cubicBezTo>
                  <a:pt x="269427" y="245610"/>
                  <a:pt x="275594" y="239442"/>
                  <a:pt x="283202" y="239442"/>
                </a:cubicBezTo>
                <a:close/>
                <a:moveTo>
                  <a:pt x="217162" y="239442"/>
                </a:moveTo>
                <a:cubicBezTo>
                  <a:pt x="224732" y="239442"/>
                  <a:pt x="230885" y="245552"/>
                  <a:pt x="230937" y="253123"/>
                </a:cubicBezTo>
                <a:cubicBezTo>
                  <a:pt x="230937" y="253154"/>
                  <a:pt x="230937" y="253185"/>
                  <a:pt x="230937" y="253217"/>
                </a:cubicBezTo>
                <a:cubicBezTo>
                  <a:pt x="230937" y="260824"/>
                  <a:pt x="224770" y="266992"/>
                  <a:pt x="217162" y="266992"/>
                </a:cubicBezTo>
                <a:cubicBezTo>
                  <a:pt x="209554" y="266992"/>
                  <a:pt x="203387" y="260825"/>
                  <a:pt x="203387" y="253217"/>
                </a:cubicBezTo>
                <a:cubicBezTo>
                  <a:pt x="203387" y="245610"/>
                  <a:pt x="209554" y="239442"/>
                  <a:pt x="217162" y="239442"/>
                </a:cubicBezTo>
                <a:close/>
                <a:moveTo>
                  <a:pt x="66212" y="220102"/>
                </a:moveTo>
                <a:lnTo>
                  <a:pt x="82722" y="220102"/>
                </a:lnTo>
                <a:lnTo>
                  <a:pt x="82722" y="247650"/>
                </a:lnTo>
                <a:lnTo>
                  <a:pt x="110270" y="247650"/>
                </a:lnTo>
                <a:lnTo>
                  <a:pt x="110270" y="264160"/>
                </a:lnTo>
                <a:lnTo>
                  <a:pt x="82722" y="264160"/>
                </a:lnTo>
                <a:lnTo>
                  <a:pt x="82722" y="291708"/>
                </a:lnTo>
                <a:lnTo>
                  <a:pt x="66212" y="291708"/>
                </a:lnTo>
                <a:lnTo>
                  <a:pt x="66212" y="264160"/>
                </a:lnTo>
                <a:lnTo>
                  <a:pt x="38664" y="264160"/>
                </a:lnTo>
                <a:lnTo>
                  <a:pt x="38664" y="247650"/>
                </a:lnTo>
                <a:lnTo>
                  <a:pt x="66212" y="247650"/>
                </a:lnTo>
                <a:close/>
                <a:moveTo>
                  <a:pt x="250559" y="209158"/>
                </a:moveTo>
                <a:cubicBezTo>
                  <a:pt x="258129" y="209158"/>
                  <a:pt x="264282" y="215267"/>
                  <a:pt x="264334" y="222839"/>
                </a:cubicBezTo>
                <a:cubicBezTo>
                  <a:pt x="264334" y="222870"/>
                  <a:pt x="264334" y="222901"/>
                  <a:pt x="264334" y="222933"/>
                </a:cubicBezTo>
                <a:cubicBezTo>
                  <a:pt x="264334" y="230540"/>
                  <a:pt x="258167" y="236708"/>
                  <a:pt x="250559" y="236708"/>
                </a:cubicBezTo>
                <a:cubicBezTo>
                  <a:pt x="242951" y="236708"/>
                  <a:pt x="236784" y="230541"/>
                  <a:pt x="236784" y="222933"/>
                </a:cubicBezTo>
                <a:cubicBezTo>
                  <a:pt x="236784" y="215325"/>
                  <a:pt x="242951" y="209158"/>
                  <a:pt x="250559" y="209158"/>
                </a:cubicBezTo>
                <a:close/>
                <a:moveTo>
                  <a:pt x="77250" y="192648"/>
                </a:moveTo>
                <a:cubicBezTo>
                  <a:pt x="56808" y="192648"/>
                  <a:pt x="37748" y="202975"/>
                  <a:pt x="26586" y="220103"/>
                </a:cubicBezTo>
                <a:cubicBezTo>
                  <a:pt x="8350" y="248083"/>
                  <a:pt x="16249" y="285550"/>
                  <a:pt x="44229" y="303786"/>
                </a:cubicBezTo>
                <a:cubicBezTo>
                  <a:pt x="72210" y="322023"/>
                  <a:pt x="109676" y="314123"/>
                  <a:pt x="127913" y="286143"/>
                </a:cubicBezTo>
                <a:lnTo>
                  <a:pt x="202632" y="286143"/>
                </a:lnTo>
                <a:cubicBezTo>
                  <a:pt x="213747" y="303331"/>
                  <a:pt x="232825" y="313705"/>
                  <a:pt x="253294" y="313691"/>
                </a:cubicBezTo>
                <a:cubicBezTo>
                  <a:pt x="254887" y="313754"/>
                  <a:pt x="256481" y="313754"/>
                  <a:pt x="258074" y="313691"/>
                </a:cubicBezTo>
                <a:cubicBezTo>
                  <a:pt x="291499" y="312371"/>
                  <a:pt x="317525" y="284205"/>
                  <a:pt x="316205" y="250780"/>
                </a:cubicBezTo>
                <a:cubicBezTo>
                  <a:pt x="314885" y="217354"/>
                  <a:pt x="286719" y="191328"/>
                  <a:pt x="253294" y="192648"/>
                </a:cubicBezTo>
                <a:close/>
                <a:moveTo>
                  <a:pt x="126780" y="159628"/>
                </a:moveTo>
                <a:lnTo>
                  <a:pt x="126780" y="176138"/>
                </a:lnTo>
                <a:lnTo>
                  <a:pt x="203764" y="176138"/>
                </a:lnTo>
                <a:lnTo>
                  <a:pt x="203764" y="159628"/>
                </a:lnTo>
                <a:close/>
                <a:moveTo>
                  <a:pt x="286314" y="0"/>
                </a:moveTo>
                <a:lnTo>
                  <a:pt x="302824" y="0"/>
                </a:lnTo>
                <a:lnTo>
                  <a:pt x="302824" y="51889"/>
                </a:lnTo>
                <a:cubicBezTo>
                  <a:pt x="302824" y="51920"/>
                  <a:pt x="302824" y="51952"/>
                  <a:pt x="302824" y="51983"/>
                </a:cubicBezTo>
                <a:cubicBezTo>
                  <a:pt x="302824" y="65634"/>
                  <a:pt x="291758" y="76701"/>
                  <a:pt x="278106" y="76701"/>
                </a:cubicBezTo>
                <a:lnTo>
                  <a:pt x="184518" y="76701"/>
                </a:lnTo>
                <a:cubicBezTo>
                  <a:pt x="179985" y="76701"/>
                  <a:pt x="176310" y="80376"/>
                  <a:pt x="176310" y="84909"/>
                </a:cubicBezTo>
                <a:lnTo>
                  <a:pt x="176310" y="143118"/>
                </a:lnTo>
                <a:lnTo>
                  <a:pt x="203764" y="143118"/>
                </a:lnTo>
                <a:cubicBezTo>
                  <a:pt x="212882" y="143118"/>
                  <a:pt x="220274" y="150510"/>
                  <a:pt x="220274" y="159628"/>
                </a:cubicBezTo>
                <a:lnTo>
                  <a:pt x="220274" y="176138"/>
                </a:lnTo>
                <a:lnTo>
                  <a:pt x="253294" y="176138"/>
                </a:lnTo>
                <a:lnTo>
                  <a:pt x="253294" y="175761"/>
                </a:lnTo>
                <a:cubicBezTo>
                  <a:pt x="276019" y="175770"/>
                  <a:pt x="297578" y="185818"/>
                  <a:pt x="312199" y="203215"/>
                </a:cubicBezTo>
                <a:cubicBezTo>
                  <a:pt x="339554" y="235764"/>
                  <a:pt x="335343" y="284325"/>
                  <a:pt x="302794" y="311680"/>
                </a:cubicBezTo>
                <a:cubicBezTo>
                  <a:pt x="270246" y="339035"/>
                  <a:pt x="221685" y="334824"/>
                  <a:pt x="194330" y="302276"/>
                </a:cubicBezTo>
                <a:lnTo>
                  <a:pt x="136215" y="302276"/>
                </a:lnTo>
                <a:cubicBezTo>
                  <a:pt x="121531" y="319840"/>
                  <a:pt x="99800" y="329969"/>
                  <a:pt x="76906" y="329918"/>
                </a:cubicBezTo>
                <a:cubicBezTo>
                  <a:pt x="34337" y="329822"/>
                  <a:pt x="-95" y="295236"/>
                  <a:pt x="0" y="252667"/>
                </a:cubicBezTo>
                <a:cubicBezTo>
                  <a:pt x="95" y="210097"/>
                  <a:pt x="34681" y="175666"/>
                  <a:pt x="77250" y="175761"/>
                </a:cubicBezTo>
                <a:lnTo>
                  <a:pt x="110270" y="175761"/>
                </a:lnTo>
                <a:lnTo>
                  <a:pt x="110270" y="159251"/>
                </a:lnTo>
                <a:cubicBezTo>
                  <a:pt x="110270" y="150133"/>
                  <a:pt x="117662" y="142741"/>
                  <a:pt x="126780" y="142741"/>
                </a:cubicBezTo>
                <a:lnTo>
                  <a:pt x="159800" y="142741"/>
                </a:lnTo>
                <a:lnTo>
                  <a:pt x="159800" y="84909"/>
                </a:lnTo>
                <a:cubicBezTo>
                  <a:pt x="160007" y="71405"/>
                  <a:pt x="171013" y="60567"/>
                  <a:pt x="184518" y="60568"/>
                </a:cubicBezTo>
                <a:lnTo>
                  <a:pt x="278106" y="60568"/>
                </a:lnTo>
                <a:cubicBezTo>
                  <a:pt x="282655" y="60516"/>
                  <a:pt x="286314" y="56815"/>
                  <a:pt x="286314" y="52266"/>
                </a:cubicBezTo>
                <a:close/>
              </a:path>
            </a:pathLst>
          </a:custGeom>
          <a:solidFill>
            <a:schemeClr val="tx1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Oswald Medium" pitchFamily="2" charset="77"/>
            </a:endParaRPr>
          </a:p>
        </p:txBody>
      </p:sp>
      <p:sp>
        <p:nvSpPr>
          <p:cNvPr id="26" name="Freeform 585">
            <a:extLst>
              <a:ext uri="{FF2B5EF4-FFF2-40B4-BE49-F238E27FC236}">
                <a16:creationId xmlns:a16="http://schemas.microsoft.com/office/drawing/2014/main" id="{F87AB3F9-D9DF-F700-FA71-B5C06B914FEF}"/>
              </a:ext>
            </a:extLst>
          </p:cNvPr>
          <p:cNvSpPr/>
          <p:nvPr/>
        </p:nvSpPr>
        <p:spPr>
          <a:xfrm>
            <a:off x="8345958" y="1927439"/>
            <a:ext cx="691371" cy="531806"/>
          </a:xfrm>
          <a:custGeom>
            <a:avLst/>
            <a:gdLst>
              <a:gd name="connsiteX0" fmla="*/ 123971 w 330299"/>
              <a:gd name="connsiteY0" fmla="*/ 131261 h 277946"/>
              <a:gd name="connsiteX1" fmla="*/ 156991 w 330299"/>
              <a:gd name="connsiteY1" fmla="*/ 155662 h 277946"/>
              <a:gd name="connsiteX2" fmla="*/ 165293 w 330299"/>
              <a:gd name="connsiteY2" fmla="*/ 163857 h 277946"/>
              <a:gd name="connsiteX3" fmla="*/ 156991 w 330299"/>
              <a:gd name="connsiteY3" fmla="*/ 172053 h 277946"/>
              <a:gd name="connsiteX4" fmla="*/ 112178 w 330299"/>
              <a:gd name="connsiteY4" fmla="*/ 146721 h 277946"/>
              <a:gd name="connsiteX5" fmla="*/ 108405 w 330299"/>
              <a:gd name="connsiteY5" fmla="*/ 180156 h 277946"/>
              <a:gd name="connsiteX6" fmla="*/ 181709 w 330299"/>
              <a:gd name="connsiteY6" fmla="*/ 180156 h 277946"/>
              <a:gd name="connsiteX7" fmla="*/ 188785 w 330299"/>
              <a:gd name="connsiteY7" fmla="*/ 131261 h 277946"/>
              <a:gd name="connsiteX8" fmla="*/ 16609 w 330299"/>
              <a:gd name="connsiteY8" fmla="*/ 98664 h 277946"/>
              <a:gd name="connsiteX9" fmla="*/ 16609 w 330299"/>
              <a:gd name="connsiteY9" fmla="*/ 114962 h 277946"/>
              <a:gd name="connsiteX10" fmla="*/ 33119 w 330299"/>
              <a:gd name="connsiteY10" fmla="*/ 114962 h 277946"/>
              <a:gd name="connsiteX11" fmla="*/ 27647 w 330299"/>
              <a:gd name="connsiteY11" fmla="*/ 163857 h 277946"/>
              <a:gd name="connsiteX12" fmla="*/ 67837 w 330299"/>
              <a:gd name="connsiteY12" fmla="*/ 163857 h 277946"/>
              <a:gd name="connsiteX13" fmla="*/ 75208 w 330299"/>
              <a:gd name="connsiteY13" fmla="*/ 171134 h 277946"/>
              <a:gd name="connsiteX14" fmla="*/ 67837 w 330299"/>
              <a:gd name="connsiteY14" fmla="*/ 180156 h 277946"/>
              <a:gd name="connsiteX15" fmla="*/ 25760 w 330299"/>
              <a:gd name="connsiteY15" fmla="*/ 180156 h 277946"/>
              <a:gd name="connsiteX16" fmla="*/ 23968 w 330299"/>
              <a:gd name="connsiteY16" fmla="*/ 196454 h 277946"/>
              <a:gd name="connsiteX17" fmla="*/ 62837 w 330299"/>
              <a:gd name="connsiteY17" fmla="*/ 196454 h 277946"/>
              <a:gd name="connsiteX18" fmla="*/ 64605 w 330299"/>
              <a:gd name="connsiteY18" fmla="*/ 196454 h 277946"/>
              <a:gd name="connsiteX19" fmla="*/ 71976 w 330299"/>
              <a:gd name="connsiteY19" fmla="*/ 205476 h 277946"/>
              <a:gd name="connsiteX20" fmla="*/ 62837 w 330299"/>
              <a:gd name="connsiteY20" fmla="*/ 212752 h 277946"/>
              <a:gd name="connsiteX21" fmla="*/ 21987 w 330299"/>
              <a:gd name="connsiteY21" fmla="*/ 212752 h 277946"/>
              <a:gd name="connsiteX22" fmla="*/ 20194 w 330299"/>
              <a:gd name="connsiteY22" fmla="*/ 229051 h 277946"/>
              <a:gd name="connsiteX23" fmla="*/ 57931 w 330299"/>
              <a:gd name="connsiteY23" fmla="*/ 229051 h 277946"/>
              <a:gd name="connsiteX24" fmla="*/ 65302 w 330299"/>
              <a:gd name="connsiteY24" fmla="*/ 236328 h 277946"/>
              <a:gd name="connsiteX25" fmla="*/ 57931 w 330299"/>
              <a:gd name="connsiteY25" fmla="*/ 245349 h 277946"/>
              <a:gd name="connsiteX26" fmla="*/ 18402 w 330299"/>
              <a:gd name="connsiteY26" fmla="*/ 245349 h 277946"/>
              <a:gd name="connsiteX27" fmla="*/ 16609 w 330299"/>
              <a:gd name="connsiteY27" fmla="*/ 261647 h 277946"/>
              <a:gd name="connsiteX28" fmla="*/ 82649 w 330299"/>
              <a:gd name="connsiteY28" fmla="*/ 261647 h 277946"/>
              <a:gd name="connsiteX29" fmla="*/ 99159 w 330299"/>
              <a:gd name="connsiteY29" fmla="*/ 114962 h 277946"/>
              <a:gd name="connsiteX30" fmla="*/ 313789 w 330299"/>
              <a:gd name="connsiteY30" fmla="*/ 114962 h 277946"/>
              <a:gd name="connsiteX31" fmla="*/ 313789 w 330299"/>
              <a:gd name="connsiteY31" fmla="*/ 98664 h 277946"/>
              <a:gd name="connsiteX32" fmla="*/ 41422 w 330299"/>
              <a:gd name="connsiteY32" fmla="*/ 49768 h 277946"/>
              <a:gd name="connsiteX33" fmla="*/ 74442 w 330299"/>
              <a:gd name="connsiteY33" fmla="*/ 49768 h 277946"/>
              <a:gd name="connsiteX34" fmla="*/ 81813 w 330299"/>
              <a:gd name="connsiteY34" fmla="*/ 57045 h 277946"/>
              <a:gd name="connsiteX35" fmla="*/ 74442 w 330299"/>
              <a:gd name="connsiteY35" fmla="*/ 66067 h 277946"/>
              <a:gd name="connsiteX36" fmla="*/ 41422 w 330299"/>
              <a:gd name="connsiteY36" fmla="*/ 66067 h 277946"/>
              <a:gd name="connsiteX37" fmla="*/ 39654 w 330299"/>
              <a:gd name="connsiteY37" fmla="*/ 66067 h 277946"/>
              <a:gd name="connsiteX38" fmla="*/ 32283 w 330299"/>
              <a:gd name="connsiteY38" fmla="*/ 57045 h 277946"/>
              <a:gd name="connsiteX39" fmla="*/ 41422 w 330299"/>
              <a:gd name="connsiteY39" fmla="*/ 49768 h 277946"/>
              <a:gd name="connsiteX40" fmla="*/ 115669 w 330299"/>
              <a:gd name="connsiteY40" fmla="*/ 33470 h 277946"/>
              <a:gd name="connsiteX41" fmla="*/ 115669 w 330299"/>
              <a:gd name="connsiteY41" fmla="*/ 49768 h 277946"/>
              <a:gd name="connsiteX42" fmla="*/ 181709 w 330299"/>
              <a:gd name="connsiteY42" fmla="*/ 49768 h 277946"/>
              <a:gd name="connsiteX43" fmla="*/ 181709 w 330299"/>
              <a:gd name="connsiteY43" fmla="*/ 33470 h 277946"/>
              <a:gd name="connsiteX44" fmla="*/ 16609 w 330299"/>
              <a:gd name="connsiteY44" fmla="*/ 33470 h 277946"/>
              <a:gd name="connsiteX45" fmla="*/ 16609 w 330299"/>
              <a:gd name="connsiteY45" fmla="*/ 82366 h 277946"/>
              <a:gd name="connsiteX46" fmla="*/ 313789 w 330299"/>
              <a:gd name="connsiteY46" fmla="*/ 82366 h 277946"/>
              <a:gd name="connsiteX47" fmla="*/ 313789 w 330299"/>
              <a:gd name="connsiteY47" fmla="*/ 33470 h 277946"/>
              <a:gd name="connsiteX48" fmla="*/ 198219 w 330299"/>
              <a:gd name="connsiteY48" fmla="*/ 33470 h 277946"/>
              <a:gd name="connsiteX49" fmla="*/ 198219 w 330299"/>
              <a:gd name="connsiteY49" fmla="*/ 49768 h 277946"/>
              <a:gd name="connsiteX50" fmla="*/ 181709 w 330299"/>
              <a:gd name="connsiteY50" fmla="*/ 66066 h 277946"/>
              <a:gd name="connsiteX51" fmla="*/ 115669 w 330299"/>
              <a:gd name="connsiteY51" fmla="*/ 66066 h 277946"/>
              <a:gd name="connsiteX52" fmla="*/ 99159 w 330299"/>
              <a:gd name="connsiteY52" fmla="*/ 49768 h 277946"/>
              <a:gd name="connsiteX53" fmla="*/ 99159 w 330299"/>
              <a:gd name="connsiteY53" fmla="*/ 33470 h 277946"/>
              <a:gd name="connsiteX54" fmla="*/ 25748 w 330299"/>
              <a:gd name="connsiteY54" fmla="*/ 47 h 277946"/>
              <a:gd name="connsiteX55" fmla="*/ 33119 w 330299"/>
              <a:gd name="connsiteY55" fmla="*/ 9069 h 277946"/>
              <a:gd name="connsiteX56" fmla="*/ 33119 w 330299"/>
              <a:gd name="connsiteY56" fmla="*/ 17171 h 277946"/>
              <a:gd name="connsiteX57" fmla="*/ 270794 w 330299"/>
              <a:gd name="connsiteY57" fmla="*/ 17171 h 277946"/>
              <a:gd name="connsiteX58" fmla="*/ 263422 w 330299"/>
              <a:gd name="connsiteY58" fmla="*/ 8150 h 277946"/>
              <a:gd name="connsiteX59" fmla="*/ 272561 w 330299"/>
              <a:gd name="connsiteY59" fmla="*/ 873 h 277946"/>
              <a:gd name="connsiteX60" fmla="*/ 305581 w 330299"/>
              <a:gd name="connsiteY60" fmla="*/ 873 h 277946"/>
              <a:gd name="connsiteX61" fmla="*/ 312952 w 330299"/>
              <a:gd name="connsiteY61" fmla="*/ 8150 h 277946"/>
              <a:gd name="connsiteX62" fmla="*/ 305581 w 330299"/>
              <a:gd name="connsiteY62" fmla="*/ 17171 h 277946"/>
              <a:gd name="connsiteX63" fmla="*/ 313789 w 330299"/>
              <a:gd name="connsiteY63" fmla="*/ 17171 h 277946"/>
              <a:gd name="connsiteX64" fmla="*/ 330299 w 330299"/>
              <a:gd name="connsiteY64" fmla="*/ 33470 h 277946"/>
              <a:gd name="connsiteX65" fmla="*/ 330299 w 330299"/>
              <a:gd name="connsiteY65" fmla="*/ 114962 h 277946"/>
              <a:gd name="connsiteX66" fmla="*/ 313789 w 330299"/>
              <a:gd name="connsiteY66" fmla="*/ 131261 h 277946"/>
              <a:gd name="connsiteX67" fmla="*/ 204823 w 330299"/>
              <a:gd name="connsiteY67" fmla="*/ 131261 h 277946"/>
              <a:gd name="connsiteX68" fmla="*/ 204823 w 330299"/>
              <a:gd name="connsiteY68" fmla="*/ 133403 h 277946"/>
              <a:gd name="connsiteX69" fmla="*/ 198219 w 330299"/>
              <a:gd name="connsiteY69" fmla="*/ 182298 h 277946"/>
              <a:gd name="connsiteX70" fmla="*/ 181992 w 330299"/>
              <a:gd name="connsiteY70" fmla="*/ 196454 h 277946"/>
              <a:gd name="connsiteX71" fmla="*/ 106518 w 330299"/>
              <a:gd name="connsiteY71" fmla="*/ 196454 h 277946"/>
              <a:gd name="connsiteX72" fmla="*/ 98970 w 330299"/>
              <a:gd name="connsiteY72" fmla="*/ 263417 h 277946"/>
              <a:gd name="connsiteX73" fmla="*/ 82555 w 330299"/>
              <a:gd name="connsiteY73" fmla="*/ 277946 h 277946"/>
              <a:gd name="connsiteX74" fmla="*/ 16515 w 330299"/>
              <a:gd name="connsiteY74" fmla="*/ 277946 h 277946"/>
              <a:gd name="connsiteX75" fmla="*/ 14719 w 330299"/>
              <a:gd name="connsiteY75" fmla="*/ 277849 h 277946"/>
              <a:gd name="connsiteX76" fmla="*/ 99 w 330299"/>
              <a:gd name="connsiteY76" fmla="*/ 259878 h 277946"/>
              <a:gd name="connsiteX77" fmla="*/ 14722 w 330299"/>
              <a:gd name="connsiteY77" fmla="*/ 131261 h 277946"/>
              <a:gd name="connsiteX78" fmla="*/ 99 w 330299"/>
              <a:gd name="connsiteY78" fmla="*/ 114962 h 277946"/>
              <a:gd name="connsiteX79" fmla="*/ 99 w 330299"/>
              <a:gd name="connsiteY79" fmla="*/ 33470 h 277946"/>
              <a:gd name="connsiteX80" fmla="*/ 16609 w 330299"/>
              <a:gd name="connsiteY80" fmla="*/ 17171 h 277946"/>
              <a:gd name="connsiteX81" fmla="*/ 16609 w 330299"/>
              <a:gd name="connsiteY81" fmla="*/ 9069 h 277946"/>
              <a:gd name="connsiteX82" fmla="*/ 16609 w 330299"/>
              <a:gd name="connsiteY82" fmla="*/ 7324 h 277946"/>
              <a:gd name="connsiteX83" fmla="*/ 25748 w 330299"/>
              <a:gd name="connsiteY83" fmla="*/ 47 h 27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30299" h="277946">
                <a:moveTo>
                  <a:pt x="123971" y="131261"/>
                </a:moveTo>
                <a:cubicBezTo>
                  <a:pt x="123971" y="142344"/>
                  <a:pt x="144161" y="155662"/>
                  <a:pt x="156991" y="155662"/>
                </a:cubicBezTo>
                <a:cubicBezTo>
                  <a:pt x="161576" y="155662"/>
                  <a:pt x="165293" y="159331"/>
                  <a:pt x="165293" y="163857"/>
                </a:cubicBezTo>
                <a:cubicBezTo>
                  <a:pt x="165293" y="168384"/>
                  <a:pt x="161576" y="172053"/>
                  <a:pt x="156991" y="172053"/>
                </a:cubicBezTo>
                <a:cubicBezTo>
                  <a:pt x="138916" y="170818"/>
                  <a:pt x="122406" y="161485"/>
                  <a:pt x="112178" y="146721"/>
                </a:cubicBezTo>
                <a:lnTo>
                  <a:pt x="108405" y="180156"/>
                </a:lnTo>
                <a:lnTo>
                  <a:pt x="181709" y="180156"/>
                </a:lnTo>
                <a:lnTo>
                  <a:pt x="188785" y="131261"/>
                </a:lnTo>
                <a:close/>
                <a:moveTo>
                  <a:pt x="16609" y="98664"/>
                </a:moveTo>
                <a:lnTo>
                  <a:pt x="16609" y="114962"/>
                </a:lnTo>
                <a:lnTo>
                  <a:pt x="33119" y="114962"/>
                </a:lnTo>
                <a:lnTo>
                  <a:pt x="27647" y="163857"/>
                </a:lnTo>
                <a:lnTo>
                  <a:pt x="67837" y="163857"/>
                </a:lnTo>
                <a:cubicBezTo>
                  <a:pt x="71723" y="164268"/>
                  <a:pt x="74792" y="167298"/>
                  <a:pt x="75208" y="171134"/>
                </a:cubicBezTo>
                <a:cubicBezTo>
                  <a:pt x="75697" y="175635"/>
                  <a:pt x="72396" y="179674"/>
                  <a:pt x="67837" y="180156"/>
                </a:cubicBezTo>
                <a:lnTo>
                  <a:pt x="25760" y="180156"/>
                </a:lnTo>
                <a:lnTo>
                  <a:pt x="23968" y="196454"/>
                </a:lnTo>
                <a:lnTo>
                  <a:pt x="62837" y="196454"/>
                </a:lnTo>
                <a:cubicBezTo>
                  <a:pt x="63425" y="196392"/>
                  <a:pt x="64017" y="196392"/>
                  <a:pt x="64605" y="196454"/>
                </a:cubicBezTo>
                <a:cubicBezTo>
                  <a:pt x="69164" y="196936"/>
                  <a:pt x="72464" y="200975"/>
                  <a:pt x="71976" y="205476"/>
                </a:cubicBezTo>
                <a:cubicBezTo>
                  <a:pt x="71488" y="209976"/>
                  <a:pt x="67396" y="213234"/>
                  <a:pt x="62837" y="212752"/>
                </a:cubicBezTo>
                <a:lnTo>
                  <a:pt x="21987" y="212752"/>
                </a:lnTo>
                <a:lnTo>
                  <a:pt x="20194" y="229051"/>
                </a:lnTo>
                <a:lnTo>
                  <a:pt x="57931" y="229051"/>
                </a:lnTo>
                <a:cubicBezTo>
                  <a:pt x="61817" y="229461"/>
                  <a:pt x="64886" y="232492"/>
                  <a:pt x="65302" y="236328"/>
                </a:cubicBezTo>
                <a:cubicBezTo>
                  <a:pt x="65791" y="240828"/>
                  <a:pt x="62490" y="244867"/>
                  <a:pt x="57931" y="245349"/>
                </a:cubicBezTo>
                <a:lnTo>
                  <a:pt x="18402" y="245349"/>
                </a:lnTo>
                <a:lnTo>
                  <a:pt x="16609" y="261647"/>
                </a:lnTo>
                <a:lnTo>
                  <a:pt x="82649" y="261647"/>
                </a:lnTo>
                <a:lnTo>
                  <a:pt x="99159" y="114962"/>
                </a:lnTo>
                <a:lnTo>
                  <a:pt x="313789" y="114962"/>
                </a:lnTo>
                <a:lnTo>
                  <a:pt x="313789" y="98664"/>
                </a:lnTo>
                <a:close/>
                <a:moveTo>
                  <a:pt x="41422" y="49768"/>
                </a:moveTo>
                <a:lnTo>
                  <a:pt x="74442" y="49768"/>
                </a:lnTo>
                <a:cubicBezTo>
                  <a:pt x="78327" y="50179"/>
                  <a:pt x="81397" y="53209"/>
                  <a:pt x="81813" y="57045"/>
                </a:cubicBezTo>
                <a:cubicBezTo>
                  <a:pt x="82301" y="61546"/>
                  <a:pt x="79001" y="65585"/>
                  <a:pt x="74442" y="66067"/>
                </a:cubicBezTo>
                <a:lnTo>
                  <a:pt x="41422" y="66067"/>
                </a:lnTo>
                <a:cubicBezTo>
                  <a:pt x="40834" y="66129"/>
                  <a:pt x="40242" y="66129"/>
                  <a:pt x="39654" y="66067"/>
                </a:cubicBezTo>
                <a:cubicBezTo>
                  <a:pt x="35095" y="65585"/>
                  <a:pt x="31795" y="61546"/>
                  <a:pt x="32283" y="57045"/>
                </a:cubicBezTo>
                <a:cubicBezTo>
                  <a:pt x="32771" y="52544"/>
                  <a:pt x="36863" y="49286"/>
                  <a:pt x="41422" y="49768"/>
                </a:cubicBezTo>
                <a:close/>
                <a:moveTo>
                  <a:pt x="115669" y="33470"/>
                </a:moveTo>
                <a:lnTo>
                  <a:pt x="115669" y="49768"/>
                </a:lnTo>
                <a:lnTo>
                  <a:pt x="181709" y="49768"/>
                </a:lnTo>
                <a:lnTo>
                  <a:pt x="181709" y="33470"/>
                </a:lnTo>
                <a:close/>
                <a:moveTo>
                  <a:pt x="16609" y="33470"/>
                </a:moveTo>
                <a:lnTo>
                  <a:pt x="16609" y="82366"/>
                </a:lnTo>
                <a:lnTo>
                  <a:pt x="313789" y="82366"/>
                </a:lnTo>
                <a:lnTo>
                  <a:pt x="313789" y="33470"/>
                </a:lnTo>
                <a:lnTo>
                  <a:pt x="198219" y="33470"/>
                </a:lnTo>
                <a:lnTo>
                  <a:pt x="198219" y="49768"/>
                </a:lnTo>
                <a:cubicBezTo>
                  <a:pt x="198219" y="58769"/>
                  <a:pt x="190827" y="66066"/>
                  <a:pt x="181709" y="66066"/>
                </a:cubicBezTo>
                <a:lnTo>
                  <a:pt x="115669" y="66066"/>
                </a:lnTo>
                <a:cubicBezTo>
                  <a:pt x="106551" y="66066"/>
                  <a:pt x="99159" y="58769"/>
                  <a:pt x="99159" y="49768"/>
                </a:cubicBezTo>
                <a:lnTo>
                  <a:pt x="99159" y="33470"/>
                </a:lnTo>
                <a:close/>
                <a:moveTo>
                  <a:pt x="25748" y="47"/>
                </a:moveTo>
                <a:cubicBezTo>
                  <a:pt x="30307" y="529"/>
                  <a:pt x="33607" y="4568"/>
                  <a:pt x="33119" y="9069"/>
                </a:cubicBezTo>
                <a:lnTo>
                  <a:pt x="33119" y="17171"/>
                </a:lnTo>
                <a:lnTo>
                  <a:pt x="270794" y="17171"/>
                </a:lnTo>
                <a:cubicBezTo>
                  <a:pt x="266235" y="16690"/>
                  <a:pt x="262934" y="12651"/>
                  <a:pt x="263422" y="8150"/>
                </a:cubicBezTo>
                <a:cubicBezTo>
                  <a:pt x="263911" y="3649"/>
                  <a:pt x="268002" y="391"/>
                  <a:pt x="272561" y="873"/>
                </a:cubicBezTo>
                <a:lnTo>
                  <a:pt x="305581" y="873"/>
                </a:lnTo>
                <a:cubicBezTo>
                  <a:pt x="309467" y="1284"/>
                  <a:pt x="312536" y="4314"/>
                  <a:pt x="312952" y="8150"/>
                </a:cubicBezTo>
                <a:cubicBezTo>
                  <a:pt x="313441" y="12651"/>
                  <a:pt x="310140" y="16690"/>
                  <a:pt x="305581" y="17171"/>
                </a:cubicBezTo>
                <a:lnTo>
                  <a:pt x="313789" y="17171"/>
                </a:lnTo>
                <a:cubicBezTo>
                  <a:pt x="322907" y="17171"/>
                  <a:pt x="330299" y="24468"/>
                  <a:pt x="330299" y="33470"/>
                </a:cubicBezTo>
                <a:lnTo>
                  <a:pt x="330299" y="114962"/>
                </a:lnTo>
                <a:cubicBezTo>
                  <a:pt x="330299" y="123964"/>
                  <a:pt x="322907" y="131261"/>
                  <a:pt x="313789" y="131261"/>
                </a:cubicBezTo>
                <a:lnTo>
                  <a:pt x="204823" y="131261"/>
                </a:lnTo>
                <a:cubicBezTo>
                  <a:pt x="204917" y="131972"/>
                  <a:pt x="204917" y="132692"/>
                  <a:pt x="204823" y="133403"/>
                </a:cubicBezTo>
                <a:lnTo>
                  <a:pt x="198219" y="182298"/>
                </a:lnTo>
                <a:cubicBezTo>
                  <a:pt x="197177" y="190369"/>
                  <a:pt x="190234" y="196426"/>
                  <a:pt x="181992" y="196454"/>
                </a:cubicBezTo>
                <a:lnTo>
                  <a:pt x="106518" y="196454"/>
                </a:lnTo>
                <a:lnTo>
                  <a:pt x="98970" y="263417"/>
                </a:lnTo>
                <a:cubicBezTo>
                  <a:pt x="98056" y="271685"/>
                  <a:pt x="90980" y="277947"/>
                  <a:pt x="82555" y="277946"/>
                </a:cubicBezTo>
                <a:lnTo>
                  <a:pt x="16515" y="277946"/>
                </a:lnTo>
                <a:cubicBezTo>
                  <a:pt x="15915" y="277946"/>
                  <a:pt x="15315" y="277914"/>
                  <a:pt x="14719" y="277849"/>
                </a:cubicBezTo>
                <a:cubicBezTo>
                  <a:pt x="5655" y="276872"/>
                  <a:pt x="-891" y="268826"/>
                  <a:pt x="99" y="259878"/>
                </a:cubicBezTo>
                <a:lnTo>
                  <a:pt x="14722" y="131261"/>
                </a:lnTo>
                <a:cubicBezTo>
                  <a:pt x="6348" y="130310"/>
                  <a:pt x="44" y="123284"/>
                  <a:pt x="99" y="114962"/>
                </a:cubicBezTo>
                <a:lnTo>
                  <a:pt x="99" y="33470"/>
                </a:lnTo>
                <a:cubicBezTo>
                  <a:pt x="99" y="24468"/>
                  <a:pt x="7491" y="17171"/>
                  <a:pt x="16609" y="17171"/>
                </a:cubicBezTo>
                <a:lnTo>
                  <a:pt x="16609" y="9069"/>
                </a:lnTo>
                <a:cubicBezTo>
                  <a:pt x="16546" y="8489"/>
                  <a:pt x="16546" y="7904"/>
                  <a:pt x="16609" y="7324"/>
                </a:cubicBezTo>
                <a:cubicBezTo>
                  <a:pt x="17097" y="2823"/>
                  <a:pt x="21189" y="-435"/>
                  <a:pt x="25748" y="47"/>
                </a:cubicBezTo>
                <a:close/>
              </a:path>
            </a:pathLst>
          </a:custGeom>
          <a:solidFill>
            <a:schemeClr val="tx1"/>
          </a:solidFill>
          <a:ln w="92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Oswald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91567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0 Dark - Teal">
      <a:dk1>
        <a:srgbClr val="FEFFFE"/>
      </a:dk1>
      <a:lt1>
        <a:srgbClr val="000000"/>
      </a:lt1>
      <a:dk2>
        <a:srgbClr val="19304A"/>
      </a:dk2>
      <a:lt2>
        <a:srgbClr val="D1D9E3"/>
      </a:lt2>
      <a:accent1>
        <a:srgbClr val="00D3D2"/>
      </a:accent1>
      <a:accent2>
        <a:srgbClr val="FCAC44"/>
      </a:accent2>
      <a:accent3>
        <a:srgbClr val="A33B80"/>
      </a:accent3>
      <a:accent4>
        <a:srgbClr val="F4E065"/>
      </a:accent4>
      <a:accent5>
        <a:srgbClr val="3DBC8E"/>
      </a:accent5>
      <a:accent6>
        <a:srgbClr val="2F4257"/>
      </a:accent6>
      <a:hlink>
        <a:srgbClr val="5885B6"/>
      </a:hlink>
      <a:folHlink>
        <a:srgbClr val="FCAC4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0" i="0" dirty="0">
            <a:latin typeface="Roboto Light" panose="02000000000000000000" pitchFamily="2" charset="0"/>
            <a:ea typeface="Roboto Light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181</Words>
  <Application>Microsoft Office PowerPoint</Application>
  <PresentationFormat>와이드스크린</PresentationFormat>
  <Paragraphs>57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Oswald SemiBold</vt:lpstr>
      <vt:lpstr>Arial</vt:lpstr>
      <vt:lpstr>Oswald Medium</vt:lpstr>
      <vt:lpstr>Chivo Light</vt:lpstr>
      <vt:lpstr>Roboto Light</vt:lpstr>
      <vt:lpstr>Office Theme</vt:lpstr>
      <vt:lpstr>AI_14_이도형 </vt:lpstr>
      <vt:lpstr>다음 분기에 어떤 게임을 설계해야 하는가?</vt:lpstr>
      <vt:lpstr>총 16598개 게임 데이터    </vt:lpstr>
      <vt:lpstr>World Map </vt:lpstr>
      <vt:lpstr>데이터 분석하기 전</vt:lpstr>
      <vt:lpstr>지역에 따른 선호 장르 </vt:lpstr>
      <vt:lpstr>각 나라에서 장르별 판매량</vt:lpstr>
      <vt:lpstr>장르별 판매량  비교 그래프</vt:lpstr>
      <vt:lpstr>지역별 선호 장르</vt:lpstr>
      <vt:lpstr>연도별 게임 트렌드</vt:lpstr>
      <vt:lpstr>PowerPoint 프레젠테이션</vt:lpstr>
      <vt:lpstr>PowerPoint 프레젠테이션</vt:lpstr>
      <vt:lpstr>장르별  연도 판매량</vt:lpstr>
      <vt:lpstr>장르별  연도 판매량</vt:lpstr>
      <vt:lpstr>연도별 게임 트랜드</vt:lpstr>
      <vt:lpstr>매출 탑 100 게임들 분석</vt:lpstr>
      <vt:lpstr>총 판매량 top 100 Publisher</vt:lpstr>
      <vt:lpstr>총 판매량 top 100 Platform</vt:lpstr>
      <vt:lpstr>결론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 Johnston</dc:creator>
  <cp:lastModifiedBy>이 도형</cp:lastModifiedBy>
  <cp:revision>96</cp:revision>
  <dcterms:created xsi:type="dcterms:W3CDTF">2020-01-31T01:07:39Z</dcterms:created>
  <dcterms:modified xsi:type="dcterms:W3CDTF">2022-06-27T05:13:42Z</dcterms:modified>
</cp:coreProperties>
</file>